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5"/>
  </p:notesMasterIdLst>
  <p:sldIdLst>
    <p:sldId id="256" r:id="rId5"/>
    <p:sldId id="257" r:id="rId6"/>
    <p:sldId id="258" r:id="rId7"/>
    <p:sldId id="259" r:id="rId8"/>
    <p:sldId id="260" r:id="rId9"/>
    <p:sldId id="261" r:id="rId10"/>
    <p:sldId id="262" r:id="rId11"/>
    <p:sldId id="263" r:id="rId12"/>
    <p:sldId id="296" r:id="rId13"/>
    <p:sldId id="297" r:id="rId14"/>
    <p:sldId id="264" r:id="rId15"/>
    <p:sldId id="265" r:id="rId16"/>
    <p:sldId id="294" r:id="rId17"/>
    <p:sldId id="268" r:id="rId18"/>
    <p:sldId id="269" r:id="rId19"/>
    <p:sldId id="270" r:id="rId20"/>
    <p:sldId id="271" r:id="rId21"/>
    <p:sldId id="273" r:id="rId22"/>
    <p:sldId id="274" r:id="rId23"/>
    <p:sldId id="275" r:id="rId24"/>
    <p:sldId id="276" r:id="rId25"/>
    <p:sldId id="277" r:id="rId26"/>
    <p:sldId id="278" r:id="rId27"/>
    <p:sldId id="279" r:id="rId28"/>
    <p:sldId id="280" r:id="rId29"/>
    <p:sldId id="281" r:id="rId30"/>
    <p:sldId id="282" r:id="rId31"/>
    <p:sldId id="298" r:id="rId32"/>
    <p:sldId id="292" r:id="rId33"/>
    <p:sldId id="284" r:id="rId34"/>
  </p:sldIdLst>
  <p:sldSz cx="9144000" cy="5143500" type="screen16x9"/>
  <p:notesSz cx="6858000" cy="9144000"/>
  <p:embeddedFontLst>
    <p:embeddedFont>
      <p:font typeface="Montserrat" panose="000005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sTXoRZ/prMw5yiJ8GhkrOra7Tl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CA139-3FBF-B086-E26A-39287D4BDCF3}" v="2" dt="2026-09-08T14:19:01.546"/>
  </p1510:revLst>
</p1510:revInfo>
</file>

<file path=ppt/tableStyles.xml><?xml version="1.0" encoding="utf-8"?>
<a:tblStyleLst xmlns:a="http://schemas.openxmlformats.org/drawingml/2006/main" def="{04DE01F4-EF8F-49C7-89C2-389D4A9F8DCC}">
  <a:tblStyle styleId="{04DE01F4-EF8F-49C7-89C2-389D4A9F8DC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varScale="1">
        <p:scale>
          <a:sx n="127" d="100"/>
          <a:sy n="127" d="100"/>
        </p:scale>
        <p:origin x="184" y="6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microsoft.com/office/2016/11/relationships/changesInfo" Target="changesInfos/changesInfo1.xml"/><Relationship Id="rId20" Type="http://schemas.openxmlformats.org/officeDocument/2006/relationships/slide" Target="slides/slide16.xml"/><Relationship Id="rId41"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ogen@shoutoutuk.org" userId="S::urn:spo:guest#imogen@shoutoutuk.org::" providerId="AD" clId="Web-{9A287D34-F933-C918-5711-814BCCCF9AD8}"/>
    <pc:docChg chg="addSld delSld modSld">
      <pc:chgData name="imogen@shoutoutuk.org" userId="S::urn:spo:guest#imogen@shoutoutuk.org::" providerId="AD" clId="Web-{9A287D34-F933-C918-5711-814BCCCF9AD8}" dt="2026-08-18T10:03:40.989" v="266"/>
      <pc:docMkLst>
        <pc:docMk/>
      </pc:docMkLst>
      <pc:sldChg chg="modSp">
        <pc:chgData name="imogen@shoutoutuk.org" userId="S::urn:spo:guest#imogen@shoutoutuk.org::" providerId="AD" clId="Web-{9A287D34-F933-C918-5711-814BCCCF9AD8}" dt="2026-08-18T07:19:51.154" v="150" actId="20577"/>
        <pc:sldMkLst>
          <pc:docMk/>
          <pc:sldMk cId="0" sldId="257"/>
        </pc:sldMkLst>
        <pc:spChg chg="mod">
          <ac:chgData name="imogen@shoutoutuk.org" userId="S::urn:spo:guest#imogen@shoutoutuk.org::" providerId="AD" clId="Web-{9A287D34-F933-C918-5711-814BCCCF9AD8}" dt="2026-08-18T07:19:51.154" v="150" actId="20577"/>
          <ac:spMkLst>
            <pc:docMk/>
            <pc:sldMk cId="0" sldId="257"/>
            <ac:spMk id="73" creationId="{00000000-0000-0000-0000-000000000000}"/>
          </ac:spMkLst>
        </pc:spChg>
      </pc:sldChg>
      <pc:sldChg chg="modNotes">
        <pc:chgData name="imogen@shoutoutuk.org" userId="S::urn:spo:guest#imogen@shoutoutuk.org::" providerId="AD" clId="Web-{9A287D34-F933-C918-5711-814BCCCF9AD8}" dt="2026-08-18T09:31:46.026" v="254"/>
        <pc:sldMkLst>
          <pc:docMk/>
          <pc:sldMk cId="0" sldId="262"/>
        </pc:sldMkLst>
      </pc:sldChg>
      <pc:sldChg chg="modSp">
        <pc:chgData name="imogen@shoutoutuk.org" userId="S::urn:spo:guest#imogen@shoutoutuk.org::" providerId="AD" clId="Web-{9A287D34-F933-C918-5711-814BCCCF9AD8}" dt="2026-08-18T10:03:40.989" v="266"/>
        <pc:sldMkLst>
          <pc:docMk/>
          <pc:sldMk cId="0" sldId="264"/>
        </pc:sldMkLst>
        <pc:spChg chg="mod">
          <ac:chgData name="imogen@shoutoutuk.org" userId="S::urn:spo:guest#imogen@shoutoutuk.org::" providerId="AD" clId="Web-{9A287D34-F933-C918-5711-814BCCCF9AD8}" dt="2026-08-18T07:22:09.159" v="151" actId="20577"/>
          <ac:spMkLst>
            <pc:docMk/>
            <pc:sldMk cId="0" sldId="264"/>
            <ac:spMk id="166" creationId="{00000000-0000-0000-0000-000000000000}"/>
          </ac:spMkLst>
        </pc:spChg>
        <pc:graphicFrameChg chg="mod modGraphic">
          <ac:chgData name="imogen@shoutoutuk.org" userId="S::urn:spo:guest#imogen@shoutoutuk.org::" providerId="AD" clId="Web-{9A287D34-F933-C918-5711-814BCCCF9AD8}" dt="2026-08-18T10:03:40.989" v="266"/>
          <ac:graphicFrameMkLst>
            <pc:docMk/>
            <pc:sldMk cId="0" sldId="264"/>
            <ac:graphicFrameMk id="167" creationId="{00000000-0000-0000-0000-000000000000}"/>
          </ac:graphicFrameMkLst>
        </pc:graphicFrameChg>
      </pc:sldChg>
      <pc:sldChg chg="modSp">
        <pc:chgData name="imogen@shoutoutuk.org" userId="S::urn:spo:guest#imogen@shoutoutuk.org::" providerId="AD" clId="Web-{9A287D34-F933-C918-5711-814BCCCF9AD8}" dt="2026-08-18T08:50:47.172" v="155" actId="20577"/>
        <pc:sldMkLst>
          <pc:docMk/>
          <pc:sldMk cId="0" sldId="292"/>
        </pc:sldMkLst>
        <pc:spChg chg="mod">
          <ac:chgData name="imogen@shoutoutuk.org" userId="S::urn:spo:guest#imogen@shoutoutuk.org::" providerId="AD" clId="Web-{9A287D34-F933-C918-5711-814BCCCF9AD8}" dt="2026-08-18T08:50:47.172" v="155" actId="20577"/>
          <ac:spMkLst>
            <pc:docMk/>
            <pc:sldMk cId="0" sldId="292"/>
            <ac:spMk id="547" creationId="{00000000-0000-0000-0000-000000000000}"/>
          </ac:spMkLst>
        </pc:spChg>
      </pc:sldChg>
      <pc:sldChg chg="addSp delSp modSp add modNotes">
        <pc:chgData name="imogen@shoutoutuk.org" userId="S::urn:spo:guest#imogen@shoutoutuk.org::" providerId="AD" clId="Web-{9A287D34-F933-C918-5711-814BCCCF9AD8}" dt="2026-08-18T09:16:13.992" v="170"/>
        <pc:sldMkLst>
          <pc:docMk/>
          <pc:sldMk cId="178372049" sldId="298"/>
        </pc:sldMkLst>
        <pc:spChg chg="mod ord">
          <ac:chgData name="imogen@shoutoutuk.org" userId="S::urn:spo:guest#imogen@shoutoutuk.org::" providerId="AD" clId="Web-{9A287D34-F933-C918-5711-814BCCCF9AD8}" dt="2026-08-18T09:15:36.553" v="163" actId="14100"/>
          <ac:spMkLst>
            <pc:docMk/>
            <pc:sldMk cId="178372049" sldId="298"/>
            <ac:spMk id="2" creationId="{68AA299D-CA77-86B1-1D0E-161F67AFCBBF}"/>
          </ac:spMkLst>
        </pc:spChg>
        <pc:picChg chg="add mod modCrop">
          <ac:chgData name="imogen@shoutoutuk.org" userId="S::urn:spo:guest#imogen@shoutoutuk.org::" providerId="AD" clId="Web-{9A287D34-F933-C918-5711-814BCCCF9AD8}" dt="2026-08-18T09:15:29.584" v="161" actId="1076"/>
          <ac:picMkLst>
            <pc:docMk/>
            <pc:sldMk cId="178372049" sldId="298"/>
            <ac:picMk id="3" creationId="{574AFE8E-6076-67AC-AC5D-C457A192CC34}"/>
          </ac:picMkLst>
        </pc:picChg>
      </pc:sldChg>
    </pc:docChg>
  </pc:docChgLst>
  <pc:docChgLst>
    <pc:chgData name="Abbi Davis" userId="S::abbi.davis@london.gov.uk::a6355f88-9c5d-467e-a163-7375970b0b97" providerId="AD" clId="Web-{00000000-0000-0000-0000-000000000000}"/>
    <pc:docChg chg="modSld">
      <pc:chgData name="Abbi Davis" userId="S::abbi.davis@london.gov.uk::a6355f88-9c5d-467e-a163-7375970b0b97" providerId="AD" clId="Web-{00000000-0000-0000-0000-000000000000}" dt="2026-09-10T08:43:43.916" v="7"/>
      <pc:docMkLst>
        <pc:docMk/>
      </pc:docMkLst>
      <pc:sldChg chg="modNotes">
        <pc:chgData name="Abbi Davis" userId="S::abbi.davis@london.gov.uk::a6355f88-9c5d-467e-a163-7375970b0b97" providerId="AD" clId="Web-{00000000-0000-0000-0000-000000000000}" dt="2026-09-10T08:39:07.267" v="3"/>
        <pc:sldMkLst>
          <pc:docMk/>
          <pc:sldMk cId="0" sldId="259"/>
        </pc:sldMkLst>
      </pc:sldChg>
      <pc:sldChg chg="modNotes">
        <pc:chgData name="Abbi Davis" userId="S::abbi.davis@london.gov.uk::a6355f88-9c5d-467e-a163-7375970b0b97" providerId="AD" clId="Web-{00000000-0000-0000-0000-000000000000}" dt="2026-09-10T08:43:43.916" v="7"/>
        <pc:sldMkLst>
          <pc:docMk/>
          <pc:sldMk cId="0" sldId="260"/>
        </pc:sldMkLst>
      </pc:sldChg>
    </pc:docChg>
  </pc:docChgLst>
  <pc:docChgLst>
    <pc:chgData name="Abbi Davis" userId="S::abbi.davis@london.gov.uk::a6355f88-9c5d-467e-a163-7375970b0b97" providerId="AD" clId="Web-{97ED7ADD-B85B-D913-147D-E9F0E746C12E}"/>
    <pc:docChg chg="modSld">
      <pc:chgData name="Abbi Davis" userId="S::abbi.davis@london.gov.uk::a6355f88-9c5d-467e-a163-7375970b0b97" providerId="AD" clId="Web-{97ED7ADD-B85B-D913-147D-E9F0E746C12E}" dt="2026-08-24T11:47:40.615" v="128"/>
      <pc:docMkLst>
        <pc:docMk/>
      </pc:docMkLst>
      <pc:sldChg chg="modNotes">
        <pc:chgData name="Abbi Davis" userId="S::abbi.davis@london.gov.uk::a6355f88-9c5d-467e-a163-7375970b0b97" providerId="AD" clId="Web-{97ED7ADD-B85B-D913-147D-E9F0E746C12E}" dt="2026-08-24T10:55:29.118" v="39"/>
        <pc:sldMkLst>
          <pc:docMk/>
          <pc:sldMk cId="0" sldId="260"/>
        </pc:sldMkLst>
      </pc:sldChg>
      <pc:sldChg chg="modNotes">
        <pc:chgData name="Abbi Davis" userId="S::abbi.davis@london.gov.uk::a6355f88-9c5d-467e-a163-7375970b0b97" providerId="AD" clId="Web-{97ED7ADD-B85B-D913-147D-E9F0E746C12E}" dt="2026-08-24T11:30:24.617" v="49"/>
        <pc:sldMkLst>
          <pc:docMk/>
          <pc:sldMk cId="0" sldId="265"/>
        </pc:sldMkLst>
      </pc:sldChg>
      <pc:sldChg chg="modSp">
        <pc:chgData name="Abbi Davis" userId="S::abbi.davis@london.gov.uk::a6355f88-9c5d-467e-a163-7375970b0b97" providerId="AD" clId="Web-{97ED7ADD-B85B-D913-147D-E9F0E746C12E}" dt="2026-08-24T11:36:38.504" v="59" actId="1076"/>
        <pc:sldMkLst>
          <pc:docMk/>
          <pc:sldMk cId="0" sldId="268"/>
        </pc:sldMkLst>
        <pc:spChg chg="mod">
          <ac:chgData name="Abbi Davis" userId="S::abbi.davis@london.gov.uk::a6355f88-9c5d-467e-a163-7375970b0b97" providerId="AD" clId="Web-{97ED7ADD-B85B-D913-147D-E9F0E746C12E}" dt="2026-08-24T11:36:38.504" v="59" actId="1076"/>
          <ac:spMkLst>
            <pc:docMk/>
            <pc:sldMk cId="0" sldId="268"/>
            <ac:spMk id="244" creationId="{00000000-0000-0000-0000-000000000000}"/>
          </ac:spMkLst>
        </pc:spChg>
      </pc:sldChg>
      <pc:sldChg chg="modNotes">
        <pc:chgData name="Abbi Davis" userId="S::abbi.davis@london.gov.uk::a6355f88-9c5d-467e-a163-7375970b0b97" providerId="AD" clId="Web-{97ED7ADD-B85B-D913-147D-E9F0E746C12E}" dt="2026-08-24T11:38:32.434" v="74"/>
        <pc:sldMkLst>
          <pc:docMk/>
          <pc:sldMk cId="0" sldId="269"/>
        </pc:sldMkLst>
      </pc:sldChg>
      <pc:sldChg chg="modNotes">
        <pc:chgData name="Abbi Davis" userId="S::abbi.davis@london.gov.uk::a6355f88-9c5d-467e-a163-7375970b0b97" providerId="AD" clId="Web-{97ED7ADD-B85B-D913-147D-E9F0E746C12E}" dt="2026-08-24T11:39:11.578" v="84"/>
        <pc:sldMkLst>
          <pc:docMk/>
          <pc:sldMk cId="0" sldId="270"/>
        </pc:sldMkLst>
      </pc:sldChg>
      <pc:sldChg chg="modNotes">
        <pc:chgData name="Abbi Davis" userId="S::abbi.davis@london.gov.uk::a6355f88-9c5d-467e-a163-7375970b0b97" providerId="AD" clId="Web-{97ED7ADD-B85B-D913-147D-E9F0E746C12E}" dt="2026-08-24T11:42:49.594" v="123"/>
        <pc:sldMkLst>
          <pc:docMk/>
          <pc:sldMk cId="0" sldId="274"/>
        </pc:sldMkLst>
      </pc:sldChg>
      <pc:sldChg chg="modNotes">
        <pc:chgData name="Abbi Davis" userId="S::abbi.davis@london.gov.uk::a6355f88-9c5d-467e-a163-7375970b0b97" providerId="AD" clId="Web-{97ED7ADD-B85B-D913-147D-E9F0E746C12E}" dt="2026-08-24T11:47:40.615" v="128"/>
        <pc:sldMkLst>
          <pc:docMk/>
          <pc:sldMk cId="0" sldId="292"/>
        </pc:sldMkLst>
      </pc:sldChg>
      <pc:sldChg chg="modNotes">
        <pc:chgData name="Abbi Davis" userId="S::abbi.davis@london.gov.uk::a6355f88-9c5d-467e-a163-7375970b0b97" providerId="AD" clId="Web-{97ED7ADD-B85B-D913-147D-E9F0E746C12E}" dt="2026-08-24T11:25:57.894" v="46"/>
        <pc:sldMkLst>
          <pc:docMk/>
          <pc:sldMk cId="1677633775" sldId="297"/>
        </pc:sldMkLst>
      </pc:sldChg>
    </pc:docChg>
  </pc:docChgLst>
  <pc:docChgLst>
    <pc:chgData name="Imogen McConnell" userId="S::imogen_shoutoutuk.org#ext#@transportforlondon.onmicrosoft.com::e1375e47-3a55-421f-acc5-2904859c6116" providerId="AD" clId="Web-{D69CA139-3FBF-B086-E26A-39287D4BDCF3}"/>
    <pc:docChg chg="modSld">
      <pc:chgData name="Imogen McConnell" userId="S::imogen_shoutoutuk.org#ext#@transportforlondon.onmicrosoft.com::e1375e47-3a55-421f-acc5-2904859c6116" providerId="AD" clId="Web-{D69CA139-3FBF-B086-E26A-39287D4BDCF3}" dt="2026-09-08T14:19:01.546" v="1" actId="1076"/>
      <pc:docMkLst>
        <pc:docMk/>
      </pc:docMkLst>
      <pc:sldChg chg="modSp">
        <pc:chgData name="Imogen McConnell" userId="S::imogen_shoutoutuk.org#ext#@transportforlondon.onmicrosoft.com::e1375e47-3a55-421f-acc5-2904859c6116" providerId="AD" clId="Web-{D69CA139-3FBF-B086-E26A-39287D4BDCF3}" dt="2026-09-08T14:19:01.546" v="1" actId="1076"/>
        <pc:sldMkLst>
          <pc:docMk/>
          <pc:sldMk cId="692572428" sldId="296"/>
        </pc:sldMkLst>
        <pc:picChg chg="mod">
          <ac:chgData name="Imogen McConnell" userId="S::imogen_shoutoutuk.org#ext#@transportforlondon.onmicrosoft.com::e1375e47-3a55-421f-acc5-2904859c6116" providerId="AD" clId="Web-{D69CA139-3FBF-B086-E26A-39287D4BDCF3}" dt="2026-09-08T14:19:01.546" v="1" actId="1076"/>
          <ac:picMkLst>
            <pc:docMk/>
            <pc:sldMk cId="692572428" sldId="296"/>
            <ac:picMk id="2" creationId="{05ED3092-8F57-92E8-E396-D0C72E5E05C9}"/>
          </ac:picMkLst>
        </pc:picChg>
      </pc:sldChg>
    </pc:docChg>
  </pc:docChgLst>
  <pc:docChgLst>
    <pc:chgData name="Abbi Davis" userId="S::abbi.davis@london.gov.uk::a6355f88-9c5d-467e-a163-7375970b0b97" providerId="AD" clId="Web-{679356E8-5049-CA3D-CB08-99A552D3BA08}"/>
    <pc:docChg chg="modSld">
      <pc:chgData name="Abbi Davis" userId="S::abbi.davis@london.gov.uk::a6355f88-9c5d-467e-a163-7375970b0b97" providerId="AD" clId="Web-{679356E8-5049-CA3D-CB08-99A552D3BA08}" dt="2026-09-10T10:27:55.966" v="5"/>
      <pc:docMkLst>
        <pc:docMk/>
      </pc:docMkLst>
      <pc:sldChg chg="modNotes">
        <pc:chgData name="Abbi Davis" userId="S::abbi.davis@london.gov.uk::a6355f88-9c5d-467e-a163-7375970b0b97" providerId="AD" clId="Web-{679356E8-5049-CA3D-CB08-99A552D3BA08}" dt="2026-09-10T10:27:55.966" v="5"/>
        <pc:sldMkLst>
          <pc:docMk/>
          <pc:sldMk cId="692572428" sldId="296"/>
        </pc:sldMkLst>
      </pc:sldChg>
    </pc:docChg>
  </pc:docChgLst>
  <pc:docChgLst>
    <pc:chgData name="Abbi Davis" userId="S::abbi.davis@london.gov.uk::a6355f88-9c5d-467e-a163-7375970b0b97" providerId="AD" clId="Web-{B51912C3-7515-9956-EE11-41AB577F3FAF}"/>
    <pc:docChg chg="modSld">
      <pc:chgData name="Abbi Davis" userId="S::abbi.davis@london.gov.uk::a6355f88-9c5d-467e-a163-7375970b0b97" providerId="AD" clId="Web-{B51912C3-7515-9956-EE11-41AB577F3FAF}" dt="2026-09-04T13:46:25.515" v="31"/>
      <pc:docMkLst>
        <pc:docMk/>
      </pc:docMkLst>
      <pc:sldChg chg="modNotes">
        <pc:chgData name="Abbi Davis" userId="S::abbi.davis@london.gov.uk::a6355f88-9c5d-467e-a163-7375970b0b97" providerId="AD" clId="Web-{B51912C3-7515-9956-EE11-41AB577F3FAF}" dt="2026-09-04T13:37:54.430" v="2"/>
        <pc:sldMkLst>
          <pc:docMk/>
          <pc:sldMk cId="0" sldId="258"/>
        </pc:sldMkLst>
      </pc:sldChg>
      <pc:sldChg chg="modNotes">
        <pc:chgData name="Abbi Davis" userId="S::abbi.davis@london.gov.uk::a6355f88-9c5d-467e-a163-7375970b0b97" providerId="AD" clId="Web-{B51912C3-7515-9956-EE11-41AB577F3FAF}" dt="2026-09-04T13:45:37.061" v="28"/>
        <pc:sldMkLst>
          <pc:docMk/>
          <pc:sldMk cId="0" sldId="263"/>
        </pc:sldMkLst>
      </pc:sldChg>
      <pc:sldChg chg="modNotes">
        <pc:chgData name="Abbi Davis" userId="S::abbi.davis@london.gov.uk::a6355f88-9c5d-467e-a163-7375970b0b97" providerId="AD" clId="Web-{B51912C3-7515-9956-EE11-41AB577F3FAF}" dt="2026-09-04T13:46:25.515" v="31"/>
        <pc:sldMkLst>
          <pc:docMk/>
          <pc:sldMk cId="692572428" sldId="296"/>
        </pc:sldMkLst>
      </pc:sldChg>
    </pc:docChg>
  </pc:docChgLst>
  <pc:docChgLst>
    <pc:chgData name="Imogen McConnell" userId="S::imogen_shoutoutuk.org#ext#@transportforlondon.onmicrosoft.com::e1375e47-3a55-421f-acc5-2904859c6116" providerId="AD" clId="Web-{7C3A8AE2-5E65-3F84-D24C-16344DC55C4F}"/>
    <pc:docChg chg="modSld">
      <pc:chgData name="Imogen McConnell" userId="S::imogen_shoutoutuk.org#ext#@transportforlondon.onmicrosoft.com::e1375e47-3a55-421f-acc5-2904859c6116" providerId="AD" clId="Web-{7C3A8AE2-5E65-3F84-D24C-16344DC55C4F}" dt="2026-09-03T11:34:16.882" v="10" actId="20577"/>
      <pc:docMkLst>
        <pc:docMk/>
      </pc:docMkLst>
      <pc:sldChg chg="modSp">
        <pc:chgData name="Imogen McConnell" userId="S::imogen_shoutoutuk.org#ext#@transportforlondon.onmicrosoft.com::e1375e47-3a55-421f-acc5-2904859c6116" providerId="AD" clId="Web-{7C3A8AE2-5E65-3F84-D24C-16344DC55C4F}" dt="2026-09-02T09:39:39.570" v="4" actId="20577"/>
        <pc:sldMkLst>
          <pc:docMk/>
          <pc:sldMk cId="0" sldId="256"/>
        </pc:sldMkLst>
        <pc:spChg chg="mod">
          <ac:chgData name="Imogen McConnell" userId="S::imogen_shoutoutuk.org#ext#@transportforlondon.onmicrosoft.com::e1375e47-3a55-421f-acc5-2904859c6116" providerId="AD" clId="Web-{7C3A8AE2-5E65-3F84-D24C-16344DC55C4F}" dt="2026-09-02T09:39:39.570" v="4" actId="20577"/>
          <ac:spMkLst>
            <pc:docMk/>
            <pc:sldMk cId="0" sldId="256"/>
            <ac:spMk id="61" creationId="{00000000-0000-0000-0000-000000000000}"/>
          </ac:spMkLst>
        </pc:spChg>
      </pc:sldChg>
      <pc:sldChg chg="modSp">
        <pc:chgData name="Imogen McConnell" userId="S::imogen_shoutoutuk.org#ext#@transportforlondon.onmicrosoft.com::e1375e47-3a55-421f-acc5-2904859c6116" providerId="AD" clId="Web-{7C3A8AE2-5E65-3F84-D24C-16344DC55C4F}" dt="2026-09-03T11:34:16.882" v="10" actId="20577"/>
        <pc:sldMkLst>
          <pc:docMk/>
          <pc:sldMk cId="0" sldId="257"/>
        </pc:sldMkLst>
        <pc:spChg chg="mod">
          <ac:chgData name="Imogen McConnell" userId="S::imogen_shoutoutuk.org#ext#@transportforlondon.onmicrosoft.com::e1375e47-3a55-421f-acc5-2904859c6116" providerId="AD" clId="Web-{7C3A8AE2-5E65-3F84-D24C-16344DC55C4F}" dt="2026-09-03T11:34:16.882" v="10" actId="20577"/>
          <ac:spMkLst>
            <pc:docMk/>
            <pc:sldMk cId="0" sldId="257"/>
            <ac:spMk id="73" creationId="{00000000-0000-0000-0000-000000000000}"/>
          </ac:spMkLst>
        </pc:spChg>
      </pc:sldChg>
      <pc:sldChg chg="modSp">
        <pc:chgData name="Imogen McConnell" userId="S::imogen_shoutoutuk.org#ext#@transportforlondon.onmicrosoft.com::e1375e47-3a55-421f-acc5-2904859c6116" providerId="AD" clId="Web-{7C3A8AE2-5E65-3F84-D24C-16344DC55C4F}" dt="2026-09-01T12:46:28.044" v="2" actId="14100"/>
        <pc:sldMkLst>
          <pc:docMk/>
          <pc:sldMk cId="0" sldId="284"/>
        </pc:sldMkLst>
        <pc:picChg chg="mod">
          <ac:chgData name="Imogen McConnell" userId="S::imogen_shoutoutuk.org#ext#@transportforlondon.onmicrosoft.com::e1375e47-3a55-421f-acc5-2904859c6116" providerId="AD" clId="Web-{7C3A8AE2-5E65-3F84-D24C-16344DC55C4F}" dt="2026-09-01T12:46:28.044" v="2" actId="14100"/>
          <ac:picMkLst>
            <pc:docMk/>
            <pc:sldMk cId="0" sldId="284"/>
            <ac:picMk id="2" creationId="{C84C0EDB-A2C7-B319-2D85-38F65A0247A8}"/>
          </ac:picMkLst>
        </pc:picChg>
      </pc:sldChg>
    </pc:docChg>
  </pc:docChgLst>
  <pc:docChgLst>
    <pc:chgData name="Imogen McConnell" userId="S::imogen_shoutoutuk.org#ext#@transportforlondon.onmicrosoft.com::e1375e47-3a55-421f-acc5-2904859c6116" providerId="AD" clId="Web-{D8D3421C-ECD3-2FA9-05FD-F8E0EB06BAE5}"/>
    <pc:docChg chg="modSld">
      <pc:chgData name="Imogen McConnell" userId="S::imogen_shoutoutuk.org#ext#@transportforlondon.onmicrosoft.com::e1375e47-3a55-421f-acc5-2904859c6116" providerId="AD" clId="Web-{D8D3421C-ECD3-2FA9-05FD-F8E0EB06BAE5}" dt="2026-09-01T08:20:08.777" v="5" actId="20577"/>
      <pc:docMkLst>
        <pc:docMk/>
      </pc:docMkLst>
      <pc:sldChg chg="modSp">
        <pc:chgData name="Imogen McConnell" userId="S::imogen_shoutoutuk.org#ext#@transportforlondon.onmicrosoft.com::e1375e47-3a55-421f-acc5-2904859c6116" providerId="AD" clId="Web-{D8D3421C-ECD3-2FA9-05FD-F8E0EB06BAE5}" dt="2026-09-01T08:20:08.777" v="5" actId="20577"/>
        <pc:sldMkLst>
          <pc:docMk/>
          <pc:sldMk cId="0" sldId="256"/>
        </pc:sldMkLst>
        <pc:spChg chg="mod">
          <ac:chgData name="Imogen McConnell" userId="S::imogen_shoutoutuk.org#ext#@transportforlondon.onmicrosoft.com::e1375e47-3a55-421f-acc5-2904859c6116" providerId="AD" clId="Web-{D8D3421C-ECD3-2FA9-05FD-F8E0EB06BAE5}" dt="2026-09-01T08:20:08.777" v="5" actId="20577"/>
          <ac:spMkLst>
            <pc:docMk/>
            <pc:sldMk cId="0" sldId="256"/>
            <ac:spMk id="61" creationId="{00000000-0000-0000-0000-000000000000}"/>
          </ac:spMkLst>
        </pc:spChg>
      </pc:sldChg>
    </pc:docChg>
  </pc:docChgLst>
  <pc:docChgLst>
    <pc:chgData name="Abbi Davis" userId="S::abbi.davis@london.gov.uk::a6355f88-9c5d-467e-a163-7375970b0b97" providerId="AD" clId="Web-{8A00CCC5-4D12-78F0-AD03-D0DB9E2A93A0}"/>
    <pc:docChg chg="modSld">
      <pc:chgData name="Abbi Davis" userId="S::abbi.davis@london.gov.uk::a6355f88-9c5d-467e-a163-7375970b0b97" providerId="AD" clId="Web-{8A00CCC5-4D12-78F0-AD03-D0DB9E2A93A0}" dt="2026-09-10T08:46:07.109" v="14"/>
      <pc:docMkLst>
        <pc:docMk/>
      </pc:docMkLst>
      <pc:sldChg chg="modNotes">
        <pc:chgData name="Abbi Davis" userId="S::abbi.davis@london.gov.uk::a6355f88-9c5d-467e-a163-7375970b0b97" providerId="AD" clId="Web-{8A00CCC5-4D12-78F0-AD03-D0DB9E2A93A0}" dt="2026-09-10T08:46:07.109" v="14"/>
        <pc:sldMkLst>
          <pc:docMk/>
          <pc:sldMk cId="1677633775" sldId="297"/>
        </pc:sldMkLst>
      </pc:sldChg>
    </pc:docChg>
  </pc:docChgLst>
  <pc:docChgLst>
    <pc:chgData name="Imogen McConnell" userId="S::imogen_shoutoutuk.org#ext#@transportforlondon.onmicrosoft.com::e1375e47-3a55-421f-acc5-2904859c6116" providerId="AD" clId="Web-{00000000-0000-0000-0000-000000000000}"/>
    <pc:docChg chg="modSld">
      <pc:chgData name="Imogen McConnell" userId="S::imogen_shoutoutuk.org#ext#@transportforlondon.onmicrosoft.com::e1375e47-3a55-421f-acc5-2904859c6116" providerId="AD" clId="Web-{00000000-0000-0000-0000-000000000000}" dt="2026-09-01T08:38:12.543" v="11"/>
      <pc:docMkLst>
        <pc:docMk/>
      </pc:docMkLst>
      <pc:sldChg chg="modNotes">
        <pc:chgData name="Imogen McConnell" userId="S::imogen_shoutoutuk.org#ext#@transportforlondon.onmicrosoft.com::e1375e47-3a55-421f-acc5-2904859c6116" providerId="AD" clId="Web-{00000000-0000-0000-0000-000000000000}" dt="2026-09-01T08:22:31.271" v="3"/>
        <pc:sldMkLst>
          <pc:docMk/>
          <pc:sldMk cId="0" sldId="256"/>
        </pc:sldMkLst>
      </pc:sldChg>
      <pc:sldChg chg="modNotes">
        <pc:chgData name="Imogen McConnell" userId="S::imogen_shoutoutuk.org#ext#@transportforlondon.onmicrosoft.com::e1375e47-3a55-421f-acc5-2904859c6116" providerId="AD" clId="Web-{00000000-0000-0000-0000-000000000000}" dt="2026-09-01T08:38:12.543" v="11"/>
        <pc:sldMkLst>
          <pc:docMk/>
          <pc:sldMk cId="0" sldId="258"/>
        </pc:sldMkLst>
      </pc:sldChg>
      <pc:sldChg chg="modSp modNotes">
        <pc:chgData name="Imogen McConnell" userId="S::imogen_shoutoutuk.org#ext#@transportforlondon.onmicrosoft.com::e1375e47-3a55-421f-acc5-2904859c6116" providerId="AD" clId="Web-{00000000-0000-0000-0000-000000000000}" dt="2026-09-01T08:26:31.750" v="7"/>
        <pc:sldMkLst>
          <pc:docMk/>
          <pc:sldMk cId="0" sldId="284"/>
        </pc:sldMkLst>
        <pc:spChg chg="mod">
          <ac:chgData name="Imogen McConnell" userId="S::imogen_shoutoutuk.org#ext#@transportforlondon.onmicrosoft.com::e1375e47-3a55-421f-acc5-2904859c6116" providerId="AD" clId="Web-{00000000-0000-0000-0000-000000000000}" dt="2026-09-01T08:24:34.307" v="5" actId="20577"/>
          <ac:spMkLst>
            <pc:docMk/>
            <pc:sldMk cId="0" sldId="284"/>
            <ac:spMk id="465" creationId="{00000000-0000-0000-0000-000000000000}"/>
          </ac:spMkLst>
        </pc:spChg>
      </pc:sldChg>
      <pc:sldChg chg="modNotes">
        <pc:chgData name="Imogen McConnell" userId="S::imogen_shoutoutuk.org#ext#@transportforlondon.onmicrosoft.com::e1375e47-3a55-421f-acc5-2904859c6116" providerId="AD" clId="Web-{00000000-0000-0000-0000-000000000000}" dt="2026-09-01T08:31:10.636" v="10"/>
        <pc:sldMkLst>
          <pc:docMk/>
          <pc:sldMk cId="0" sldId="292"/>
        </pc:sldMkLst>
      </pc:sldChg>
    </pc:docChg>
  </pc:docChgLst>
  <pc:docChgLst>
    <pc:chgData name="Abbi Davis" userId="S::abbi.davis@london.gov.uk::a6355f88-9c5d-467e-a163-7375970b0b97" providerId="AD" clId="Web-{A407D945-3B6E-8185-7230-D7507B38852A}"/>
    <pc:docChg chg="modSld">
      <pc:chgData name="Abbi Davis" userId="S::abbi.davis@london.gov.uk::a6355f88-9c5d-467e-a163-7375970b0b97" providerId="AD" clId="Web-{A407D945-3B6E-8185-7230-D7507B38852A}" dt="2026-09-10T08:36:17.340" v="38"/>
      <pc:docMkLst>
        <pc:docMk/>
      </pc:docMkLst>
      <pc:sldChg chg="modNotes">
        <pc:chgData name="Abbi Davis" userId="S::abbi.davis@london.gov.uk::a6355f88-9c5d-467e-a163-7375970b0b97" providerId="AD" clId="Web-{A407D945-3B6E-8185-7230-D7507B38852A}" dt="2026-09-10T08:36:17.340" v="38"/>
        <pc:sldMkLst>
          <pc:docMk/>
          <pc:sldMk cId="0" sldId="259"/>
        </pc:sldMkLst>
      </pc:sldChg>
    </pc:docChg>
  </pc:docChgLst>
  <pc:docChgLst>
    <pc:chgData name="Abbi Davis" userId="S::abbi.davis@london.gov.uk::a6355f88-9c5d-467e-a163-7375970b0b97" providerId="AD" clId="Web-{1DE584C6-660B-BE99-0A06-EFAE947E0421}"/>
    <pc:docChg chg="modSld">
      <pc:chgData name="Abbi Davis" userId="S::abbi.davis@london.gov.uk::a6355f88-9c5d-467e-a163-7375970b0b97" providerId="AD" clId="Web-{1DE584C6-660B-BE99-0A06-EFAE947E0421}" dt="2026-09-08T17:23:28.628" v="32"/>
      <pc:docMkLst>
        <pc:docMk/>
      </pc:docMkLst>
      <pc:sldChg chg="modNotes">
        <pc:chgData name="Abbi Davis" userId="S::abbi.davis@london.gov.uk::a6355f88-9c5d-467e-a163-7375970b0b97" providerId="AD" clId="Web-{1DE584C6-660B-BE99-0A06-EFAE947E0421}" dt="2026-09-08T17:23:21.581" v="30"/>
        <pc:sldMkLst>
          <pc:docMk/>
          <pc:sldMk cId="0" sldId="256"/>
        </pc:sldMkLst>
      </pc:sldChg>
      <pc:sldChg chg="modNotes">
        <pc:chgData name="Abbi Davis" userId="S::abbi.davis@london.gov.uk::a6355f88-9c5d-467e-a163-7375970b0b97" providerId="AD" clId="Web-{1DE584C6-660B-BE99-0A06-EFAE947E0421}" dt="2026-09-08T17:19:50.276" v="23"/>
        <pc:sldMkLst>
          <pc:docMk/>
          <pc:sldMk cId="0" sldId="260"/>
        </pc:sldMkLst>
      </pc:sldChg>
      <pc:sldChg chg="modNotes">
        <pc:chgData name="Abbi Davis" userId="S::abbi.davis@london.gov.uk::a6355f88-9c5d-467e-a163-7375970b0b97" providerId="AD" clId="Web-{1DE584C6-660B-BE99-0A06-EFAE947E0421}" dt="2026-09-08T17:21:54.999" v="27"/>
        <pc:sldMkLst>
          <pc:docMk/>
          <pc:sldMk cId="0" sldId="262"/>
        </pc:sldMkLst>
      </pc:sldChg>
      <pc:sldChg chg="modNotes">
        <pc:chgData name="Abbi Davis" userId="S::abbi.davis@london.gov.uk::a6355f88-9c5d-467e-a163-7375970b0b97" providerId="AD" clId="Web-{1DE584C6-660B-BE99-0A06-EFAE947E0421}" dt="2026-09-08T17:18:19.554" v="21"/>
        <pc:sldMkLst>
          <pc:docMk/>
          <pc:sldMk cId="692572428" sldId="296"/>
        </pc:sldMkLst>
      </pc:sldChg>
      <pc:sldChg chg="modNotes">
        <pc:chgData name="Abbi Davis" userId="S::abbi.davis@london.gov.uk::a6355f88-9c5d-467e-a163-7375970b0b97" providerId="AD" clId="Web-{1DE584C6-660B-BE99-0A06-EFAE947E0421}" dt="2026-09-08T17:23:28.628" v="32"/>
        <pc:sldMkLst>
          <pc:docMk/>
          <pc:sldMk cId="1677633775" sldId="297"/>
        </pc:sldMkLst>
      </pc:sldChg>
    </pc:docChg>
  </pc:docChgLst>
  <pc:docChgLst>
    <pc:chgData name="Imogen McConnell" userId="S::imogen_shoutoutuk.org#ext#@transportforlondon.onmicrosoft.com::e1375e47-3a55-421f-acc5-2904859c6116" providerId="AD" clId="Web-{A4994BA5-8679-C361-187D-A5D5890714A6}"/>
    <pc:docChg chg="modSld">
      <pc:chgData name="Imogen McConnell" userId="S::imogen_shoutoutuk.org#ext#@transportforlondon.onmicrosoft.com::e1375e47-3a55-421f-acc5-2904859c6116" providerId="AD" clId="Web-{A4994BA5-8679-C361-187D-A5D5890714A6}" dt="2026-09-01T11:55:00.316" v="28"/>
      <pc:docMkLst>
        <pc:docMk/>
      </pc:docMkLst>
      <pc:sldChg chg="modNotes">
        <pc:chgData name="Imogen McConnell" userId="S::imogen_shoutoutuk.org#ext#@transportforlondon.onmicrosoft.com::e1375e47-3a55-421f-acc5-2904859c6116" providerId="AD" clId="Web-{A4994BA5-8679-C361-187D-A5D5890714A6}" dt="2026-09-01T08:44:54.009" v="0"/>
        <pc:sldMkLst>
          <pc:docMk/>
          <pc:sldMk cId="0" sldId="258"/>
        </pc:sldMkLst>
      </pc:sldChg>
      <pc:sldChg chg="modNotes">
        <pc:chgData name="Imogen McConnell" userId="S::imogen_shoutoutuk.org#ext#@transportforlondon.onmicrosoft.com::e1375e47-3a55-421f-acc5-2904859c6116" providerId="AD" clId="Web-{A4994BA5-8679-C361-187D-A5D5890714A6}" dt="2026-09-01T08:44:59.790" v="3"/>
        <pc:sldMkLst>
          <pc:docMk/>
          <pc:sldMk cId="0" sldId="260"/>
        </pc:sldMkLst>
      </pc:sldChg>
      <pc:sldChg chg="modNotes">
        <pc:chgData name="Imogen McConnell" userId="S::imogen_shoutoutuk.org#ext#@transportforlondon.onmicrosoft.com::e1375e47-3a55-421f-acc5-2904859c6116" providerId="AD" clId="Web-{A4994BA5-8679-C361-187D-A5D5890714A6}" dt="2026-09-01T09:17:02.717" v="16"/>
        <pc:sldMkLst>
          <pc:docMk/>
          <pc:sldMk cId="0" sldId="261"/>
        </pc:sldMkLst>
      </pc:sldChg>
      <pc:sldChg chg="modNotes">
        <pc:chgData name="Imogen McConnell" userId="S::imogen_shoutoutuk.org#ext#@transportforlondon.onmicrosoft.com::e1375e47-3a55-421f-acc5-2904859c6116" providerId="AD" clId="Web-{A4994BA5-8679-C361-187D-A5D5890714A6}" dt="2026-09-01T09:16:01.293" v="14"/>
        <pc:sldMkLst>
          <pc:docMk/>
          <pc:sldMk cId="0" sldId="262"/>
        </pc:sldMkLst>
      </pc:sldChg>
      <pc:sldChg chg="modNotes">
        <pc:chgData name="Imogen McConnell" userId="S::imogen_shoutoutuk.org#ext#@transportforlondon.onmicrosoft.com::e1375e47-3a55-421f-acc5-2904859c6116" providerId="AD" clId="Web-{A4994BA5-8679-C361-187D-A5D5890714A6}" dt="2026-09-01T11:44:49.573" v="19"/>
        <pc:sldMkLst>
          <pc:docMk/>
          <pc:sldMk cId="0" sldId="263"/>
        </pc:sldMkLst>
      </pc:sldChg>
      <pc:sldChg chg="modNotes">
        <pc:chgData name="Imogen McConnell" userId="S::imogen_shoutoutuk.org#ext#@transportforlondon.onmicrosoft.com::e1375e47-3a55-421f-acc5-2904859c6116" providerId="AD" clId="Web-{A4994BA5-8679-C361-187D-A5D5890714A6}" dt="2026-09-01T09:14:45.134" v="12"/>
        <pc:sldMkLst>
          <pc:docMk/>
          <pc:sldMk cId="0" sldId="264"/>
        </pc:sldMkLst>
      </pc:sldChg>
      <pc:sldChg chg="modNotes">
        <pc:chgData name="Imogen McConnell" userId="S::imogen_shoutoutuk.org#ext#@transportforlondon.onmicrosoft.com::e1375e47-3a55-421f-acc5-2904859c6116" providerId="AD" clId="Web-{A4994BA5-8679-C361-187D-A5D5890714A6}" dt="2026-09-01T09:18:08.704" v="18"/>
        <pc:sldMkLst>
          <pc:docMk/>
          <pc:sldMk cId="0" sldId="275"/>
        </pc:sldMkLst>
      </pc:sldChg>
      <pc:sldChg chg="modNotes">
        <pc:chgData name="Imogen McConnell" userId="S::imogen_shoutoutuk.org#ext#@transportforlondon.onmicrosoft.com::e1375e47-3a55-421f-acc5-2904859c6116" providerId="AD" clId="Web-{A4994BA5-8679-C361-187D-A5D5890714A6}" dt="2026-09-01T11:48:59.374" v="21"/>
        <pc:sldMkLst>
          <pc:docMk/>
          <pc:sldMk cId="692572428" sldId="296"/>
        </pc:sldMkLst>
      </pc:sldChg>
      <pc:sldChg chg="addSp delSp modSp modNotes">
        <pc:chgData name="Imogen McConnell" userId="S::imogen_shoutoutuk.org#ext#@transportforlondon.onmicrosoft.com::e1375e47-3a55-421f-acc5-2904859c6116" providerId="AD" clId="Web-{A4994BA5-8679-C361-187D-A5D5890714A6}" dt="2026-09-01T11:55:00.316" v="28"/>
        <pc:sldMkLst>
          <pc:docMk/>
          <pc:sldMk cId="1677633775" sldId="297"/>
        </pc:sldMkLst>
      </pc:sldChg>
    </pc:docChg>
  </pc:docChgLst>
  <pc:docChgLst>
    <pc:chgData name="imogen@shoutoutuk.org" userId="S::urn:spo:guest#imogen@shoutoutuk.org::" providerId="AD" clId="Web-{4831C3D2-A09D-9F67-8360-739817B8D92F}"/>
    <pc:docChg chg="modSld">
      <pc:chgData name="imogen@shoutoutuk.org" userId="S::urn:spo:guest#imogen@shoutoutuk.org::" providerId="AD" clId="Web-{4831C3D2-A09D-9F67-8360-739817B8D92F}" dt="2026-08-19T08:00:47.801" v="1" actId="20577"/>
      <pc:docMkLst>
        <pc:docMk/>
      </pc:docMkLst>
      <pc:sldChg chg="modSp">
        <pc:chgData name="imogen@shoutoutuk.org" userId="S::urn:spo:guest#imogen@shoutoutuk.org::" providerId="AD" clId="Web-{4831C3D2-A09D-9F67-8360-739817B8D92F}" dt="2026-08-19T08:00:41.598" v="0" actId="20577"/>
        <pc:sldMkLst>
          <pc:docMk/>
          <pc:sldMk cId="0" sldId="256"/>
        </pc:sldMkLst>
        <pc:spChg chg="mod">
          <ac:chgData name="imogen@shoutoutuk.org" userId="S::urn:spo:guest#imogen@shoutoutuk.org::" providerId="AD" clId="Web-{4831C3D2-A09D-9F67-8360-739817B8D92F}" dt="2026-08-19T08:00:41.598" v="0" actId="20577"/>
          <ac:spMkLst>
            <pc:docMk/>
            <pc:sldMk cId="0" sldId="256"/>
            <ac:spMk id="57" creationId="{00000000-0000-0000-0000-000000000000}"/>
          </ac:spMkLst>
        </pc:spChg>
      </pc:sldChg>
      <pc:sldChg chg="modSp">
        <pc:chgData name="imogen@shoutoutuk.org" userId="S::urn:spo:guest#imogen@shoutoutuk.org::" providerId="AD" clId="Web-{4831C3D2-A09D-9F67-8360-739817B8D92F}" dt="2026-08-19T08:00:47.801" v="1" actId="20577"/>
        <pc:sldMkLst>
          <pc:docMk/>
          <pc:sldMk cId="0" sldId="284"/>
        </pc:sldMkLst>
        <pc:spChg chg="mod">
          <ac:chgData name="imogen@shoutoutuk.org" userId="S::urn:spo:guest#imogen@shoutoutuk.org::" providerId="AD" clId="Web-{4831C3D2-A09D-9F67-8360-739817B8D92F}" dt="2026-08-19T08:00:47.801" v="1" actId="20577"/>
          <ac:spMkLst>
            <pc:docMk/>
            <pc:sldMk cId="0" sldId="284"/>
            <ac:spMk id="461" creationId="{00000000-0000-0000-0000-000000000000}"/>
          </ac:spMkLst>
        </pc:spChg>
      </pc:sldChg>
    </pc:docChg>
  </pc:docChgLst>
  <pc:docChgLst>
    <pc:chgData name="imogen@shoutoutuk.org" userId="S::urn:spo:guest#imogen@shoutoutuk.org::" providerId="AD" clId="Web-{5BABDC62-1762-C21A-8D5C-ADC43FCEDC8E}"/>
    <pc:docChg chg="modSld">
      <pc:chgData name="imogen@shoutoutuk.org" userId="S::urn:spo:guest#imogen@shoutoutuk.org::" providerId="AD" clId="Web-{5BABDC62-1762-C21A-8D5C-ADC43FCEDC8E}" dt="2026-08-19T09:54:36.090" v="0"/>
      <pc:docMkLst>
        <pc:docMk/>
      </pc:docMkLst>
      <pc:sldChg chg="modSp">
        <pc:chgData name="imogen@shoutoutuk.org" userId="S::urn:spo:guest#imogen@shoutoutuk.org::" providerId="AD" clId="Web-{5BABDC62-1762-C21A-8D5C-ADC43FCEDC8E}" dt="2026-08-19T09:54:36.090" v="0"/>
        <pc:sldMkLst>
          <pc:docMk/>
          <pc:sldMk cId="0" sldId="274"/>
        </pc:sldMkLst>
        <pc:spChg chg="mod">
          <ac:chgData name="imogen@shoutoutuk.org" userId="S::urn:spo:guest#imogen@shoutoutuk.org::" providerId="AD" clId="Web-{5BABDC62-1762-C21A-8D5C-ADC43FCEDC8E}" dt="2026-08-19T09:54:36.090" v="0"/>
          <ac:spMkLst>
            <pc:docMk/>
            <pc:sldMk cId="0" sldId="274"/>
            <ac:spMk id="321" creationId="{00000000-0000-0000-0000-000000000000}"/>
          </ac:spMkLst>
        </pc:spChg>
      </pc:sldChg>
    </pc:docChg>
  </pc:docChgLst>
  <pc:docChgLst>
    <pc:chgData name="Imogen McConnell" userId="S::imogen_shoutoutuk.org#ext#@transportforlondon.onmicrosoft.com::e1375e47-3a55-421f-acc5-2904859c6116" providerId="AD" clId="Web-{F7561606-58AD-F203-7B6B-1D89350F6DEC}"/>
    <pc:docChg chg="modSld">
      <pc:chgData name="Imogen McConnell" userId="S::imogen_shoutoutuk.org#ext#@transportforlondon.onmicrosoft.com::e1375e47-3a55-421f-acc5-2904859c6116" providerId="AD" clId="Web-{F7561606-58AD-F203-7B6B-1D89350F6DEC}" dt="2026-09-07T15:32:11.059" v="207"/>
      <pc:docMkLst>
        <pc:docMk/>
      </pc:docMkLst>
      <pc:sldChg chg="modNotes">
        <pc:chgData name="Imogen McConnell" userId="S::imogen_shoutoutuk.org#ext#@transportforlondon.onmicrosoft.com::e1375e47-3a55-421f-acc5-2904859c6116" providerId="AD" clId="Web-{F7561606-58AD-F203-7B6B-1D89350F6DEC}" dt="2026-09-07T14:17:14.315" v="1"/>
        <pc:sldMkLst>
          <pc:docMk/>
          <pc:sldMk cId="0" sldId="256"/>
        </pc:sldMkLst>
      </pc:sldChg>
      <pc:sldChg chg="modNotes">
        <pc:chgData name="Imogen McConnell" userId="S::imogen_shoutoutuk.org#ext#@transportforlondon.onmicrosoft.com::e1375e47-3a55-421f-acc5-2904859c6116" providerId="AD" clId="Web-{F7561606-58AD-F203-7B6B-1D89350F6DEC}" dt="2026-09-07T14:17:19.628" v="3"/>
        <pc:sldMkLst>
          <pc:docMk/>
          <pc:sldMk cId="0" sldId="257"/>
        </pc:sldMkLst>
      </pc:sldChg>
      <pc:sldChg chg="modNotes">
        <pc:chgData name="Imogen McConnell" userId="S::imogen_shoutoutuk.org#ext#@transportforlondon.onmicrosoft.com::e1375e47-3a55-421f-acc5-2904859c6116" providerId="AD" clId="Web-{F7561606-58AD-F203-7B6B-1D89350F6DEC}" dt="2026-09-07T14:17:45.082" v="6"/>
        <pc:sldMkLst>
          <pc:docMk/>
          <pc:sldMk cId="0" sldId="258"/>
        </pc:sldMkLst>
      </pc:sldChg>
      <pc:sldChg chg="modNotes">
        <pc:chgData name="Imogen McConnell" userId="S::imogen_shoutoutuk.org#ext#@transportforlondon.onmicrosoft.com::e1375e47-3a55-421f-acc5-2904859c6116" providerId="AD" clId="Web-{F7561606-58AD-F203-7B6B-1D89350F6DEC}" dt="2026-09-07T14:18:33.725" v="8"/>
        <pc:sldMkLst>
          <pc:docMk/>
          <pc:sldMk cId="0" sldId="259"/>
        </pc:sldMkLst>
      </pc:sldChg>
      <pc:sldChg chg="modNotes">
        <pc:chgData name="Imogen McConnell" userId="S::imogen_shoutoutuk.org#ext#@transportforlondon.onmicrosoft.com::e1375e47-3a55-421f-acc5-2904859c6116" providerId="AD" clId="Web-{F7561606-58AD-F203-7B6B-1D89350F6DEC}" dt="2026-09-07T14:49:42.395" v="53"/>
        <pc:sldMkLst>
          <pc:docMk/>
          <pc:sldMk cId="0" sldId="260"/>
        </pc:sldMkLst>
      </pc:sldChg>
      <pc:sldChg chg="modNotes">
        <pc:chgData name="Imogen McConnell" userId="S::imogen_shoutoutuk.org#ext#@transportforlondon.onmicrosoft.com::e1375e47-3a55-421f-acc5-2904859c6116" providerId="AD" clId="Web-{F7561606-58AD-F203-7B6B-1D89350F6DEC}" dt="2026-09-07T14:50:05.068" v="63"/>
        <pc:sldMkLst>
          <pc:docMk/>
          <pc:sldMk cId="0" sldId="261"/>
        </pc:sldMkLst>
      </pc:sldChg>
      <pc:sldChg chg="modNotes">
        <pc:chgData name="Imogen McConnell" userId="S::imogen_shoutoutuk.org#ext#@transportforlondon.onmicrosoft.com::e1375e47-3a55-421f-acc5-2904859c6116" providerId="AD" clId="Web-{F7561606-58AD-F203-7B6B-1D89350F6DEC}" dt="2026-09-07T15:05:22.559" v="70"/>
        <pc:sldMkLst>
          <pc:docMk/>
          <pc:sldMk cId="0" sldId="262"/>
        </pc:sldMkLst>
      </pc:sldChg>
      <pc:sldChg chg="modNotes">
        <pc:chgData name="Imogen McConnell" userId="S::imogen_shoutoutuk.org#ext#@transportforlondon.onmicrosoft.com::e1375e47-3a55-421f-acc5-2904859c6116" providerId="AD" clId="Web-{F7561606-58AD-F203-7B6B-1D89350F6DEC}" dt="2026-09-07T15:12:10.880" v="138"/>
        <pc:sldMkLst>
          <pc:docMk/>
          <pc:sldMk cId="0" sldId="263"/>
        </pc:sldMkLst>
      </pc:sldChg>
      <pc:sldChg chg="modNotes">
        <pc:chgData name="Imogen McConnell" userId="S::imogen_shoutoutuk.org#ext#@transportforlondon.onmicrosoft.com::e1375e47-3a55-421f-acc5-2904859c6116" providerId="AD" clId="Web-{F7561606-58AD-F203-7B6B-1D89350F6DEC}" dt="2026-09-07T15:18:29.555" v="150"/>
        <pc:sldMkLst>
          <pc:docMk/>
          <pc:sldMk cId="0" sldId="264"/>
        </pc:sldMkLst>
      </pc:sldChg>
      <pc:sldChg chg="modNotes">
        <pc:chgData name="Imogen McConnell" userId="S::imogen_shoutoutuk.org#ext#@transportforlondon.onmicrosoft.com::e1375e47-3a55-421f-acc5-2904859c6116" providerId="AD" clId="Web-{F7561606-58AD-F203-7B6B-1D89350F6DEC}" dt="2026-09-07T15:18:47.400" v="152"/>
        <pc:sldMkLst>
          <pc:docMk/>
          <pc:sldMk cId="0" sldId="265"/>
        </pc:sldMkLst>
      </pc:sldChg>
      <pc:sldChg chg="modSp modNotes">
        <pc:chgData name="Imogen McConnell" userId="S::imogen_shoutoutuk.org#ext#@transportforlondon.onmicrosoft.com::e1375e47-3a55-421f-acc5-2904859c6116" providerId="AD" clId="Web-{F7561606-58AD-F203-7B6B-1D89350F6DEC}" dt="2026-09-07T15:19:26.872" v="157" actId="14100"/>
        <pc:sldMkLst>
          <pc:docMk/>
          <pc:sldMk cId="0" sldId="268"/>
        </pc:sldMkLst>
        <pc:spChg chg="mod">
          <ac:chgData name="Imogen McConnell" userId="S::imogen_shoutoutuk.org#ext#@transportforlondon.onmicrosoft.com::e1375e47-3a55-421f-acc5-2904859c6116" providerId="AD" clId="Web-{F7561606-58AD-F203-7B6B-1D89350F6DEC}" dt="2026-09-07T15:19:26.872" v="157" actId="14100"/>
          <ac:spMkLst>
            <pc:docMk/>
            <pc:sldMk cId="0" sldId="268"/>
            <ac:spMk id="244" creationId="{00000000-0000-0000-0000-000000000000}"/>
          </ac:spMkLst>
        </pc:spChg>
      </pc:sldChg>
      <pc:sldChg chg="modNotes">
        <pc:chgData name="Imogen McConnell" userId="S::imogen_shoutoutuk.org#ext#@transportforlondon.onmicrosoft.com::e1375e47-3a55-421f-acc5-2904859c6116" providerId="AD" clId="Web-{F7561606-58AD-F203-7B6B-1D89350F6DEC}" dt="2026-09-07T15:19:45.295" v="159"/>
        <pc:sldMkLst>
          <pc:docMk/>
          <pc:sldMk cId="0" sldId="269"/>
        </pc:sldMkLst>
      </pc:sldChg>
      <pc:sldChg chg="modNotes">
        <pc:chgData name="Imogen McConnell" userId="S::imogen_shoutoutuk.org#ext#@transportforlondon.onmicrosoft.com::e1375e47-3a55-421f-acc5-2904859c6116" providerId="AD" clId="Web-{F7561606-58AD-F203-7B6B-1D89350F6DEC}" dt="2026-09-07T15:28:49.090" v="163"/>
        <pc:sldMkLst>
          <pc:docMk/>
          <pc:sldMk cId="0" sldId="270"/>
        </pc:sldMkLst>
      </pc:sldChg>
      <pc:sldChg chg="modNotes">
        <pc:chgData name="Imogen McConnell" userId="S::imogen_shoutoutuk.org#ext#@transportforlondon.onmicrosoft.com::e1375e47-3a55-421f-acc5-2904859c6116" providerId="AD" clId="Web-{F7561606-58AD-F203-7B6B-1D89350F6DEC}" dt="2026-09-07T15:29:21.559" v="173"/>
        <pc:sldMkLst>
          <pc:docMk/>
          <pc:sldMk cId="0" sldId="271"/>
        </pc:sldMkLst>
      </pc:sldChg>
      <pc:sldChg chg="modNotes">
        <pc:chgData name="Imogen McConnell" userId="S::imogen_shoutoutuk.org#ext#@transportforlondon.onmicrosoft.com::e1375e47-3a55-421f-acc5-2904859c6116" providerId="AD" clId="Web-{F7561606-58AD-F203-7B6B-1D89350F6DEC}" dt="2026-09-07T15:30:13.528" v="192"/>
        <pc:sldMkLst>
          <pc:docMk/>
          <pc:sldMk cId="0" sldId="273"/>
        </pc:sldMkLst>
      </pc:sldChg>
      <pc:sldChg chg="modNotes">
        <pc:chgData name="Imogen McConnell" userId="S::imogen_shoutoutuk.org#ext#@transportforlondon.onmicrosoft.com::e1375e47-3a55-421f-acc5-2904859c6116" providerId="AD" clId="Web-{F7561606-58AD-F203-7B6B-1D89350F6DEC}" dt="2026-09-07T15:30:56.075" v="194"/>
        <pc:sldMkLst>
          <pc:docMk/>
          <pc:sldMk cId="0" sldId="274"/>
        </pc:sldMkLst>
      </pc:sldChg>
      <pc:sldChg chg="modNotes">
        <pc:chgData name="Imogen McConnell" userId="S::imogen_shoutoutuk.org#ext#@transportforlondon.onmicrosoft.com::e1375e47-3a55-421f-acc5-2904859c6116" providerId="AD" clId="Web-{F7561606-58AD-F203-7B6B-1D89350F6DEC}" dt="2026-09-07T15:31:27.091" v="198"/>
        <pc:sldMkLst>
          <pc:docMk/>
          <pc:sldMk cId="0" sldId="275"/>
        </pc:sldMkLst>
      </pc:sldChg>
      <pc:sldChg chg="modNotes">
        <pc:chgData name="Imogen McConnell" userId="S::imogen_shoutoutuk.org#ext#@transportforlondon.onmicrosoft.com::e1375e47-3a55-421f-acc5-2904859c6116" providerId="AD" clId="Web-{F7561606-58AD-F203-7B6B-1D89350F6DEC}" dt="2026-09-07T15:32:06.559" v="205"/>
        <pc:sldMkLst>
          <pc:docMk/>
          <pc:sldMk cId="0" sldId="284"/>
        </pc:sldMkLst>
      </pc:sldChg>
      <pc:sldChg chg="modNotes">
        <pc:chgData name="Imogen McConnell" userId="S::imogen_shoutoutuk.org#ext#@transportforlondon.onmicrosoft.com::e1375e47-3a55-421f-acc5-2904859c6116" providerId="AD" clId="Web-{F7561606-58AD-F203-7B6B-1D89350F6DEC}" dt="2026-09-07T15:32:11.059" v="207"/>
        <pc:sldMkLst>
          <pc:docMk/>
          <pc:sldMk cId="0" sldId="292"/>
        </pc:sldMkLst>
      </pc:sldChg>
      <pc:sldChg chg="modNotes">
        <pc:chgData name="Imogen McConnell" userId="S::imogen_shoutoutuk.org#ext#@transportforlondon.onmicrosoft.com::e1375e47-3a55-421f-acc5-2904859c6116" providerId="AD" clId="Web-{F7561606-58AD-F203-7B6B-1D89350F6DEC}" dt="2026-09-07T15:19:00.948" v="154"/>
        <pc:sldMkLst>
          <pc:docMk/>
          <pc:sldMk cId="1839684609" sldId="294"/>
        </pc:sldMkLst>
      </pc:sldChg>
      <pc:sldChg chg="modNotes">
        <pc:chgData name="Imogen McConnell" userId="S::imogen_shoutoutuk.org#ext#@transportforlondon.onmicrosoft.com::e1375e47-3a55-421f-acc5-2904859c6116" providerId="AD" clId="Web-{F7561606-58AD-F203-7B6B-1D89350F6DEC}" dt="2026-09-07T15:16:34.022" v="140"/>
        <pc:sldMkLst>
          <pc:docMk/>
          <pc:sldMk cId="692572428" sldId="296"/>
        </pc:sldMkLst>
      </pc:sldChg>
      <pc:sldChg chg="modNotes">
        <pc:chgData name="Imogen McConnell" userId="S::imogen_shoutoutuk.org#ext#@transportforlondon.onmicrosoft.com::e1375e47-3a55-421f-acc5-2904859c6116" providerId="AD" clId="Web-{F7561606-58AD-F203-7B6B-1D89350F6DEC}" dt="2026-09-07T15:17:31.773" v="147"/>
        <pc:sldMkLst>
          <pc:docMk/>
          <pc:sldMk cId="1677633775" sldId="297"/>
        </pc:sldMkLst>
      </pc:sldChg>
      <pc:sldChg chg="modNotes">
        <pc:chgData name="Imogen McConnell" userId="S::imogen_shoutoutuk.org#ext#@transportforlondon.onmicrosoft.com::e1375e47-3a55-421f-acc5-2904859c6116" providerId="AD" clId="Web-{F7561606-58AD-F203-7B6B-1D89350F6DEC}" dt="2026-09-07T15:31:41.669" v="200"/>
        <pc:sldMkLst>
          <pc:docMk/>
          <pc:sldMk cId="178372049" sldId="298"/>
        </pc:sldMkLst>
      </pc:sldChg>
    </pc:docChg>
  </pc:docChgLst>
  <pc:docChgLst>
    <pc:chgData name="Imogen McConnell" userId="S::imogen_shoutoutuk.org#ext#@transportforlondon.onmicrosoft.com::e1375e47-3a55-421f-acc5-2904859c6116" providerId="AD" clId="Web-{0BD87732-92ED-4161-F66F-2798563F2590}"/>
    <pc:docChg chg="modSld">
      <pc:chgData name="Imogen McConnell" userId="S::imogen_shoutoutuk.org#ext#@transportforlondon.onmicrosoft.com::e1375e47-3a55-421f-acc5-2904859c6116" providerId="AD" clId="Web-{0BD87732-92ED-4161-F66F-2798563F2590}" dt="2026-09-07T11:57:17.105" v="22" actId="1076"/>
      <pc:docMkLst>
        <pc:docMk/>
      </pc:docMkLst>
      <pc:sldChg chg="addSp delSp modSp">
        <pc:chgData name="Imogen McConnell" userId="S::imogen_shoutoutuk.org#ext#@transportforlondon.onmicrosoft.com::e1375e47-3a55-421f-acc5-2904859c6116" providerId="AD" clId="Web-{0BD87732-92ED-4161-F66F-2798563F2590}" dt="2026-09-07T11:57:17.105" v="22" actId="1076"/>
        <pc:sldMkLst>
          <pc:docMk/>
          <pc:sldMk cId="1677633775" sldId="297"/>
        </pc:sldMkLst>
        <pc:picChg chg="add mod modCrop">
          <ac:chgData name="Imogen McConnell" userId="S::imogen_shoutoutuk.org#ext#@transportforlondon.onmicrosoft.com::e1375e47-3a55-421f-acc5-2904859c6116" providerId="AD" clId="Web-{0BD87732-92ED-4161-F66F-2798563F2590}" dt="2026-09-07T11:57:17.105" v="22" actId="1076"/>
          <ac:picMkLst>
            <pc:docMk/>
            <pc:sldMk cId="1677633775" sldId="297"/>
            <ac:picMk id="3" creationId="{8829D155-89B8-B510-D94A-1AF95D9AE82A}"/>
          </ac:picMkLst>
        </pc:picChg>
      </pc:sldChg>
    </pc:docChg>
  </pc:docChgLst>
  <pc:docChgLst>
    <pc:chgData name="Imogen McConnell" userId="S::imogen_shoutoutuk.org#ext#@transportforlondon.onmicrosoft.com::e1375e47-3a55-421f-acc5-2904859c6116" providerId="AD" clId="Web-{BF150CA1-1438-53A0-F1D3-E0F7D46E3C8B}"/>
    <pc:docChg chg="modSld">
      <pc:chgData name="Imogen McConnell" userId="S::imogen_shoutoutuk.org#ext#@transportforlondon.onmicrosoft.com::e1375e47-3a55-421f-acc5-2904859c6116" providerId="AD" clId="Web-{BF150CA1-1438-53A0-F1D3-E0F7D46E3C8B}" dt="2026-09-08T10:17:29.313" v="1"/>
      <pc:docMkLst>
        <pc:docMk/>
      </pc:docMkLst>
      <pc:sldChg chg="modNotes">
        <pc:chgData name="Imogen McConnell" userId="S::imogen_shoutoutuk.org#ext#@transportforlondon.onmicrosoft.com::e1375e47-3a55-421f-acc5-2904859c6116" providerId="AD" clId="Web-{BF150CA1-1438-53A0-F1D3-E0F7D46E3C8B}" dt="2026-09-08T10:17:29.313" v="1"/>
        <pc:sldMkLst>
          <pc:docMk/>
          <pc:sldMk cId="0" sldId="2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embers.parliament.uk/FindYourMP"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lectoralcommission.org.uk/running-electoral-registration-england/eligibility-register-vote/what-are-nationality-requirements-register-vote/can-a-citizen-european-union-register-vote"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electoralcommission.org.uk/running-electoral-registration-england/eligibility-register-vote/what-are-nationality-requirements-register-vote/can-a-commonwealth-citizen-register-vot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implyvolunteerlondon.uk/"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govo.org/?utm_source=google&amp;utm_medium=cpc&amp;utm_campaign=23892053906&amp;utm_content=200810028950&amp;utm_term=govo&amp;gad_source=1&amp;gad_campaignid=23892053906&amp;gclid=EAIaIQobChMIhrqh2brDlgMVfolQBh2M9C6mEAAYASAAEgIWO_D_Bw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73b29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73b295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Welcome students and introduce the topic of political literacy. </a:t>
            </a:r>
            <a:r>
              <a:rPr lang="en-US" dirty="0" err="1"/>
              <a:t>Contextualise</a:t>
            </a:r>
            <a:r>
              <a:rPr lang="en-US" dirty="0"/>
              <a:t> the session in terms of the election landscape i.e. is this being delivered after an election? When will your students be old enough to register to vote, and to vote?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e773b2950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2ee773b2950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p>
          <a:p>
            <a:pPr marL="0" indent="0">
              <a:buNone/>
            </a:pPr>
            <a:r>
              <a:rPr lang="en-US" dirty="0"/>
              <a:t>Who are MPs and local councillors? </a:t>
            </a:r>
          </a:p>
          <a:p>
            <a:pPr marL="0" indent="0">
              <a:buNone/>
            </a:pPr>
            <a:endParaRPr lang="en-US"/>
          </a:p>
          <a:p>
            <a:pPr marL="0" indent="0">
              <a:buNone/>
            </a:pPr>
            <a:r>
              <a:rPr lang="en-US" b="1" dirty="0"/>
              <a:t>Speaker notes: </a:t>
            </a:r>
          </a:p>
          <a:p>
            <a:pPr marL="0" indent="0">
              <a:buNone/>
            </a:pPr>
            <a:r>
              <a:rPr lang="en-US" dirty="0"/>
              <a:t>Explain what an MP and local </a:t>
            </a:r>
            <a:r>
              <a:rPr lang="en-US" dirty="0" err="1"/>
              <a:t>councillor</a:t>
            </a:r>
            <a:r>
              <a:rPr lang="en-US" dirty="0"/>
              <a:t> is and the areas of policy they influence. Mention the name of the school’s local constituency MP, or look it up here: </a:t>
            </a:r>
            <a:r>
              <a:rPr lang="en-GB" i="1" dirty="0">
                <a:hlinkClick r:id="rId3"/>
              </a:rPr>
              <a:t>Find your MP - MPs and Lords - UK Parliament</a:t>
            </a:r>
            <a:r>
              <a:rPr lang="en-GB" i="1" dirty="0"/>
              <a:t>. </a:t>
            </a:r>
            <a:r>
              <a:rPr lang="en-GB">
                <a:solidFill>
                  <a:schemeClr val="tx1"/>
                </a:solidFill>
              </a:rPr>
              <a:t>Not all students will be from the same constituency as the school, so make this clear. </a:t>
            </a:r>
            <a:endParaRPr lang="en-US">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e773b295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ee773b2950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Voter eligibility</a:t>
            </a:r>
          </a:p>
          <a:p>
            <a:pPr marL="0" indent="0">
              <a:buNone/>
            </a:pPr>
            <a:endParaRPr lang="en-US"/>
          </a:p>
          <a:p>
            <a:pPr marL="0" indent="0">
              <a:buNone/>
            </a:pPr>
            <a:r>
              <a:rPr lang="en-US" b="1"/>
              <a:t>Speaker notes: </a:t>
            </a:r>
          </a:p>
          <a:p>
            <a:pPr marL="171450" indent="-171450"/>
            <a:r>
              <a:rPr lang="en-US"/>
              <a:t>Outline the eligibility requirements to vote in London elections. </a:t>
            </a:r>
          </a:p>
          <a:p>
            <a:pPr marL="171450" indent="-171450"/>
            <a:r>
              <a:rPr lang="en-US"/>
              <a:t>For further definitions of </a:t>
            </a:r>
            <a:r>
              <a:rPr lang="en-US">
                <a:hlinkClick r:id="rId3"/>
              </a:rPr>
              <a:t>eligible EU citizens</a:t>
            </a:r>
            <a:r>
              <a:rPr lang="en-US"/>
              <a:t> and </a:t>
            </a:r>
            <a:r>
              <a:rPr lang="en-US">
                <a:hlinkClick r:id="rId4"/>
              </a:rPr>
              <a:t>eligible Commonwealth citizens</a:t>
            </a:r>
            <a:r>
              <a:rPr lang="en-US"/>
              <a:t> please click on the Electoral Commission links provided.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a:t>Slide: </a:t>
            </a:r>
            <a:endParaRPr lang="en-GB"/>
          </a:p>
          <a:p>
            <a:pPr>
              <a:buNone/>
            </a:pPr>
            <a:r>
              <a:rPr lang="en-GB"/>
              <a:t>Voting basics</a:t>
            </a:r>
          </a:p>
          <a:p>
            <a:pPr>
              <a:buNone/>
            </a:pPr>
            <a:endParaRPr lang="en-GB"/>
          </a:p>
          <a:p>
            <a:pPr>
              <a:buNone/>
            </a:pPr>
            <a:r>
              <a:rPr lang="en-GB" b="1"/>
              <a:t>Speaker notes: </a:t>
            </a:r>
          </a:p>
          <a:p>
            <a:pPr>
              <a:buNone/>
            </a:pPr>
            <a:r>
              <a:rPr lang="en-GB"/>
              <a:t>Present the 3 key points about voting. Highlight that student IDs and a young person’s Oyster card are not accepted forms of photo Voter ID.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indent="0">
              <a:buNone/>
            </a:pPr>
            <a:r>
              <a:rPr lang="en-GB" b="1">
                <a:solidFill>
                  <a:schemeClr val="dk1"/>
                </a:solidFill>
              </a:rPr>
              <a:t>Slide: </a:t>
            </a:r>
            <a:endParaRPr lang="en-US" b="1">
              <a:solidFill>
                <a:schemeClr val="dk1"/>
              </a:solidFill>
            </a:endParaRPr>
          </a:p>
          <a:p>
            <a:pPr marL="139700" indent="0">
              <a:buNone/>
            </a:pPr>
            <a:r>
              <a:rPr lang="en-GB">
                <a:solidFill>
                  <a:schemeClr val="dk1"/>
                </a:solidFill>
              </a:rPr>
              <a:t>How to register</a:t>
            </a:r>
            <a:endParaRPr lang="en-US">
              <a:solidFill>
                <a:schemeClr val="dk1"/>
              </a:solidFill>
            </a:endParaRPr>
          </a:p>
          <a:p>
            <a:pPr marL="139700" indent="0">
              <a:buNone/>
            </a:pPr>
            <a:endParaRPr lang="en-GB">
              <a:solidFill>
                <a:schemeClr val="dk1"/>
              </a:solidFill>
            </a:endParaRPr>
          </a:p>
          <a:p>
            <a:pPr marL="139700" indent="0">
              <a:buNone/>
            </a:pPr>
            <a:r>
              <a:rPr lang="en-GB" b="1">
                <a:solidFill>
                  <a:schemeClr val="dk1"/>
                </a:solidFill>
              </a:rPr>
              <a:t>Speaker notes: </a:t>
            </a:r>
            <a:endParaRPr lang="en-US" b="1">
              <a:solidFill>
                <a:schemeClr val="dk1"/>
              </a:solidFill>
            </a:endParaRPr>
          </a:p>
          <a:p>
            <a:pPr marL="139700" indent="0">
              <a:buNone/>
            </a:pPr>
            <a:r>
              <a:rPr lang="en-GB">
                <a:solidFill>
                  <a:schemeClr val="dk1"/>
                </a:solidFill>
              </a:rPr>
              <a:t>Model the voter registration process by explaining the process and showing the screenshots of the gov.uk website.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endParaRPr lang="en-US"/>
          </a:p>
          <a:p>
            <a:pPr marL="0" indent="0">
              <a:buNone/>
            </a:pPr>
            <a:r>
              <a:rPr lang="en-US"/>
              <a:t>Change of personal details</a:t>
            </a:r>
          </a:p>
          <a:p>
            <a:pPr marL="0" indent="0">
              <a:buNone/>
            </a:pPr>
            <a:endParaRPr lang="en-US"/>
          </a:p>
          <a:p>
            <a:pPr marL="0" indent="0">
              <a:buNone/>
            </a:pPr>
            <a:r>
              <a:rPr lang="en-US" b="1"/>
              <a:t>Speaker notes: </a:t>
            </a:r>
          </a:p>
          <a:p>
            <a:pPr marL="0" indent="0">
              <a:buNone/>
            </a:pPr>
            <a:r>
              <a:rPr lang="en-US"/>
              <a:t>Explain the registration process for a change in personal details or not having a fixed address.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Ways of voting</a:t>
            </a:r>
          </a:p>
          <a:p>
            <a:pPr marL="0" indent="0">
              <a:buNone/>
            </a:pPr>
            <a:endParaRPr lang="en-US"/>
          </a:p>
          <a:p>
            <a:pPr marL="0" indent="0">
              <a:buNone/>
            </a:pPr>
            <a:r>
              <a:rPr lang="en-US" b="1"/>
              <a:t>Speaker notes:</a:t>
            </a:r>
          </a:p>
          <a:p>
            <a:pPr marL="0" indent="0">
              <a:buNone/>
            </a:pPr>
            <a:r>
              <a:rPr lang="en-US"/>
              <a:t>Explain the different ways students can vote, highlighting that they would need to apply for postal or proxy voting after they have registered to vote. </a:t>
            </a:r>
            <a:endParaRPr lang="en-GB"/>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f5f8f57a2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g3f5f8f57a24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Accepted forms of ID</a:t>
            </a:r>
          </a:p>
          <a:p>
            <a:pPr marL="0" indent="0">
              <a:buNone/>
            </a:pPr>
            <a:endParaRPr lang="en-US"/>
          </a:p>
          <a:p>
            <a:pPr marL="0" indent="0">
              <a:buNone/>
            </a:pPr>
            <a:r>
              <a:rPr lang="en-US" b="1"/>
              <a:t>Speaker notes: </a:t>
            </a:r>
          </a:p>
          <a:p>
            <a:pPr marL="0" indent="0">
              <a:buNone/>
            </a:pPr>
            <a:r>
              <a:rPr lang="en-US"/>
              <a:t>Present some of the forms of accepted photo Voter ID, highlight that student IDs and Young Person’s Oyster card are not accepted. </a:t>
            </a:r>
          </a:p>
          <a:p>
            <a:pPr marL="0" indent="0">
              <a:buNone/>
            </a:pPr>
            <a:r>
              <a:rPr lang="en-US"/>
              <a:t>A couple of things to note: </a:t>
            </a:r>
          </a:p>
          <a:p>
            <a:pPr marL="171450" indent="-171450"/>
            <a:r>
              <a:rPr lang="en-US"/>
              <a:t>Even if your form of ID is out of date, you can still use it for voting, as long as it still looks like you and has the same name that you registered to vote with. </a:t>
            </a:r>
          </a:p>
          <a:p>
            <a:pPr marL="171450" indent="-171450"/>
            <a:r>
              <a:rPr lang="en-US"/>
              <a:t>Also, polling staff are only checking that you look like your photo and your name matches - they do not check gender markers.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f5f8f57a24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g3f5f8f57a24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Voter Authority Certificate</a:t>
            </a:r>
          </a:p>
          <a:p>
            <a:pPr marL="0" indent="0">
              <a:buNone/>
            </a:pPr>
            <a:endParaRPr lang="en-US"/>
          </a:p>
          <a:p>
            <a:pPr marL="0" indent="0">
              <a:buNone/>
            </a:pPr>
            <a:r>
              <a:rPr lang="en-US" b="1"/>
              <a:t>Speaker notes: </a:t>
            </a:r>
          </a:p>
          <a:p>
            <a:pPr marL="0" indent="0">
              <a:buNone/>
            </a:pPr>
            <a:r>
              <a:rPr lang="en-US"/>
              <a:t>Explain what a Voter Authority Certificate is and that it’s valid for 10 years. Highlight that it is only for voting; it cannot be used as a proof-of-age ID at a shop or venue.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p>
          <a:p>
            <a:pPr marL="0" indent="0">
              <a:buNone/>
            </a:pPr>
            <a:r>
              <a:rPr lang="en-GB"/>
              <a:t>Engaging with representatives</a:t>
            </a:r>
          </a:p>
          <a:p>
            <a:pPr marL="0" indent="0">
              <a:buNone/>
            </a:pPr>
            <a:endParaRPr lang="en-GB"/>
          </a:p>
          <a:p>
            <a:pPr marL="0" indent="0">
              <a:buNone/>
            </a:pPr>
            <a:r>
              <a:rPr lang="en-GB" b="1"/>
              <a:t>Speaker notes:</a:t>
            </a:r>
          </a:p>
          <a:p>
            <a:pPr marL="171450" indent="-171450"/>
            <a:r>
              <a:rPr lang="en-GB"/>
              <a:t>Explain how students can engage with their representatives, even when there's no election coming up. </a:t>
            </a:r>
          </a:p>
          <a:p>
            <a:pPr marL="171450" indent="-171450"/>
            <a:r>
              <a:rPr lang="en-GB"/>
              <a:t>Highlight that everyone can do these actions; you do not need to be eligible to vote to do so. </a:t>
            </a:r>
          </a:p>
          <a:p>
            <a:pPr marL="171450" indent="-171450"/>
            <a:r>
              <a:rPr lang="en-GB" b="1"/>
              <a:t>Discussion opportunity:</a:t>
            </a:r>
            <a:r>
              <a:rPr lang="en-GB"/>
              <a:t> With your class, explore some of the links to find out information about your local area. </a:t>
            </a:r>
          </a:p>
          <a:p>
            <a:pPr marL="171450" indent="-171450"/>
            <a:r>
              <a:rPr lang="en-GB" b="1"/>
              <a:t>Discussion opportunity:</a:t>
            </a:r>
            <a:r>
              <a:rPr lang="en-GB"/>
              <a:t> Conduct a quick quiz to test knowledge about local representatives. Ask questions such as “Who knows the name of the MP for our constituency?” or “Who knows the name of the Mayor of London?”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 name="Google Shape;31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p>
          <a:p>
            <a:pPr marL="0" indent="0">
              <a:buNone/>
            </a:pPr>
            <a:r>
              <a:rPr lang="en-US"/>
              <a:t>Further information </a:t>
            </a:r>
          </a:p>
          <a:p>
            <a:pPr marL="0" indent="0">
              <a:buNone/>
            </a:pPr>
            <a:endParaRPr lang="en-US"/>
          </a:p>
          <a:p>
            <a:pPr marL="0" indent="0">
              <a:buNone/>
            </a:pPr>
            <a:r>
              <a:rPr lang="en-US" b="1"/>
              <a:t>Speaker notes:</a:t>
            </a:r>
          </a:p>
          <a:p>
            <a:pPr marL="0" indent="0">
              <a:buNone/>
            </a:pPr>
            <a:r>
              <a:rPr lang="en-US"/>
              <a:t>Signpost to the websites provided. Please note these are linked so you can explore them as a class if you have time.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r>
              <a:rPr lang="en-US"/>
              <a:t> </a:t>
            </a:r>
          </a:p>
          <a:p>
            <a:pPr marL="0" indent="0">
              <a:buNone/>
            </a:pPr>
            <a:r>
              <a:rPr lang="en-US"/>
              <a:t>Session aims</a:t>
            </a:r>
          </a:p>
          <a:p>
            <a:pPr marL="0" indent="0">
              <a:buNone/>
            </a:pPr>
            <a:endParaRPr lang="en-US"/>
          </a:p>
          <a:p>
            <a:pPr marL="0" indent="0">
              <a:buNone/>
            </a:pPr>
            <a:r>
              <a:rPr lang="en-US" b="1"/>
              <a:t>Speaker notes:</a:t>
            </a:r>
          </a:p>
          <a:p>
            <a:pPr marL="0" indent="0">
              <a:buNone/>
            </a:pPr>
            <a:r>
              <a:rPr lang="en-US"/>
              <a:t>Go through the session aims and learning questions you will explore.</a:t>
            </a:r>
            <a:r>
              <a:rPr lang="en-US" b="1"/>
              <a:t> </a:t>
            </a:r>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p>
          <a:p>
            <a:pPr marL="0" indent="0">
              <a:buNone/>
            </a:pPr>
            <a:r>
              <a:rPr lang="en-GB"/>
              <a:t>Mini quiz</a:t>
            </a:r>
          </a:p>
          <a:p>
            <a:pPr marL="0" indent="0">
              <a:buNone/>
            </a:pPr>
            <a:endParaRPr lang="en-GB"/>
          </a:p>
          <a:p>
            <a:pPr marL="0" indent="0">
              <a:buNone/>
            </a:pPr>
            <a:r>
              <a:rPr lang="en-GB" b="1"/>
              <a:t>Speaker notes:</a:t>
            </a:r>
            <a:endParaRPr lang="en-US"/>
          </a:p>
          <a:p>
            <a:pPr marL="0" indent="0">
              <a:buNone/>
            </a:pPr>
            <a:r>
              <a:rPr lang="en-GB"/>
              <a:t>Guide students through the quiz. This can be completed as a class or in groups! The answers provide follow-up information.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5" name="Google Shape;34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1" name="Google Shape;401;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5" name="Google Shape;415;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9" name="Google Shape;429;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Pledge</a:t>
            </a: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a:t>Take a show of hands for students who pledge to do each activity on the screen. </a:t>
            </a:r>
          </a:p>
          <a:p>
            <a:pPr marL="0" indent="0">
              <a:buNone/>
            </a:pPr>
            <a:endParaRPr i="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a:p>
          <a:p>
            <a:pPr marL="0" indent="0">
              <a:buNone/>
            </a:pPr>
            <a:r>
              <a:rPr lang="en-GB" b="1"/>
              <a:t>Slide: </a:t>
            </a:r>
            <a:endParaRPr lang="en-US">
              <a:solidFill>
                <a:srgbClr val="444444"/>
              </a:solidFill>
            </a:endParaRPr>
          </a:p>
          <a:p>
            <a:pPr marL="0" indent="0">
              <a:buNone/>
            </a:pPr>
            <a:r>
              <a:rPr lang="en-GB"/>
              <a:t>GLA Democracy Hub</a:t>
            </a: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171450" indent="-171450"/>
            <a:r>
              <a:rPr lang="en-GB"/>
              <a:t>Signpost students to the GLA Democracy Hub for more information, highlighting the community language resources, WhatsApp channel, and chatbot.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p>
          <a:p>
            <a:pPr marL="0" indent="0">
              <a:buNone/>
            </a:pPr>
            <a:r>
              <a:rPr lang="en-GB"/>
              <a:t>Why participate in democracy and civic life? </a:t>
            </a:r>
            <a:endParaRPr lang="en-US"/>
          </a:p>
          <a:p>
            <a:pPr marL="0" indent="0">
              <a:buNone/>
            </a:pPr>
            <a:endParaRPr lang="en-GB"/>
          </a:p>
          <a:p>
            <a:pPr marL="0" indent="0">
              <a:buNone/>
            </a:pPr>
            <a:r>
              <a:rPr lang="en-GB" b="1"/>
              <a:t>Speaker notes:</a:t>
            </a:r>
          </a:p>
          <a:p>
            <a:pPr marL="171450" indent="-171450"/>
            <a:r>
              <a:rPr lang="en-GB"/>
              <a:t>Display the mind map showing reasons people participate in democracy and civic life.</a:t>
            </a:r>
          </a:p>
          <a:p>
            <a:pPr marL="171450" indent="-171450"/>
            <a:r>
              <a:rPr lang="en-GB" b="1"/>
              <a:t>Discussion opportunity:</a:t>
            </a:r>
            <a:r>
              <a:rPr lang="en-GB"/>
              <a:t> Have students discuss other reasons for civic and democratic participation and ask for volunteers to share their ideas.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a:solidFill>
                <a:srgbClr val="444444"/>
              </a:solidFill>
            </a:endParaRPr>
          </a:p>
          <a:p>
            <a:pPr marL="0" indent="0">
              <a:buNone/>
            </a:pPr>
            <a:r>
              <a:rPr lang="en-GB" b="1"/>
              <a:t>Slide: </a:t>
            </a:r>
            <a:endParaRPr lang="en-US">
              <a:solidFill>
                <a:srgbClr val="444444"/>
              </a:solidFill>
            </a:endParaRPr>
          </a:p>
          <a:p>
            <a:pPr marL="0" indent="0">
              <a:buNone/>
            </a:pPr>
            <a:r>
              <a:rPr lang="en-GB"/>
              <a:t>Conclusion</a:t>
            </a:r>
            <a:endParaRPr lang="en-US">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GB"/>
              <a:t>As a plenary, ask students to discuss what they learnt today that they didn’t know previously. Ask the students to feedback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p>
          <a:p>
            <a:pPr marL="0" indent="0">
              <a:buNone/>
            </a:pPr>
            <a:r>
              <a:rPr lang="en-GB" dirty="0"/>
              <a:t>Civic and democratic participation</a:t>
            </a:r>
          </a:p>
          <a:p>
            <a:pPr marL="0" indent="0">
              <a:buNone/>
            </a:pPr>
            <a:endParaRPr lang="en-GB" b="1"/>
          </a:p>
          <a:p>
            <a:pPr marL="0" indent="0">
              <a:buNone/>
            </a:pPr>
            <a:r>
              <a:rPr lang="en-GB" b="1" dirty="0"/>
              <a:t>Speaker notes: </a:t>
            </a:r>
          </a:p>
          <a:p>
            <a:pPr marL="0" indent="0">
              <a:buNone/>
            </a:pPr>
            <a:r>
              <a:rPr lang="en-GB"/>
              <a:t>Explain the differences between democratic and civic participation using the table. These are examples, rather than a comprehensive list.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e773b2950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ee773b2950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US" dirty="0">
              <a:solidFill>
                <a:srgbClr val="444444"/>
              </a:solidFill>
            </a:endParaRPr>
          </a:p>
          <a:p>
            <a:pPr>
              <a:buNone/>
            </a:pPr>
            <a:r>
              <a:rPr lang="en-GB" dirty="0"/>
              <a:t>Civic participation</a:t>
            </a:r>
            <a:endParaRPr lang="en-GB" dirty="0">
              <a:solidFill>
                <a:srgbClr val="444444"/>
              </a:solidFill>
            </a:endParaRPr>
          </a:p>
          <a:p>
            <a:pPr>
              <a:buNone/>
            </a:pPr>
            <a:endParaRPr lang="en-GB">
              <a:solidFill>
                <a:srgbClr val="444444"/>
              </a:solidFill>
            </a:endParaRPr>
          </a:p>
          <a:p>
            <a:pPr>
              <a:buNone/>
            </a:pPr>
            <a:r>
              <a:rPr lang="en-GB" b="1" dirty="0"/>
              <a:t>Speaker notes: </a:t>
            </a:r>
            <a:endParaRPr lang="en-GB" dirty="0">
              <a:solidFill>
                <a:srgbClr val="444444"/>
              </a:solidFill>
            </a:endParaRPr>
          </a:p>
          <a:p>
            <a:pPr marL="0" indent="0">
              <a:buNone/>
            </a:pPr>
            <a:r>
              <a:rPr lang="en-US"/>
              <a:t>Explain civic participation and how it empowers people to take action on issues they care about. Points to note: </a:t>
            </a:r>
            <a:endParaRPr lang="en-US">
              <a:solidFill>
                <a:srgbClr val="444444"/>
              </a:solidFill>
            </a:endParaRPr>
          </a:p>
          <a:p>
            <a:pPr marL="171450" indent="-171450"/>
            <a:r>
              <a:rPr lang="en-US" dirty="0"/>
              <a:t>You don't have to wait until you're 18 to do these things. </a:t>
            </a:r>
            <a:endParaRPr lang="en-US" dirty="0">
              <a:solidFill>
                <a:srgbClr val="444444"/>
              </a:solidFill>
            </a:endParaRPr>
          </a:p>
          <a:p>
            <a:pPr marL="171450" indent="-171450"/>
            <a:r>
              <a:rPr lang="en-US" dirty="0"/>
              <a:t>British citizens or UK residents of any age can create petitions on gov.uk. </a:t>
            </a:r>
            <a:endParaRPr lang="en-US" dirty="0">
              <a:solidFill>
                <a:srgbClr val="444444"/>
              </a:solidFill>
            </a:endParaRPr>
          </a:p>
          <a:p>
            <a:pPr marL="171450" indent="-171450"/>
            <a:r>
              <a:rPr lang="en-US" dirty="0"/>
              <a:t>Community </a:t>
            </a:r>
            <a:r>
              <a:rPr lang="en-US" dirty="0" err="1"/>
              <a:t>organising</a:t>
            </a:r>
            <a:r>
              <a:rPr lang="en-US" dirty="0"/>
              <a:t> could include things like community clean-up days, fundraising for a local cause, donating for food banks, setting up an informal support group, or </a:t>
            </a:r>
            <a:r>
              <a:rPr lang="en-US" dirty="0" err="1"/>
              <a:t>organising</a:t>
            </a:r>
            <a:r>
              <a:rPr lang="en-US" dirty="0"/>
              <a:t> a clothes-swap event. </a:t>
            </a:r>
            <a:endParaRPr lang="en-US" dirty="0">
              <a:solidFill>
                <a:srgbClr val="444444"/>
              </a:solidFill>
            </a:endParaRPr>
          </a:p>
          <a:p>
            <a:pPr marL="171450" indent="-171450"/>
            <a:r>
              <a:rPr lang="en-US" dirty="0"/>
              <a:t>You could direct students to these sites for volunteering opportunities in London: </a:t>
            </a:r>
            <a:endParaRPr lang="en-US" dirty="0">
              <a:solidFill>
                <a:srgbClr val="444444"/>
              </a:solidFill>
            </a:endParaRPr>
          </a:p>
          <a:p>
            <a:pPr marL="1085850" lvl="1" indent="-171450"/>
            <a:r>
              <a:rPr lang="en-GB" dirty="0">
                <a:solidFill>
                  <a:srgbClr val="444444"/>
                </a:solidFill>
                <a:hlinkClick r:id="rId3"/>
              </a:rPr>
              <a:t>Simply Volunteer London | Discover Volunteering Opportunities Across The Borough/City</a:t>
            </a:r>
            <a:r>
              <a:rPr lang="en-GB" dirty="0"/>
              <a:t> </a:t>
            </a:r>
            <a:endParaRPr lang="en-US" dirty="0">
              <a:solidFill>
                <a:srgbClr val="444444"/>
              </a:solidFill>
            </a:endParaRPr>
          </a:p>
          <a:p>
            <a:pPr marL="1085850" lvl="1" indent="-171450"/>
            <a:r>
              <a:rPr lang="en-GB" dirty="0">
                <a:solidFill>
                  <a:srgbClr val="444444"/>
                </a:solidFill>
                <a:hlinkClick r:id="rId4"/>
              </a:rPr>
              <a:t>Flexible Volunteering Opportunities with Charities | GoVo</a:t>
            </a:r>
            <a:endParaRPr lang="en-US" dirty="0">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e773b295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2ee773b2950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r>
              <a:rPr lang="en-US"/>
              <a:t> </a:t>
            </a:r>
          </a:p>
          <a:p>
            <a:pPr marL="0" indent="0">
              <a:buNone/>
            </a:pPr>
            <a:r>
              <a:rPr lang="en-US"/>
              <a:t>Democratic participation</a:t>
            </a:r>
          </a:p>
          <a:p>
            <a:pPr marL="0" indent="0">
              <a:buNone/>
            </a:pPr>
            <a:endParaRPr lang="en-US"/>
          </a:p>
          <a:p>
            <a:pPr marL="0" indent="0">
              <a:buNone/>
            </a:pPr>
            <a:r>
              <a:rPr lang="en-US" b="1"/>
              <a:t>Speaker notes: </a:t>
            </a:r>
          </a:p>
          <a:p>
            <a:pPr marL="171450" indent="-171450"/>
            <a:r>
              <a:rPr lang="en-US"/>
              <a:t>Highlight examples of democratic participation and its importance. Please note that the activities featured in this are in the order that your students will be able to access them as they get older. </a:t>
            </a:r>
            <a:r>
              <a:rPr lang="en-US" b="1"/>
              <a:t>Discussion opportunity:</a:t>
            </a:r>
            <a:r>
              <a:rPr lang="en-US"/>
              <a:t> Ask students if they’ve done any of the things mentioned on these last two slides.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p>
          <a:p>
            <a:pPr marL="0" indent="0">
              <a:buNone/>
            </a:pPr>
            <a:r>
              <a:rPr lang="en-US" dirty="0"/>
              <a:t>Representation of the People Bill</a:t>
            </a:r>
          </a:p>
          <a:p>
            <a:pPr marL="0" indent="0">
              <a:buNone/>
            </a:pPr>
            <a:endParaRPr lang="en-US"/>
          </a:p>
          <a:p>
            <a:pPr marL="0" indent="0">
              <a:buNone/>
            </a:pPr>
            <a:r>
              <a:rPr lang="en-US" b="1" dirty="0"/>
              <a:t>Speaker notes:</a:t>
            </a:r>
            <a:r>
              <a:rPr lang="en-US" dirty="0"/>
              <a:t> </a:t>
            </a:r>
          </a:p>
          <a:p>
            <a:r>
              <a:rPr lang="en-US" dirty="0"/>
              <a:t>Show the milestones graphic and ask students to discuss which milestones, if any, they have already reached. </a:t>
            </a:r>
          </a:p>
          <a:p>
            <a:r>
              <a:rPr lang="en-US" dirty="0"/>
              <a:t>Explain the Representation of the People Bill and that, if it passes, it will allow young people to register to vote from 14 years old and vote from 16.</a:t>
            </a:r>
          </a:p>
          <a:p>
            <a:r>
              <a:rPr lang="en-US" dirty="0"/>
              <a:t>Further information on the Representation of the People Bill - </a:t>
            </a:r>
            <a:r>
              <a:rPr lang="en-US" dirty="0">
                <a:hlinkClick r:id="rId3"/>
              </a:rPr>
              <a:t>Representation of the People Bill - Parliamentary Bills - UK Parliament</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e773b2950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2ee773b2950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Who can you vote for? </a:t>
            </a:r>
            <a:endParaRPr lang="en-US" dirty="0">
              <a:solidFill>
                <a:srgbClr val="444444"/>
              </a:solidFill>
            </a:endParaRPr>
          </a:p>
          <a:p>
            <a:pPr marL="0" indent="0">
              <a:buNone/>
            </a:pPr>
            <a:endParaRPr lang="en-US">
              <a:solidFill>
                <a:srgbClr val="444444"/>
              </a:solidFill>
            </a:endParaRPr>
          </a:p>
          <a:p>
            <a:pPr marL="0" indent="0">
              <a:buNone/>
            </a:pPr>
            <a:r>
              <a:rPr lang="en-US" b="1" dirty="0"/>
              <a:t>Speaker notes:</a:t>
            </a:r>
            <a:endParaRPr lang="en-US" dirty="0">
              <a:solidFill>
                <a:srgbClr val="444444"/>
              </a:solidFill>
            </a:endParaRPr>
          </a:p>
          <a:p>
            <a:pPr marL="171450" indent="-171450"/>
            <a:r>
              <a:rPr lang="en-US" dirty="0"/>
              <a:t>Present the three different structures that Londoners vote in. General elections take place at least every five years, while local elections, Mayor of London, and London Assembly elections take place at least every four years.</a:t>
            </a:r>
          </a:p>
          <a:p>
            <a:pPr marL="171450" indent="-171450"/>
            <a:r>
              <a:rPr lang="en-US" dirty="0"/>
              <a:t>Discussion opportunity: Tell students that the last general election was 4th July 2024, the last local elections were on 7th May 2026 and the last Mayor of London and London Assembly elections were on 2nd May 2024. Discuss with students how old they will be when the next elections of each type come around. </a:t>
            </a:r>
            <a:endParaRPr lang="en-US" dirty="0">
              <a:solidFill>
                <a:srgbClr val="444444"/>
              </a:solidFill>
            </a:endParaRPr>
          </a:p>
          <a:p>
            <a:pPr marL="0" indent="0">
              <a:buNone/>
            </a:pPr>
            <a:endParaRPr lang="en-US"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What is the GLA?</a:t>
            </a:r>
            <a:endParaRPr lang="en-US" dirty="0">
              <a:solidFill>
                <a:srgbClr val="444444"/>
              </a:solidFill>
            </a:endParaRPr>
          </a:p>
          <a:p>
            <a:pPr marL="0" indent="0">
              <a:buNone/>
            </a:pPr>
            <a:endParaRPr lang="en-US">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who the GLA is and the two parts it is made up of. This is a good opportunity to explain the structure of GLA including the roles and responsibilities of the Mayor of London, as well as the London Assembly. GLA officers are impartial and deliver the </a:t>
            </a:r>
            <a:r>
              <a:rPr lang="en-US" dirty="0" err="1"/>
              <a:t>programmes</a:t>
            </a:r>
            <a:r>
              <a:rPr lang="en-US" dirty="0"/>
              <a:t> and projects decided by the Mayor of London</a:t>
            </a:r>
            <a:r>
              <a:rPr lang="en-US" dirty="0">
                <a:solidFill>
                  <a:schemeClr val="tx1"/>
                </a:solidFill>
              </a:rPr>
              <a:t> </a:t>
            </a:r>
            <a:r>
              <a:rPr lang="en-GB" dirty="0">
                <a:solidFill>
                  <a:schemeClr val="tx1"/>
                </a:solidFill>
              </a:rPr>
              <a:t>and scrutinised by the London Assembly</a:t>
            </a:r>
            <a:r>
              <a:rPr lang="en-US" dirty="0">
                <a:solidFill>
                  <a:schemeClr val="tx1"/>
                </a:solidFill>
              </a:rPr>
              <a:t>.</a:t>
            </a:r>
          </a:p>
          <a:p>
            <a:pPr marL="0" indent="0">
              <a:buNone/>
            </a:pPr>
            <a:endParaRPr lang="en-US" b="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 name="Google Shape;12;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4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4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3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3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4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4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4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4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4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4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png"/><Relationship Id="rId12"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25.png"/><Relationship Id="rId5" Type="http://schemas.openxmlformats.org/officeDocument/2006/relationships/image" Target="../media/image23.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22.png"/><Relationship Id="rId9" Type="http://schemas.openxmlformats.org/officeDocument/2006/relationships/hyperlink" Target="https://gov.uk/register-to-vote" TargetMode="External"/><Relationship Id="rId1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ww.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1.png"/><Relationship Id="rId7" Type="http://schemas.openxmlformats.org/officeDocument/2006/relationships/hyperlink" Target="https://whocanivotefor.co.uk/"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registertovote.london/" TargetMode="External"/><Relationship Id="rId5" Type="http://schemas.openxmlformats.org/officeDocument/2006/relationships/image" Target="../media/image3.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whatsapp.com/channel/0029VaZfd6M6mYPOJRvfap3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api.whatsapp.com/send?phone=447908820136&amp;text=%F0%9F%91%8B"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hansard.parliament.uk/"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parliamentlive.tv/Common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hyperlink" Target="http://gov.uk/apply-postal-vote" TargetMode="External"/><Relationship Id="rId3" Type="http://schemas.openxmlformats.org/officeDocument/2006/relationships/image" Target="../media/image1.png"/><Relationship Id="rId7" Type="http://schemas.openxmlformats.org/officeDocument/2006/relationships/hyperlink" Target="http://gov.uk/apply-proxy-vot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www.gov.uk/register-to-vote"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hocanivotefor.co.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gov.uk/apply-for-photo-id-voter-authority-certificate"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hansard.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petition.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ee773b2950_0_0"/>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pic>
        <p:nvPicPr>
          <p:cNvPr id="55" name="Google Shape;55;g2ee773b2950_0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73b2950_0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73b2950_0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73b2950_0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73b2950_0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73b2950_0_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61" name="Google Shape;61;g2ee773b2950_0_0"/>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p>
            <a:r>
              <a:rPr lang="en-GB" sz="2400">
                <a:solidFill>
                  <a:schemeClr val="dk1"/>
                </a:solidFill>
              </a:rPr>
              <a:t>Understanding Your</a:t>
            </a:r>
            <a:endParaRPr lang="en-US">
              <a:solidFill>
                <a:schemeClr val="dk1"/>
              </a:solidFill>
            </a:endParaRPr>
          </a:p>
          <a:p>
            <a:r>
              <a:rPr lang="en-GB" sz="2400">
                <a:solidFill>
                  <a:schemeClr val="dk1"/>
                </a:solidFill>
              </a:rPr>
              <a:t>Democratic Voice</a:t>
            </a:r>
            <a:endParaRPr>
              <a:solidFill>
                <a:schemeClr val="dk1"/>
              </a:solidFill>
            </a:endParaRPr>
          </a:p>
        </p:txBody>
      </p:sp>
      <p:pic>
        <p:nvPicPr>
          <p:cNvPr id="62" name="Google Shape;62;g2ee773b2950_0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pic>
        <p:nvPicPr>
          <p:cNvPr id="311" name="Google Shape;311;g2ee773b2950_0_19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2" name="Google Shape;312;g2ee773b2950_0_19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3" name="Google Shape;313;g2ee773b2950_0_19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g2ee773b2950_0_19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5" name="Google Shape;315;g2ee773b2950_0_19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6" name="Google Shape;316;g2ee773b2950_0_196"/>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r>
              <a:rPr lang="en-GB" sz="1600" b="1">
                <a:solidFill>
                  <a:schemeClr val="lt1"/>
                </a:solidFill>
              </a:rPr>
              <a:t>Who are Members</a:t>
            </a:r>
            <a:r>
              <a:rPr lang="en-GB" sz="1600" b="1" i="0" u="none" strike="noStrike" cap="none">
                <a:solidFill>
                  <a:schemeClr val="lt1"/>
                </a:solidFill>
                <a:latin typeface="Arial"/>
                <a:ea typeface="Arial"/>
                <a:cs typeface="Arial"/>
                <a:sym typeface="Arial"/>
              </a:rPr>
              <a:t> of Parliament (</a:t>
            </a:r>
            <a:r>
              <a:rPr lang="en-GB" sz="1600" b="1">
                <a:solidFill>
                  <a:schemeClr val="lt1"/>
                </a:solidFill>
              </a:rPr>
              <a:t>MPs</a:t>
            </a:r>
            <a:r>
              <a:rPr lang="en-GB" sz="1600" b="1" i="0" u="none" strike="noStrike" cap="none">
                <a:solidFill>
                  <a:schemeClr val="lt1"/>
                </a:solidFill>
                <a:latin typeface="Arial"/>
                <a:ea typeface="Arial"/>
                <a:cs typeface="Arial"/>
                <a:sym typeface="Arial"/>
              </a:rPr>
              <a:t>) </a:t>
            </a:r>
            <a:r>
              <a:rPr lang="en-GB" sz="1600" b="1">
                <a:solidFill>
                  <a:schemeClr val="lt1"/>
                </a:solidFill>
              </a:rPr>
              <a:t>and local</a:t>
            </a:r>
            <a:r>
              <a:rPr lang="en-GB" sz="1600" b="1" i="0" u="none" strike="noStrike" cap="none">
                <a:solidFill>
                  <a:schemeClr val="lt1"/>
                </a:solidFill>
                <a:latin typeface="Arial"/>
                <a:ea typeface="Arial"/>
                <a:cs typeface="Arial"/>
                <a:sym typeface="Arial"/>
              </a:rPr>
              <a:t> </a:t>
            </a:r>
            <a:r>
              <a:rPr lang="en-GB" sz="1600" b="1">
                <a:solidFill>
                  <a:schemeClr val="lt1"/>
                </a:solidFill>
              </a:rPr>
              <a:t>councillors</a:t>
            </a:r>
            <a:r>
              <a:rPr lang="en-GB" sz="1600" b="1" i="0" u="none" strike="noStrike" cap="none">
                <a:solidFill>
                  <a:schemeClr val="lt1"/>
                </a:solidFill>
                <a:latin typeface="Arial"/>
                <a:ea typeface="Arial"/>
                <a:cs typeface="Arial"/>
                <a:sym typeface="Arial"/>
              </a:rPr>
              <a:t>?</a:t>
            </a:r>
            <a:endParaRPr lang="en-GB" sz="1600">
              <a:solidFill>
                <a:schemeClr val="lt1"/>
              </a:solidFill>
            </a:endParaRPr>
          </a:p>
        </p:txBody>
      </p:sp>
      <p:sp>
        <p:nvSpPr>
          <p:cNvPr id="317" name="Google Shape;317;g2ee773b2950_0_196"/>
          <p:cNvSpPr/>
          <p:nvPr/>
        </p:nvSpPr>
        <p:spPr>
          <a:xfrm>
            <a:off x="471030" y="1388870"/>
            <a:ext cx="2911994" cy="2785413"/>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Member of Parliament (MP)</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In a general election, you vote for the MP that you want to represent your constituency. </a:t>
            </a:r>
            <a:endParaRPr sz="1400" b="0" i="0" u="none" strike="noStrike" cap="none">
              <a:solidFill>
                <a:srgbClr val="000000"/>
              </a:solidFill>
              <a:latin typeface="Arial"/>
              <a:ea typeface="Arial"/>
              <a:cs typeface="Arial"/>
              <a:sym typeface="Arial"/>
            </a:endParaRPr>
          </a:p>
          <a:p>
            <a:pPr>
              <a:buSzPts val="1200"/>
            </a:pPr>
            <a:r>
              <a:rPr lang="en-GB" sz="1200" b="0" i="0" u="none" strike="noStrike" cap="none">
                <a:solidFill>
                  <a:srgbClr val="000000"/>
                </a:solidFill>
                <a:latin typeface="Arial"/>
                <a:ea typeface="Arial"/>
                <a:cs typeface="Arial"/>
                <a:sym typeface="Arial"/>
              </a:rPr>
              <a:t>They can influence the decision-making in Parliament on</a:t>
            </a:r>
            <a:r>
              <a:rPr lang="en-GB" sz="1200"/>
              <a:t> things like</a:t>
            </a:r>
            <a:r>
              <a:rPr lang="en-GB" sz="1200" b="0" i="0" u="none" strike="noStrike" cap="none">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The economy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Education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Healthcare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Housing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Environment</a:t>
            </a:r>
            <a:endParaRPr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18" name="Google Shape;318;g2ee773b2950_0_196"/>
          <p:cNvPicPr preferRelativeResize="0"/>
          <p:nvPr/>
        </p:nvPicPr>
        <p:blipFill rotWithShape="1">
          <a:blip r:embed="rId6">
            <a:alphaModFix/>
          </a:blip>
          <a:srcRect l="38189" r="31276" b="23902"/>
          <a:stretch/>
        </p:blipFill>
        <p:spPr>
          <a:xfrm>
            <a:off x="3729850" y="1368925"/>
            <a:ext cx="1494900" cy="1132200"/>
          </a:xfrm>
          <a:prstGeom prst="roundRect">
            <a:avLst>
              <a:gd name="adj" fmla="val 16667"/>
            </a:avLst>
          </a:prstGeom>
          <a:noFill/>
          <a:ln w="19050" cap="flat" cmpd="sng">
            <a:solidFill>
              <a:srgbClr val="9A71B1"/>
            </a:solidFill>
            <a:prstDash val="solid"/>
            <a:round/>
            <a:headEnd type="none" w="sm" len="sm"/>
            <a:tailEnd type="none" w="sm" len="sm"/>
          </a:ln>
        </p:spPr>
      </p:pic>
      <p:sp>
        <p:nvSpPr>
          <p:cNvPr id="319" name="Google Shape;319;g2ee773b2950_0_196"/>
          <p:cNvSpPr/>
          <p:nvPr/>
        </p:nvSpPr>
        <p:spPr>
          <a:xfrm>
            <a:off x="5755570" y="139568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Councillor</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chemeClr val="dk1"/>
                </a:solidFill>
                <a:latin typeface="Arial"/>
                <a:ea typeface="Arial"/>
                <a:cs typeface="Arial"/>
                <a:sym typeface="Arial"/>
              </a:rPr>
              <a:t>Work in the borough council (the local authority), which oversees this and more: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Council tax collections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Rubbish and recycling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Arts and leisure services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Housing (borough)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Environment (borough)</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Health and wellbeing </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829D155-89B8-B510-D94A-1AF95D9AE82A}"/>
              </a:ext>
            </a:extLst>
          </p:cNvPr>
          <p:cNvPicPr>
            <a:picLocks noChangeAspect="1"/>
          </p:cNvPicPr>
          <p:nvPr/>
        </p:nvPicPr>
        <p:blipFill>
          <a:blip r:embed="rId7"/>
          <a:srcRect r="199" b="39578"/>
          <a:stretch>
            <a:fillRect/>
          </a:stretch>
        </p:blipFill>
        <p:spPr>
          <a:xfrm>
            <a:off x="3919482" y="2574111"/>
            <a:ext cx="1305041" cy="1681444"/>
          </a:xfrm>
          <a:prstGeom prst="rect">
            <a:avLst/>
          </a:prstGeom>
        </p:spPr>
      </p:pic>
    </p:spTree>
    <p:extLst>
      <p:ext uri="{BB962C8B-B14F-4D97-AF65-F5344CB8AC3E}">
        <p14:creationId xmlns:p14="http://schemas.microsoft.com/office/powerpoint/2010/main" val="1677633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ee773b2950_0_10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3" name="Google Shape;163;g2ee773b2950_0_10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4" name="Google Shape;164;g2ee773b2950_0_10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5" name="Google Shape;165;g2ee773b2950_0_10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66" name="Google Shape;166;g2ee773b2950_0_106"/>
          <p:cNvSpPr/>
          <p:nvPr/>
        </p:nvSpPr>
        <p:spPr>
          <a:xfrm>
            <a:off x="479898" y="547610"/>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Which </a:t>
            </a:r>
            <a:r>
              <a:rPr lang="en-GB" sz="2000" b="1" i="0" u="sng" strike="noStrike" cap="none">
                <a:solidFill>
                  <a:schemeClr val="lt1"/>
                </a:solidFill>
                <a:latin typeface="Arial"/>
                <a:ea typeface="Arial"/>
                <a:cs typeface="Arial"/>
                <a:sym typeface="Arial"/>
              </a:rPr>
              <a:t>London residents</a:t>
            </a:r>
            <a:r>
              <a:rPr lang="en-GB" sz="2000" b="0" i="0" u="none" strike="noStrike" cap="none">
                <a:solidFill>
                  <a:schemeClr val="lt1"/>
                </a:solidFill>
                <a:latin typeface="Arial"/>
                <a:ea typeface="Arial"/>
                <a:cs typeface="Arial"/>
                <a:sym typeface="Arial"/>
              </a:rPr>
              <a:t> are eligible to vote in </a:t>
            </a:r>
            <a:r>
              <a:rPr lang="en-GB" sz="2000">
                <a:solidFill>
                  <a:schemeClr val="lt1"/>
                </a:solidFill>
              </a:rPr>
              <a:t>different</a:t>
            </a:r>
            <a:r>
              <a:rPr lang="en-GB" sz="2000" b="0" i="0" u="none" strike="noStrike" cap="none">
                <a:solidFill>
                  <a:schemeClr val="lt1"/>
                </a:solidFill>
                <a:latin typeface="Arial"/>
                <a:ea typeface="Arial"/>
                <a:cs typeface="Arial"/>
                <a:sym typeface="Arial"/>
              </a:rPr>
              <a:t> elections?</a:t>
            </a:r>
            <a:endParaRPr sz="1400" b="0" i="0" u="none" strike="noStrike" cap="none">
              <a:solidFill>
                <a:schemeClr val="lt1"/>
              </a:solidFill>
              <a:latin typeface="Montserrat"/>
              <a:ea typeface="Montserrat"/>
              <a:cs typeface="Montserrat"/>
              <a:sym typeface="Montserrat"/>
            </a:endParaRPr>
          </a:p>
        </p:txBody>
      </p:sp>
      <p:graphicFrame>
        <p:nvGraphicFramePr>
          <p:cNvPr id="167" name="Google Shape;167;g2ee773b2950_0_106"/>
          <p:cNvGraphicFramePr/>
          <p:nvPr>
            <p:extLst>
              <p:ext uri="{D42A27DB-BD31-4B8C-83A1-F6EECF244321}">
                <p14:modId xmlns:p14="http://schemas.microsoft.com/office/powerpoint/2010/main" val="1388890850"/>
              </p:ext>
            </p:extLst>
          </p:nvPr>
        </p:nvGraphicFramePr>
        <p:xfrm>
          <a:off x="501604" y="1048435"/>
          <a:ext cx="8142442" cy="2895915"/>
        </p:xfrm>
        <a:graphic>
          <a:graphicData uri="http://schemas.openxmlformats.org/drawingml/2006/table">
            <a:tbl>
              <a:tblPr>
                <a:noFill/>
                <a:tableStyleId>{04DE01F4-EF8F-49C7-89C2-389D4A9F8DCC}</a:tableStyleId>
              </a:tblPr>
              <a:tblGrid>
                <a:gridCol w="3594907">
                  <a:extLst>
                    <a:ext uri="{9D8B030D-6E8A-4147-A177-3AD203B41FA5}">
                      <a16:colId xmlns:a16="http://schemas.microsoft.com/office/drawing/2014/main" val="20000"/>
                    </a:ext>
                  </a:extLst>
                </a:gridCol>
                <a:gridCol w="1392618">
                  <a:extLst>
                    <a:ext uri="{9D8B030D-6E8A-4147-A177-3AD203B41FA5}">
                      <a16:colId xmlns:a16="http://schemas.microsoft.com/office/drawing/2014/main" val="20001"/>
                    </a:ext>
                  </a:extLst>
                </a:gridCol>
                <a:gridCol w="1116418">
                  <a:extLst>
                    <a:ext uri="{9D8B030D-6E8A-4147-A177-3AD203B41FA5}">
                      <a16:colId xmlns:a16="http://schemas.microsoft.com/office/drawing/2014/main" val="20002"/>
                    </a:ext>
                  </a:extLst>
                </a:gridCol>
                <a:gridCol w="2038499">
                  <a:extLst>
                    <a:ext uri="{9D8B030D-6E8A-4147-A177-3AD203B41FA5}">
                      <a16:colId xmlns:a16="http://schemas.microsoft.com/office/drawing/2014/main" val="20003"/>
                    </a:ext>
                  </a:extLst>
                </a:gridCol>
              </a:tblGrid>
              <a:tr h="8179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a:lnSpc>
                          <a:spcPct val="100000"/>
                        </a:lnSpc>
                        <a:spcBef>
                          <a:spcPts val="0"/>
                        </a:spcBef>
                        <a:spcAft>
                          <a:spcPts val="0"/>
                        </a:spcAft>
                        <a:buNone/>
                      </a:pPr>
                      <a:r>
                        <a:rPr lang="en-GB" sz="1400" b="1" u="none" strike="noStrike" cap="none"/>
                        <a:t>General/ parliamentary</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Local/</a:t>
                      </a:r>
                      <a:endParaRPr lang="en-US"/>
                    </a:p>
                    <a:p>
                      <a:pPr marL="0" marR="0" lvl="0" indent="0" algn="ctr">
                        <a:lnSpc>
                          <a:spcPct val="100000"/>
                        </a:lnSpc>
                        <a:spcBef>
                          <a:spcPts val="0"/>
                        </a:spcBef>
                        <a:spcAft>
                          <a:spcPts val="0"/>
                        </a:spcAft>
                        <a:buSzPts val="1400"/>
                        <a:buFont typeface="Arial"/>
                        <a:buNone/>
                      </a:pPr>
                      <a:r>
                        <a:rPr lang="en-GB" sz="1400" b="1" u="none" strike="noStrike" cap="none"/>
                        <a:t>borough </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a:lnSpc>
                          <a:spcPct val="100000"/>
                        </a:lnSpc>
                        <a:spcBef>
                          <a:spcPts val="0"/>
                        </a:spcBef>
                        <a:spcAft>
                          <a:spcPts val="0"/>
                        </a:spcAft>
                        <a:buNone/>
                      </a:pPr>
                      <a:r>
                        <a:rPr lang="en-GB" sz="1400" b="1" u="none" strike="noStrike" cap="none"/>
                        <a:t>Mayor of London and London Assembly</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Must be at least </a:t>
                      </a:r>
                      <a:r>
                        <a:rPr lang="en-GB" sz="1400" b="1" u="none" strike="noStrike" cap="none"/>
                        <a:t>18 years</a:t>
                      </a:r>
                      <a:r>
                        <a:rPr lang="en-GB" sz="1400" u="none" strike="noStrike" cap="none"/>
                        <a:t> of age to vote (you can </a:t>
                      </a:r>
                      <a:r>
                        <a:rPr lang="en-GB" sz="1400" b="1" u="none" strike="noStrike" cap="none"/>
                        <a:t>register from 16</a:t>
                      </a:r>
                      <a:r>
                        <a:rPr lang="en-GB" sz="1400" u="none" strike="noStrike" cap="none"/>
                        <a:t> years of age)</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a:t>
                      </a:r>
                      <a:r>
                        <a:rPr lang="en-GB" sz="1400" b="1" u="none" strike="noStrike" cap="none"/>
                        <a:t>citizens</a:t>
                      </a:r>
                      <a:r>
                        <a:rPr lang="en-GB" sz="1400" u="none" strike="noStrike" cap="none"/>
                        <a:t> </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a:t>
                      </a:r>
                      <a:r>
                        <a:rPr lang="en-GB" sz="1400" b="1" u="none" strike="noStrike" cap="none">
                          <a:solidFill>
                            <a:schemeClr val="dk1"/>
                          </a:solidFill>
                        </a:rPr>
                        <a:t>citizens</a:t>
                      </a:r>
                      <a:r>
                        <a:rPr lang="en-GB" sz="1400" u="none" strike="noStrike" cap="none">
                          <a:solidFill>
                            <a:schemeClr val="dk1"/>
                          </a:solidFill>
                        </a:rPr>
                        <a:t> or EU citizens with retained rights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68" name="Google Shape;168;g2ee773b2950_0_106"/>
          <p:cNvSpPr/>
          <p:nvPr/>
        </p:nvSpPr>
        <p:spPr>
          <a:xfrm>
            <a:off x="476861" y="4002978"/>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chemeClr val="lt1"/>
                </a:solidFill>
                <a:latin typeface="Arial"/>
                <a:ea typeface="Arial"/>
                <a:cs typeface="Arial"/>
                <a:sym typeface="Arial"/>
              </a:rPr>
              <a:t>For further information on eligibility,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have your voice heard in the voting system?</a:t>
            </a:r>
            <a:endParaRPr sz="1400" b="1" i="0" u="none" strike="noStrike" cap="none">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grpSp>
        <p:nvGrpSpPr>
          <p:cNvPr id="202" name="Google Shape;202;p9"/>
          <p:cNvGrpSpPr/>
          <p:nvPr/>
        </p:nvGrpSpPr>
        <p:grpSpPr>
          <a:xfrm>
            <a:off x="6504407" y="841189"/>
            <a:ext cx="1949431" cy="3384201"/>
            <a:chOff x="1202583" y="772905"/>
            <a:chExt cx="2370518" cy="4119840"/>
          </a:xfrm>
        </p:grpSpPr>
        <p:pic>
          <p:nvPicPr>
            <p:cNvPr id="203" name="Google Shape;203;p9"/>
            <p:cNvPicPr preferRelativeResize="0"/>
            <p:nvPr/>
          </p:nvPicPr>
          <p:blipFill rotWithShape="1">
            <a:blip r:embed="rId3">
              <a:alphaModFix/>
            </a:blip>
            <a:srcRect t="11552" b="8349"/>
            <a:stretch/>
          </p:blipFill>
          <p:spPr>
            <a:xfrm>
              <a:off x="1202583" y="772905"/>
              <a:ext cx="2370518" cy="4119840"/>
            </a:xfrm>
            <a:prstGeom prst="rect">
              <a:avLst/>
            </a:prstGeom>
            <a:noFill/>
            <a:ln>
              <a:noFill/>
            </a:ln>
          </p:spPr>
        </p:pic>
        <p:sp>
          <p:nvSpPr>
            <p:cNvPr id="204" name="Google Shape;204;p9"/>
            <p:cNvSpPr/>
            <p:nvPr/>
          </p:nvSpPr>
          <p:spPr>
            <a:xfrm>
              <a:off x="1700104" y="2261937"/>
              <a:ext cx="1408856" cy="309813"/>
            </a:xfrm>
            <a:prstGeom prst="rect">
              <a:avLst/>
            </a:prstGeom>
            <a:solidFill>
              <a:srgbClr val="0E7A5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5" name="Google Shape;205;p9"/>
            <p:cNvSpPr/>
            <p:nvPr/>
          </p:nvSpPr>
          <p:spPr>
            <a:xfrm>
              <a:off x="1234424" y="2858461"/>
              <a:ext cx="1824102" cy="19274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6" name="Google Shape;206;p9"/>
            <p:cNvSpPr/>
            <p:nvPr/>
          </p:nvSpPr>
          <p:spPr>
            <a:xfrm>
              <a:off x="1289848" y="3426711"/>
              <a:ext cx="472340" cy="19274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07" name="Google Shape;207;p9"/>
          <p:cNvPicPr preferRelativeResize="0"/>
          <p:nvPr/>
        </p:nvPicPr>
        <p:blipFill rotWithShape="1">
          <a:blip r:embed="rId4">
            <a:alphaModFix/>
          </a:blip>
          <a:srcRect t="12677" b="7224"/>
          <a:stretch/>
        </p:blipFill>
        <p:spPr>
          <a:xfrm>
            <a:off x="6533467" y="839283"/>
            <a:ext cx="1949431" cy="3388012"/>
          </a:xfrm>
          <a:prstGeom prst="rect">
            <a:avLst/>
          </a:prstGeom>
          <a:noFill/>
          <a:ln>
            <a:noFill/>
          </a:ln>
        </p:spPr>
      </p:pic>
      <p:pic>
        <p:nvPicPr>
          <p:cNvPr id="208" name="Google Shape;208;p9"/>
          <p:cNvPicPr preferRelativeResize="0"/>
          <p:nvPr/>
        </p:nvPicPr>
        <p:blipFill rotWithShape="1">
          <a:blip r:embed="rId5">
            <a:alphaModFix/>
          </a:blip>
          <a:srcRect t="11877" b="6640"/>
          <a:stretch/>
        </p:blipFill>
        <p:spPr>
          <a:xfrm>
            <a:off x="6517794" y="841840"/>
            <a:ext cx="1949431" cy="3446606"/>
          </a:xfrm>
          <a:prstGeom prst="rect">
            <a:avLst/>
          </a:prstGeom>
          <a:noFill/>
          <a:ln>
            <a:noFill/>
          </a:ln>
        </p:spPr>
      </p:pic>
      <p:pic>
        <p:nvPicPr>
          <p:cNvPr id="209" name="Google Shape;209;p9"/>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210" name="Google Shape;210;p9"/>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211" name="Google Shape;211;p9"/>
          <p:cNvCxnSpPr/>
          <p:nvPr/>
        </p:nvCxnSpPr>
        <p:spPr>
          <a:xfrm rot="10800000" flipH="1">
            <a:off x="468740" y="644398"/>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12" name="Google Shape;212;p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13" name="Google Shape;213;p9"/>
          <p:cNvPicPr preferRelativeResize="0"/>
          <p:nvPr/>
        </p:nvPicPr>
        <p:blipFill rotWithShape="1">
          <a:blip r:embed="rId8">
            <a:alphaModFix/>
          </a:blip>
          <a:srcRect/>
          <a:stretch/>
        </p:blipFill>
        <p:spPr>
          <a:xfrm>
            <a:off x="2661938" y="214125"/>
            <a:ext cx="3820125" cy="280150"/>
          </a:xfrm>
          <a:prstGeom prst="rect">
            <a:avLst/>
          </a:prstGeom>
          <a:noFill/>
          <a:ln>
            <a:noFill/>
          </a:ln>
        </p:spPr>
      </p:pic>
      <p:sp>
        <p:nvSpPr>
          <p:cNvPr id="214" name="Google Shape;214;p9"/>
          <p:cNvSpPr txBox="1"/>
          <p:nvPr/>
        </p:nvSpPr>
        <p:spPr>
          <a:xfrm>
            <a:off x="467275" y="1166250"/>
            <a:ext cx="5391600" cy="274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lang="en-US" sz="2400" b="0" i="0" u="none" strike="noStrike" cap="none">
              <a:solidFill>
                <a:schemeClr val="dk1"/>
              </a:solidFill>
              <a:latin typeface="Arial"/>
              <a:ea typeface="Arial"/>
              <a:cs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Make sure you meet the eligibility criteria </a:t>
            </a: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Make sure you have the following information:</a:t>
            </a:r>
            <a:endParaRPr sz="18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name </a:t>
            </a:r>
            <a:endParaRPr sz="18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date of birth</a:t>
            </a:r>
            <a:endParaRPr sz="18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address </a:t>
            </a: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Go to </a:t>
            </a:r>
            <a:r>
              <a:rPr lang="en-GB" sz="1800" b="0" i="0" u="sng" strike="noStrike" cap="none">
                <a:solidFill>
                  <a:schemeClr val="hlink"/>
                </a:solidFill>
                <a:latin typeface="Arial"/>
                <a:ea typeface="Arial"/>
                <a:cs typeface="Arial"/>
                <a:sym typeface="Arial"/>
                <a:hlinkClick r:id="rId9">
                  <a:extLst>
                    <a:ext uri="{A12FA001-AC4F-418D-AE19-62706E023703}">
                      <ahyp:hlinkClr xmlns:ahyp="http://schemas.microsoft.com/office/drawing/2018/hyperlinkcolor" val="tx"/>
                    </a:ext>
                  </a:extLst>
                </a:hlinkClick>
              </a:rPr>
              <a:t>gov.uk/register-to-vote</a:t>
            </a:r>
            <a:endParaRPr sz="1800" b="0" i="0" u="none" strike="noStrike" cap="none">
              <a:solidFill>
                <a:schemeClr val="hlink"/>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Fill in the form - don't worry if you do not have a National Insurance number. </a:t>
            </a:r>
            <a:endParaRPr sz="2400" b="0" i="0" u="none" strike="noStrike" cap="none">
              <a:solidFill>
                <a:schemeClr val="dk1"/>
              </a:solidFill>
              <a:latin typeface="Arial"/>
              <a:ea typeface="Arial"/>
              <a:cs typeface="Arial"/>
              <a:sym typeface="Arial"/>
            </a:endParaRPr>
          </a:p>
        </p:txBody>
      </p:sp>
      <p:pic>
        <p:nvPicPr>
          <p:cNvPr id="215" name="Google Shape;215;p9"/>
          <p:cNvPicPr preferRelativeResize="0"/>
          <p:nvPr/>
        </p:nvPicPr>
        <p:blipFill rotWithShape="1">
          <a:blip r:embed="rId10">
            <a:alphaModFix/>
          </a:blip>
          <a:srcRect t="11757" b="8144"/>
          <a:stretch/>
        </p:blipFill>
        <p:spPr>
          <a:xfrm>
            <a:off x="6491901" y="847839"/>
            <a:ext cx="1949431" cy="3388012"/>
          </a:xfrm>
          <a:prstGeom prst="rect">
            <a:avLst/>
          </a:prstGeom>
          <a:noFill/>
          <a:ln>
            <a:noFill/>
          </a:ln>
        </p:spPr>
      </p:pic>
      <p:pic>
        <p:nvPicPr>
          <p:cNvPr id="216" name="Google Shape;216;p9"/>
          <p:cNvPicPr preferRelativeResize="0"/>
          <p:nvPr/>
        </p:nvPicPr>
        <p:blipFill rotWithShape="1">
          <a:blip r:embed="rId11">
            <a:alphaModFix/>
          </a:blip>
          <a:srcRect t="11440" b="9431"/>
          <a:stretch/>
        </p:blipFill>
        <p:spPr>
          <a:xfrm>
            <a:off x="6516913" y="839283"/>
            <a:ext cx="1949431" cy="3347011"/>
          </a:xfrm>
          <a:prstGeom prst="rect">
            <a:avLst/>
          </a:prstGeom>
          <a:noFill/>
          <a:ln>
            <a:noFill/>
          </a:ln>
        </p:spPr>
      </p:pic>
      <p:pic>
        <p:nvPicPr>
          <p:cNvPr id="217" name="Google Shape;217;p9"/>
          <p:cNvPicPr preferRelativeResize="0"/>
          <p:nvPr/>
        </p:nvPicPr>
        <p:blipFill rotWithShape="1">
          <a:blip r:embed="rId12">
            <a:alphaModFix/>
          </a:blip>
          <a:srcRect t="11416" b="8235"/>
          <a:stretch/>
        </p:blipFill>
        <p:spPr>
          <a:xfrm>
            <a:off x="6524511" y="849173"/>
            <a:ext cx="1949431" cy="3398640"/>
          </a:xfrm>
          <a:prstGeom prst="rect">
            <a:avLst/>
          </a:prstGeom>
          <a:noFill/>
          <a:ln>
            <a:noFill/>
          </a:ln>
        </p:spPr>
      </p:pic>
      <p:pic>
        <p:nvPicPr>
          <p:cNvPr id="218" name="Google Shape;218;p9"/>
          <p:cNvPicPr preferRelativeResize="0"/>
          <p:nvPr/>
        </p:nvPicPr>
        <p:blipFill rotWithShape="1">
          <a:blip r:embed="rId10">
            <a:alphaModFix/>
          </a:blip>
          <a:srcRect t="11757" b="8144"/>
          <a:stretch/>
        </p:blipFill>
        <p:spPr>
          <a:xfrm>
            <a:off x="6516913" y="844028"/>
            <a:ext cx="1949431" cy="3388012"/>
          </a:xfrm>
          <a:prstGeom prst="rect">
            <a:avLst/>
          </a:prstGeom>
          <a:noFill/>
          <a:ln>
            <a:noFill/>
          </a:ln>
        </p:spPr>
      </p:pic>
      <p:pic>
        <p:nvPicPr>
          <p:cNvPr id="219" name="Google Shape;219;p9"/>
          <p:cNvPicPr preferRelativeResize="0"/>
          <p:nvPr/>
        </p:nvPicPr>
        <p:blipFill rotWithShape="1">
          <a:blip r:embed="rId13">
            <a:alphaModFix/>
          </a:blip>
          <a:srcRect t="12182" b="7469"/>
          <a:stretch/>
        </p:blipFill>
        <p:spPr>
          <a:xfrm>
            <a:off x="6482063" y="834353"/>
            <a:ext cx="1949431" cy="3398640"/>
          </a:xfrm>
          <a:prstGeom prst="rect">
            <a:avLst/>
          </a:prstGeom>
          <a:noFill/>
          <a:ln>
            <a:noFill/>
          </a:ln>
        </p:spPr>
      </p:pic>
      <p:pic>
        <p:nvPicPr>
          <p:cNvPr id="220" name="Google Shape;220;p9"/>
          <p:cNvPicPr preferRelativeResize="0"/>
          <p:nvPr/>
        </p:nvPicPr>
        <p:blipFill rotWithShape="1">
          <a:blip r:embed="rId14">
            <a:alphaModFix/>
          </a:blip>
          <a:srcRect t="11551" b="7639"/>
          <a:stretch/>
        </p:blipFill>
        <p:spPr>
          <a:xfrm>
            <a:off x="6491900" y="829681"/>
            <a:ext cx="1949431" cy="3418132"/>
          </a:xfrm>
          <a:prstGeom prst="rect">
            <a:avLst/>
          </a:prstGeom>
          <a:noFill/>
          <a:ln>
            <a:noFill/>
          </a:ln>
        </p:spPr>
      </p:pic>
      <p:pic>
        <p:nvPicPr>
          <p:cNvPr id="221" name="Google Shape;221;p9"/>
          <p:cNvPicPr preferRelativeResize="0"/>
          <p:nvPr/>
        </p:nvPicPr>
        <p:blipFill rotWithShape="1">
          <a:blip r:embed="rId15">
            <a:alphaModFix/>
          </a:blip>
          <a:srcRect t="11553" b="7936"/>
          <a:stretch/>
        </p:blipFill>
        <p:spPr>
          <a:xfrm>
            <a:off x="6493412" y="832766"/>
            <a:ext cx="1949431" cy="3405522"/>
          </a:xfrm>
          <a:prstGeom prst="rect">
            <a:avLst/>
          </a:prstGeom>
          <a:noFill/>
          <a:ln>
            <a:noFill/>
          </a:ln>
        </p:spPr>
      </p:pic>
      <p:sp>
        <p:nvSpPr>
          <p:cNvPr id="3" name="Google Shape;197;p7">
            <a:extLst>
              <a:ext uri="{FF2B5EF4-FFF2-40B4-BE49-F238E27FC236}">
                <a16:creationId xmlns:a16="http://schemas.microsoft.com/office/drawing/2014/main" id="{D0546447-DB00-2D6B-1CF4-ADA03E984553}"/>
              </a:ext>
            </a:extLst>
          </p:cNvPr>
          <p:cNvSpPr/>
          <p:nvPr/>
        </p:nvSpPr>
        <p:spPr>
          <a:xfrm>
            <a:off x="467955" y="927979"/>
            <a:ext cx="5193218"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endParaRPr lang="en-GB" sz="2400" b="1">
              <a:solidFill>
                <a:schemeClr val="bg1"/>
              </a:solidFill>
              <a:ea typeface="Montserrat"/>
            </a:endParaRPr>
          </a:p>
          <a:p>
            <a:pPr algn="ctr"/>
            <a:r>
              <a:rPr lang="en-GB" sz="2400" b="1">
                <a:solidFill>
                  <a:schemeClr val="bg1"/>
                </a:solidFill>
                <a:ea typeface="Montserrat"/>
              </a:rPr>
              <a:t>How can I register to vote?</a:t>
            </a:r>
            <a:endParaRPr lang="en-GB" sz="2400">
              <a:solidFill>
                <a:schemeClr val="bg1"/>
              </a:solidFill>
              <a:ea typeface="Montserrat"/>
            </a:endParaRPr>
          </a:p>
          <a:p>
            <a:pPr marL="0" marR="0" lvl="0" indent="0" algn="ctr">
              <a:lnSpc>
                <a:spcPct val="100000"/>
              </a:lnSpc>
              <a:spcBef>
                <a:spcPts val="0"/>
              </a:spcBef>
              <a:spcAft>
                <a:spcPts val="0"/>
              </a:spcAft>
              <a:buSzPts val="2000"/>
              <a:buFont typeface="Arial"/>
              <a:buNone/>
            </a:pPr>
            <a:endParaRPr lang="en-GB" sz="2000" b="1" i="0" u="none" strike="noStrike" cap="none">
              <a:solidFill>
                <a:schemeClr val="lt1"/>
              </a:solidFill>
              <a:ea typeface="Montserrat"/>
            </a:endParaRPr>
          </a:p>
        </p:txBody>
      </p:sp>
    </p:spTree>
    <p:extLst>
      <p:ext uri="{BB962C8B-B14F-4D97-AF65-F5344CB8AC3E}">
        <p14:creationId xmlns:p14="http://schemas.microsoft.com/office/powerpoint/2010/main" val="183968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2000"/>
                                        <p:tgtEl>
                                          <p:spTgt spid="220"/>
                                        </p:tgtEl>
                                      </p:cBhvr>
                                    </p:animEffect>
                                    <p:set>
                                      <p:cBhvr>
                                        <p:cTn id="11" dur="1" fill="hold">
                                          <p:stCondLst>
                                            <p:cond delay="2000"/>
                                          </p:stCondLst>
                                        </p:cTn>
                                        <p:tgtEl>
                                          <p:spTgt spid="220"/>
                                        </p:tgtEl>
                                        <p:attrNameLst>
                                          <p:attrName>style.visibility</p:attrName>
                                        </p:attrNameLst>
                                      </p:cBhvr>
                                      <p:to>
                                        <p:strVal val="hidden"/>
                                      </p:to>
                                    </p:set>
                                  </p:childTnLst>
                                </p:cTn>
                              </p:par>
                            </p:childTnLst>
                          </p:cTn>
                        </p:par>
                        <p:par>
                          <p:cTn id="12" fill="hold">
                            <p:stCondLst>
                              <p:cond delay="2501"/>
                            </p:stCondLst>
                            <p:childTnLst>
                              <p:par>
                                <p:cTn id="13" presetID="10" presetClass="exit" presetSubtype="0" fill="hold" nodeType="afterEffect">
                                  <p:stCondLst>
                                    <p:cond delay="0"/>
                                  </p:stCondLst>
                                  <p:childTnLst>
                                    <p:animEffect transition="out" filter="fade">
                                      <p:cBhvr>
                                        <p:cTn id="14" dur="2000"/>
                                        <p:tgtEl>
                                          <p:spTgt spid="219"/>
                                        </p:tgtEl>
                                      </p:cBhvr>
                                    </p:animEffect>
                                    <p:set>
                                      <p:cBhvr>
                                        <p:cTn id="15" dur="1" fill="hold">
                                          <p:stCondLst>
                                            <p:cond delay="2000"/>
                                          </p:stCondLst>
                                        </p:cTn>
                                        <p:tgtEl>
                                          <p:spTgt spid="219"/>
                                        </p:tgtEl>
                                        <p:attrNameLst>
                                          <p:attrName>style.visibility</p:attrName>
                                        </p:attrNameLst>
                                      </p:cBhvr>
                                      <p:to>
                                        <p:strVal val="hidden"/>
                                      </p:to>
                                    </p:set>
                                  </p:childTnLst>
                                </p:cTn>
                              </p:par>
                            </p:childTnLst>
                          </p:cTn>
                        </p:par>
                        <p:par>
                          <p:cTn id="16" fill="hold">
                            <p:stCondLst>
                              <p:cond delay="4502"/>
                            </p:stCondLst>
                            <p:childTnLst>
                              <p:par>
                                <p:cTn id="17" presetID="10" presetClass="exit" presetSubtype="0" fill="hold" nodeType="afterEffect">
                                  <p:stCondLst>
                                    <p:cond delay="0"/>
                                  </p:stCondLst>
                                  <p:childTnLst>
                                    <p:animEffect transition="out" filter="fade">
                                      <p:cBhvr>
                                        <p:cTn id="18" dur="2000"/>
                                        <p:tgtEl>
                                          <p:spTgt spid="218"/>
                                        </p:tgtEl>
                                      </p:cBhvr>
                                    </p:animEffect>
                                    <p:set>
                                      <p:cBhvr>
                                        <p:cTn id="19" dur="1" fill="hold">
                                          <p:stCondLst>
                                            <p:cond delay="2000"/>
                                          </p:stCondLst>
                                        </p:cTn>
                                        <p:tgtEl>
                                          <p:spTgt spid="218"/>
                                        </p:tgtEl>
                                        <p:attrNameLst>
                                          <p:attrName>style.visibility</p:attrName>
                                        </p:attrNameLst>
                                      </p:cBhvr>
                                      <p:to>
                                        <p:strVal val="hidden"/>
                                      </p:to>
                                    </p:set>
                                  </p:childTnLst>
                                </p:cTn>
                              </p:par>
                            </p:childTnLst>
                          </p:cTn>
                        </p:par>
                        <p:par>
                          <p:cTn id="20" fill="hold">
                            <p:stCondLst>
                              <p:cond delay="6503"/>
                            </p:stCondLst>
                            <p:childTnLst>
                              <p:par>
                                <p:cTn id="21" presetID="10" presetClass="exit" presetSubtype="0" fill="hold" nodeType="afterEffect">
                                  <p:stCondLst>
                                    <p:cond delay="0"/>
                                  </p:stCondLst>
                                  <p:childTnLst>
                                    <p:animEffect transition="out" filter="fade">
                                      <p:cBhvr>
                                        <p:cTn id="22" dur="2000"/>
                                        <p:tgtEl>
                                          <p:spTgt spid="217"/>
                                        </p:tgtEl>
                                      </p:cBhvr>
                                    </p:animEffect>
                                    <p:set>
                                      <p:cBhvr>
                                        <p:cTn id="23" dur="1" fill="hold">
                                          <p:stCondLst>
                                            <p:cond delay="2000"/>
                                          </p:stCondLst>
                                        </p:cTn>
                                        <p:tgtEl>
                                          <p:spTgt spid="217"/>
                                        </p:tgtEl>
                                        <p:attrNameLst>
                                          <p:attrName>style.visibility</p:attrName>
                                        </p:attrNameLst>
                                      </p:cBhvr>
                                      <p:to>
                                        <p:strVal val="hidden"/>
                                      </p:to>
                                    </p:set>
                                  </p:childTnLst>
                                </p:cTn>
                              </p:par>
                            </p:childTnLst>
                          </p:cTn>
                        </p:par>
                        <p:par>
                          <p:cTn id="24" fill="hold">
                            <p:stCondLst>
                              <p:cond delay="8504"/>
                            </p:stCondLst>
                            <p:childTnLst>
                              <p:par>
                                <p:cTn id="25" presetID="10" presetClass="exit" presetSubtype="0" fill="hold" nodeType="afterEffect">
                                  <p:stCondLst>
                                    <p:cond delay="0"/>
                                  </p:stCondLst>
                                  <p:childTnLst>
                                    <p:animEffect transition="out" filter="fade">
                                      <p:cBhvr>
                                        <p:cTn id="26" dur="2000"/>
                                        <p:tgtEl>
                                          <p:spTgt spid="216"/>
                                        </p:tgtEl>
                                      </p:cBhvr>
                                    </p:animEffect>
                                    <p:set>
                                      <p:cBhvr>
                                        <p:cTn id="27" dur="1" fill="hold">
                                          <p:stCondLst>
                                            <p:cond delay="2000"/>
                                          </p:stCondLst>
                                        </p:cTn>
                                        <p:tgtEl>
                                          <p:spTgt spid="216"/>
                                        </p:tgtEl>
                                        <p:attrNameLst>
                                          <p:attrName>style.visibility</p:attrName>
                                        </p:attrNameLst>
                                      </p:cBhvr>
                                      <p:to>
                                        <p:strVal val="hidden"/>
                                      </p:to>
                                    </p:set>
                                  </p:childTnLst>
                                </p:cTn>
                              </p:par>
                            </p:childTnLst>
                          </p:cTn>
                        </p:par>
                        <p:par>
                          <p:cTn id="28" fill="hold">
                            <p:stCondLst>
                              <p:cond delay="10505"/>
                            </p:stCondLst>
                            <p:childTnLst>
                              <p:par>
                                <p:cTn id="29" presetID="10" presetClass="exit" presetSubtype="0" fill="hold" nodeType="afterEffect">
                                  <p:stCondLst>
                                    <p:cond delay="0"/>
                                  </p:stCondLst>
                                  <p:childTnLst>
                                    <p:animEffect transition="out" filter="fade">
                                      <p:cBhvr>
                                        <p:cTn id="30" dur="2000"/>
                                        <p:tgtEl>
                                          <p:spTgt spid="215"/>
                                        </p:tgtEl>
                                      </p:cBhvr>
                                    </p:animEffect>
                                    <p:set>
                                      <p:cBhvr>
                                        <p:cTn id="31" dur="1" fill="hold">
                                          <p:stCondLst>
                                            <p:cond delay="2000"/>
                                          </p:stCondLst>
                                        </p:cTn>
                                        <p:tgtEl>
                                          <p:spTgt spid="215"/>
                                        </p:tgtEl>
                                        <p:attrNameLst>
                                          <p:attrName>style.visibility</p:attrName>
                                        </p:attrNameLst>
                                      </p:cBhvr>
                                      <p:to>
                                        <p:strVal val="hidden"/>
                                      </p:to>
                                    </p:set>
                                  </p:childTnLst>
                                </p:cTn>
                              </p:par>
                            </p:childTnLst>
                          </p:cTn>
                        </p:par>
                        <p:par>
                          <p:cTn id="32" fill="hold">
                            <p:stCondLst>
                              <p:cond delay="12506"/>
                            </p:stCondLst>
                            <p:childTnLst>
                              <p:par>
                                <p:cTn id="33" presetID="10" presetClass="exit" presetSubtype="0" fill="hold" nodeType="afterEffect">
                                  <p:stCondLst>
                                    <p:cond delay="0"/>
                                  </p:stCondLst>
                                  <p:childTnLst>
                                    <p:animEffect transition="out" filter="fade">
                                      <p:cBhvr>
                                        <p:cTn id="34" dur="2000"/>
                                        <p:tgtEl>
                                          <p:spTgt spid="208"/>
                                        </p:tgtEl>
                                      </p:cBhvr>
                                    </p:animEffect>
                                    <p:set>
                                      <p:cBhvr>
                                        <p:cTn id="35" dur="1" fill="hold">
                                          <p:stCondLst>
                                            <p:cond delay="2000"/>
                                          </p:stCondLst>
                                        </p:cTn>
                                        <p:tgtEl>
                                          <p:spTgt spid="208"/>
                                        </p:tgtEl>
                                        <p:attrNameLst>
                                          <p:attrName>style.visibility</p:attrName>
                                        </p:attrNameLst>
                                      </p:cBhvr>
                                      <p:to>
                                        <p:strVal val="hidden"/>
                                      </p:to>
                                    </p:set>
                                  </p:childTnLst>
                                </p:cTn>
                              </p:par>
                            </p:childTnLst>
                          </p:cTn>
                        </p:par>
                        <p:par>
                          <p:cTn id="36" fill="hold">
                            <p:stCondLst>
                              <p:cond delay="14507"/>
                            </p:stCondLst>
                            <p:childTnLst>
                              <p:par>
                                <p:cTn id="37" presetID="10" presetClass="exit" presetSubtype="0" fill="hold" nodeType="afterEffect">
                                  <p:stCondLst>
                                    <p:cond delay="0"/>
                                  </p:stCondLst>
                                  <p:childTnLst>
                                    <p:animEffect transition="out" filter="fade">
                                      <p:cBhvr>
                                        <p:cTn id="38" dur="2000"/>
                                        <p:tgtEl>
                                          <p:spTgt spid="207"/>
                                        </p:tgtEl>
                                      </p:cBhvr>
                                    </p:animEffect>
                                    <p:set>
                                      <p:cBhvr>
                                        <p:cTn id="39" dur="1" fill="hold">
                                          <p:stCondLst>
                                            <p:cond delay="2000"/>
                                          </p:stCondLst>
                                        </p:cTn>
                                        <p:tgtEl>
                                          <p:spTgt spid="2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pic>
        <p:nvPicPr>
          <p:cNvPr id="239" name="Google Shape;239;p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40" name="Google Shape;240;p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41" name="Google Shape;241;p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42" name="Google Shape;242;p1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43" name="Google Shape;243;p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4" name="Google Shape;244;p12"/>
          <p:cNvSpPr txBox="1"/>
          <p:nvPr/>
        </p:nvSpPr>
        <p:spPr>
          <a:xfrm>
            <a:off x="497041" y="1730905"/>
            <a:ext cx="5243957" cy="2040138"/>
          </a:xfrm>
          <a:prstGeom prst="rect">
            <a:avLst/>
          </a:prstGeom>
          <a:noFill/>
          <a:ln>
            <a:noFill/>
          </a:ln>
        </p:spPr>
        <p:txBody>
          <a:bodyPr spcFirstLastPara="1" wrap="square" lIns="91425" tIns="91425" rIns="91425" bIns="91425" anchor="t" anchorCtr="0">
            <a:noAutofit/>
          </a:bodyPr>
          <a:lstStyle/>
          <a:p>
            <a:pPr marL="457200" indent="-317500">
              <a:buClr>
                <a:schemeClr val="dk1"/>
              </a:buClr>
              <a:buSzPts val="1400"/>
              <a:buFont typeface="Arial"/>
              <a:buChar char="●"/>
            </a:pPr>
            <a:r>
              <a:rPr lang="en-GB" sz="1800" b="0" i="0" u="none" strike="noStrike" cap="none">
                <a:solidFill>
                  <a:schemeClr val="dk1"/>
                </a:solidFill>
                <a:latin typeface="Arial"/>
                <a:ea typeface="Arial"/>
                <a:cs typeface="Arial"/>
                <a:sym typeface="Arial"/>
              </a:rPr>
              <a:t>If you move address, change your name or nationality (for</a:t>
            </a:r>
            <a:r>
              <a:rPr lang="en-GB" sz="1800">
                <a:solidFill>
                  <a:schemeClr val="dk1"/>
                </a:solidFill>
              </a:rPr>
              <a:t> example if you</a:t>
            </a:r>
            <a:r>
              <a:rPr lang="en-GB" sz="1800" b="0" i="0" u="none" strike="noStrike" cap="none">
                <a:solidFill>
                  <a:schemeClr val="dk1"/>
                </a:solidFill>
                <a:latin typeface="Arial"/>
                <a:ea typeface="Arial"/>
                <a:cs typeface="Arial"/>
                <a:sym typeface="Arial"/>
              </a:rPr>
              <a:t> gain British citizenship), you will have to re-register.</a:t>
            </a:r>
            <a:endParaRPr lang="en-US" sz="18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400"/>
              <a:buFont typeface="Arial"/>
              <a:buNone/>
            </a:pP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800">
                <a:solidFill>
                  <a:schemeClr val="dk1"/>
                </a:solidFill>
              </a:rPr>
              <a:t>If</a:t>
            </a:r>
            <a:r>
              <a:rPr lang="en-GB" sz="1800" b="0" i="0" u="none" strike="noStrike" cap="none">
                <a:solidFill>
                  <a:schemeClr val="dk1"/>
                </a:solidFill>
                <a:latin typeface="Arial"/>
                <a:ea typeface="Arial"/>
                <a:cs typeface="Arial"/>
                <a:sym typeface="Arial"/>
              </a:rPr>
              <a:t> you don’t have a fixed or permanent address, you can still register.</a:t>
            </a:r>
            <a:endParaRPr sz="1800" b="0" i="0" u="none" strike="noStrike" cap="none">
              <a:solidFill>
                <a:schemeClr val="dk1"/>
              </a:solidFill>
              <a:latin typeface="Arial"/>
              <a:ea typeface="Arial"/>
              <a:cs typeface="Arial"/>
              <a:sym typeface="Arial"/>
            </a:endParaRPr>
          </a:p>
        </p:txBody>
      </p:sp>
      <p:sp>
        <p:nvSpPr>
          <p:cNvPr id="5" name="Google Shape;197;p7">
            <a:extLst>
              <a:ext uri="{FF2B5EF4-FFF2-40B4-BE49-F238E27FC236}">
                <a16:creationId xmlns:a16="http://schemas.microsoft.com/office/drawing/2014/main" id="{298E0679-6277-F6C0-2FFA-03F95E884BA7}"/>
              </a:ext>
            </a:extLst>
          </p:cNvPr>
          <p:cNvSpPr/>
          <p:nvPr/>
        </p:nvSpPr>
        <p:spPr>
          <a:xfrm>
            <a:off x="462853" y="846336"/>
            <a:ext cx="8239515" cy="614796"/>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endParaRPr lang="en-GB" sz="1900" b="1">
              <a:solidFill>
                <a:schemeClr val="bg1"/>
              </a:solidFill>
              <a:ea typeface="Montserrat"/>
            </a:endParaRPr>
          </a:p>
          <a:p>
            <a:r>
              <a:rPr lang="en-GB" sz="1900" b="1">
                <a:solidFill>
                  <a:schemeClr val="bg1"/>
                </a:solidFill>
                <a:ea typeface="Montserrat"/>
              </a:rPr>
              <a:t>What if I change my personal details or don’t have a fixed address?</a:t>
            </a:r>
            <a:endParaRPr lang="en-GB" sz="1900">
              <a:solidFill>
                <a:schemeClr val="bg1"/>
              </a:solidFill>
              <a:ea typeface="Montserrat"/>
            </a:endParaRPr>
          </a:p>
          <a:p>
            <a:pPr marL="0" marR="0" lvl="0" indent="0" algn="ctr">
              <a:lnSpc>
                <a:spcPct val="100000"/>
              </a:lnSpc>
              <a:spcBef>
                <a:spcPts val="0"/>
              </a:spcBef>
              <a:spcAft>
                <a:spcPts val="0"/>
              </a:spcAft>
              <a:buSzPts val="2000"/>
              <a:buFont typeface="Arial"/>
              <a:buNone/>
            </a:pPr>
            <a:endParaRPr lang="en-GB" sz="2000" b="1" i="0" u="none" strike="noStrike" cap="none">
              <a:solidFill>
                <a:schemeClr val="lt1"/>
              </a:solidFill>
              <a:ea typeface="Montserrat"/>
            </a:endParaRPr>
          </a:p>
        </p:txBody>
      </p:sp>
      <p:pic>
        <p:nvPicPr>
          <p:cNvPr id="245" name="Google Shape;245;p12"/>
          <p:cNvPicPr preferRelativeResize="0"/>
          <p:nvPr/>
        </p:nvPicPr>
        <p:blipFill rotWithShape="1">
          <a:blip r:embed="rId6">
            <a:alphaModFix/>
          </a:blip>
          <a:srcRect/>
          <a:stretch/>
        </p:blipFill>
        <p:spPr>
          <a:xfrm>
            <a:off x="6172525" y="1557797"/>
            <a:ext cx="2457037" cy="23910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9"/>
        <p:cNvGrpSpPr/>
        <p:nvPr/>
      </p:nvGrpSpPr>
      <p:grpSpPr>
        <a:xfrm>
          <a:off x="0" y="0"/>
          <a:ext cx="0" cy="0"/>
          <a:chOff x="0" y="0"/>
          <a:chExt cx="0" cy="0"/>
        </a:xfrm>
      </p:grpSpPr>
      <p:pic>
        <p:nvPicPr>
          <p:cNvPr id="250" name="Google Shape;250;p1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51" name="Google Shape;251;p1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52" name="Google Shape;252;p1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53" name="Google Shape;253;p1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54" name="Google Shape;254;p1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55" name="Google Shape;255;p11"/>
          <p:cNvSpPr txBox="1"/>
          <p:nvPr/>
        </p:nvSpPr>
        <p:spPr>
          <a:xfrm>
            <a:off x="1362330" y="1557300"/>
            <a:ext cx="7227895" cy="269349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GB" sz="1400" b="1" i="0" u="none" strike="noStrike" cap="none">
                <a:solidFill>
                  <a:schemeClr val="dk1"/>
                </a:solidFill>
                <a:latin typeface="Arial"/>
                <a:ea typeface="Arial"/>
                <a:cs typeface="Arial"/>
                <a:sym typeface="Arial"/>
              </a:rPr>
              <a:t>In Person: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You will be sent a poll card to your address. The poll card will tell you where your local polling station is, and the date and time you can vote. Bring an accepted form of photo ID.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1" i="0" u="none" strike="noStrike" cap="none">
                <a:solidFill>
                  <a:schemeClr val="dk1"/>
                </a:solidFill>
                <a:latin typeface="Arial"/>
                <a:ea typeface="Arial"/>
                <a:cs typeface="Arial"/>
                <a:sym typeface="Arial"/>
              </a:rPr>
              <a:t>By Proxy: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Getting someone that you trust to cast your vote on your behalf. You can do this if you are unable to get to the polling station yourself.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1" i="0" u="none" strike="noStrike" cap="none">
                <a:solidFill>
                  <a:schemeClr val="dk1"/>
                </a:solidFill>
                <a:latin typeface="Arial"/>
                <a:ea typeface="Arial"/>
                <a:cs typeface="Arial"/>
                <a:sym typeface="Arial"/>
              </a:rPr>
              <a:t>By Post: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You will receive your ballot papers and postal voting statement before polling day. You will then make your choice and send in back in the post.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256" name="Google Shape;256;p11"/>
          <p:cNvPicPr preferRelativeResize="0"/>
          <p:nvPr/>
        </p:nvPicPr>
        <p:blipFill rotWithShape="1">
          <a:blip r:embed="rId6">
            <a:alphaModFix/>
          </a:blip>
          <a:srcRect l="31371" t="15553" r="33394" b="19642"/>
          <a:stretch/>
        </p:blipFill>
        <p:spPr>
          <a:xfrm>
            <a:off x="721100" y="1655926"/>
            <a:ext cx="396325" cy="728924"/>
          </a:xfrm>
          <a:prstGeom prst="rect">
            <a:avLst/>
          </a:prstGeom>
          <a:noFill/>
          <a:ln>
            <a:noFill/>
          </a:ln>
        </p:spPr>
      </p:pic>
      <p:pic>
        <p:nvPicPr>
          <p:cNvPr id="257" name="Google Shape;257;p11"/>
          <p:cNvPicPr preferRelativeResize="0"/>
          <p:nvPr/>
        </p:nvPicPr>
        <p:blipFill rotWithShape="1">
          <a:blip r:embed="rId7">
            <a:alphaModFix/>
          </a:blip>
          <a:srcRect/>
          <a:stretch/>
        </p:blipFill>
        <p:spPr>
          <a:xfrm>
            <a:off x="594051" y="3472963"/>
            <a:ext cx="650425" cy="650425"/>
          </a:xfrm>
          <a:prstGeom prst="rect">
            <a:avLst/>
          </a:prstGeom>
          <a:noFill/>
          <a:ln>
            <a:noFill/>
          </a:ln>
        </p:spPr>
      </p:pic>
      <p:pic>
        <p:nvPicPr>
          <p:cNvPr id="258" name="Google Shape;258;p11"/>
          <p:cNvPicPr preferRelativeResize="0"/>
          <p:nvPr/>
        </p:nvPicPr>
        <p:blipFill rotWithShape="1">
          <a:blip r:embed="rId8">
            <a:alphaModFix/>
          </a:blip>
          <a:srcRect/>
          <a:stretch/>
        </p:blipFill>
        <p:spPr>
          <a:xfrm>
            <a:off x="594052" y="2612888"/>
            <a:ext cx="650425" cy="650425"/>
          </a:xfrm>
          <a:prstGeom prst="rect">
            <a:avLst/>
          </a:prstGeom>
          <a:noFill/>
          <a:ln>
            <a:noFill/>
          </a:ln>
        </p:spPr>
      </p:pic>
      <p:sp>
        <p:nvSpPr>
          <p:cNvPr id="259" name="Google Shape;259;p11"/>
          <p:cNvSpPr/>
          <p:nvPr/>
        </p:nvSpPr>
        <p:spPr>
          <a:xfrm>
            <a:off x="457750" y="936138"/>
            <a:ext cx="8208900" cy="506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1">
                <a:solidFill>
                  <a:schemeClr val="lt1"/>
                </a:solidFill>
              </a:rPr>
              <a:t>W</a:t>
            </a:r>
            <a:r>
              <a:rPr lang="en-GB" sz="1900" b="1" i="0" u="none" strike="noStrike" cap="none">
                <a:solidFill>
                  <a:schemeClr val="lt1"/>
                </a:solidFill>
              </a:rPr>
              <a:t>hat are the different ways that I can vote?</a:t>
            </a:r>
            <a:endParaRPr sz="2000" b="1" i="0" u="none" strike="noStrike" cap="none">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
        <p:cNvGrpSpPr/>
        <p:nvPr/>
      </p:nvGrpSpPr>
      <p:grpSpPr>
        <a:xfrm>
          <a:off x="0" y="0"/>
          <a:ext cx="0" cy="0"/>
          <a:chOff x="0" y="0"/>
          <a:chExt cx="0" cy="0"/>
        </a:xfrm>
      </p:grpSpPr>
      <p:pic>
        <p:nvPicPr>
          <p:cNvPr id="264" name="Google Shape;264;g3f5f8f57a24_0_1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5" name="Google Shape;265;g3f5f8f57a24_0_1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6" name="Google Shape;266;g3f5f8f57a24_0_1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67" name="Google Shape;267;g3f5f8f57a24_0_1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8" name="Google Shape;268;g3f5f8f57a24_0_11"/>
          <p:cNvPicPr preferRelativeResize="0"/>
          <p:nvPr/>
        </p:nvPicPr>
        <p:blipFill rotWithShape="1">
          <a:blip r:embed="rId5">
            <a:alphaModFix/>
          </a:blip>
          <a:srcRect/>
          <a:stretch/>
        </p:blipFill>
        <p:spPr>
          <a:xfrm>
            <a:off x="2661938" y="214125"/>
            <a:ext cx="3820125" cy="280150"/>
          </a:xfrm>
          <a:prstGeom prst="rect">
            <a:avLst/>
          </a:prstGeom>
          <a:noFill/>
          <a:ln>
            <a:noFill/>
          </a:ln>
        </p:spPr>
      </p:pic>
      <p:grpSp>
        <p:nvGrpSpPr>
          <p:cNvPr id="269" name="Google Shape;269;g3f5f8f57a24_0_11"/>
          <p:cNvGrpSpPr/>
          <p:nvPr/>
        </p:nvGrpSpPr>
        <p:grpSpPr>
          <a:xfrm>
            <a:off x="2321400" y="1294600"/>
            <a:ext cx="5189600" cy="3204174"/>
            <a:chOff x="1910075" y="1294600"/>
            <a:chExt cx="5189600" cy="3204174"/>
          </a:xfrm>
        </p:grpSpPr>
        <p:pic>
          <p:nvPicPr>
            <p:cNvPr id="270" name="Google Shape;270;g3f5f8f57a24_0_11"/>
            <p:cNvPicPr preferRelativeResize="0"/>
            <p:nvPr/>
          </p:nvPicPr>
          <p:blipFill rotWithShape="1">
            <a:blip r:embed="rId6">
              <a:alphaModFix/>
            </a:blip>
            <a:srcRect r="19133"/>
            <a:stretch/>
          </p:blipFill>
          <p:spPr>
            <a:xfrm>
              <a:off x="1910075" y="1294600"/>
              <a:ext cx="4422276" cy="3204174"/>
            </a:xfrm>
            <a:prstGeom prst="rect">
              <a:avLst/>
            </a:prstGeom>
            <a:noFill/>
            <a:ln>
              <a:noFill/>
            </a:ln>
          </p:spPr>
        </p:pic>
        <p:pic>
          <p:nvPicPr>
            <p:cNvPr id="271" name="Google Shape;271;g3f5f8f57a24_0_11"/>
            <p:cNvPicPr preferRelativeResize="0"/>
            <p:nvPr/>
          </p:nvPicPr>
          <p:blipFill rotWithShape="1">
            <a:blip r:embed="rId7">
              <a:alphaModFix/>
            </a:blip>
            <a:srcRect/>
            <a:stretch/>
          </p:blipFill>
          <p:spPr>
            <a:xfrm>
              <a:off x="4836900" y="2307613"/>
              <a:ext cx="2262775" cy="1940200"/>
            </a:xfrm>
            <a:prstGeom prst="rect">
              <a:avLst/>
            </a:prstGeom>
            <a:noFill/>
            <a:ln>
              <a:noFill/>
            </a:ln>
          </p:spPr>
        </p:pic>
        <p:pic>
          <p:nvPicPr>
            <p:cNvPr id="272" name="Google Shape;272;g3f5f8f57a24_0_11"/>
            <p:cNvPicPr preferRelativeResize="0"/>
            <p:nvPr/>
          </p:nvPicPr>
          <p:blipFill rotWithShape="1">
            <a:blip r:embed="rId8">
              <a:alphaModFix/>
            </a:blip>
            <a:srcRect/>
            <a:stretch/>
          </p:blipFill>
          <p:spPr>
            <a:xfrm>
              <a:off x="5284818" y="2802169"/>
              <a:ext cx="760633" cy="952394"/>
            </a:xfrm>
            <a:prstGeom prst="rect">
              <a:avLst/>
            </a:prstGeom>
            <a:noFill/>
            <a:ln>
              <a:noFill/>
            </a:ln>
          </p:spPr>
        </p:pic>
      </p:grpSp>
      <p:sp>
        <p:nvSpPr>
          <p:cNvPr id="273" name="Google Shape;273;g3f5f8f57a24_0_11"/>
          <p:cNvSpPr/>
          <p:nvPr/>
        </p:nvSpPr>
        <p:spPr>
          <a:xfrm>
            <a:off x="457750" y="968800"/>
            <a:ext cx="8208900" cy="325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What are some accepted forms of photo ID to vote in person?</a:t>
            </a:r>
            <a:endParaRPr sz="1400" b="0" i="0" u="none" strike="noStrike" cap="none">
              <a:solidFill>
                <a:schemeClr val="lt1"/>
              </a:solidFill>
              <a:latin typeface="Montserrat"/>
              <a:ea typeface="Montserrat"/>
              <a:cs typeface="Montserrat"/>
              <a:sym typeface="Montserrat"/>
            </a:endParaRPr>
          </a:p>
        </p:txBody>
      </p:sp>
      <p:sp>
        <p:nvSpPr>
          <p:cNvPr id="274" name="Google Shape;274;g3f5f8f57a24_0_11"/>
          <p:cNvSpPr txBox="1"/>
          <p:nvPr/>
        </p:nvSpPr>
        <p:spPr>
          <a:xfrm>
            <a:off x="2161675" y="2219187"/>
            <a:ext cx="14802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UK, Channel Islands or EEA driving licence </a:t>
            </a:r>
            <a:endParaRPr sz="1000" b="0" i="0" u="none" strike="noStrike" cap="none">
              <a:solidFill>
                <a:schemeClr val="dk1"/>
              </a:solidFill>
              <a:latin typeface="Arial"/>
              <a:ea typeface="Arial"/>
              <a:cs typeface="Arial"/>
              <a:sym typeface="Arial"/>
            </a:endParaRPr>
          </a:p>
        </p:txBody>
      </p:sp>
      <p:sp>
        <p:nvSpPr>
          <p:cNvPr id="275" name="Google Shape;275;g3f5f8f57a24_0_11"/>
          <p:cNvSpPr txBox="1"/>
          <p:nvPr/>
        </p:nvSpPr>
        <p:spPr>
          <a:xfrm>
            <a:off x="3713538" y="2233571"/>
            <a:ext cx="14802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National identity card issued by an EEA state</a:t>
            </a:r>
            <a:endParaRPr sz="1000" b="0" i="0" u="none" strike="noStrike" cap="none">
              <a:solidFill>
                <a:schemeClr val="dk1"/>
              </a:solidFill>
              <a:latin typeface="Arial"/>
              <a:ea typeface="Arial"/>
              <a:cs typeface="Arial"/>
              <a:sym typeface="Arial"/>
            </a:endParaRPr>
          </a:p>
        </p:txBody>
      </p:sp>
      <p:sp>
        <p:nvSpPr>
          <p:cNvPr id="276" name="Google Shape;276;g3f5f8f57a24_0_11"/>
          <p:cNvSpPr txBox="1"/>
          <p:nvPr/>
        </p:nvSpPr>
        <p:spPr>
          <a:xfrm>
            <a:off x="5416550" y="2165590"/>
            <a:ext cx="14232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Biometric immigration document (including e-VISA)</a:t>
            </a:r>
            <a:endParaRPr sz="1000" b="0" i="0" u="none" strike="noStrike" cap="none">
              <a:solidFill>
                <a:schemeClr val="dk1"/>
              </a:solidFill>
              <a:latin typeface="Arial"/>
              <a:ea typeface="Arial"/>
              <a:cs typeface="Arial"/>
              <a:sym typeface="Arial"/>
            </a:endParaRPr>
          </a:p>
        </p:txBody>
      </p:sp>
      <p:sp>
        <p:nvSpPr>
          <p:cNvPr id="277" name="Google Shape;277;g3f5f8f57a24_0_11"/>
          <p:cNvSpPr txBox="1"/>
          <p:nvPr/>
        </p:nvSpPr>
        <p:spPr>
          <a:xfrm>
            <a:off x="1937313" y="3689737"/>
            <a:ext cx="2213700" cy="64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PASS card issued by the National Proof of Age Standards Scheme with the PASS hologram</a:t>
            </a:r>
            <a:endParaRPr sz="1000" b="0" i="0" u="none" strike="noStrike" cap="none">
              <a:solidFill>
                <a:schemeClr val="dk1"/>
              </a:solidFill>
              <a:latin typeface="Arial"/>
              <a:ea typeface="Arial"/>
              <a:cs typeface="Arial"/>
              <a:sym typeface="Arial"/>
            </a:endParaRPr>
          </a:p>
        </p:txBody>
      </p:sp>
      <p:sp>
        <p:nvSpPr>
          <p:cNvPr id="278" name="Google Shape;278;g3f5f8f57a24_0_11"/>
          <p:cNvSpPr txBox="1"/>
          <p:nvPr/>
        </p:nvSpPr>
        <p:spPr>
          <a:xfrm>
            <a:off x="3930700" y="3689737"/>
            <a:ext cx="12630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Blue Badge scheme card</a:t>
            </a:r>
            <a:endParaRPr sz="1000" b="0" i="0" u="none" strike="noStrike" cap="none">
              <a:solidFill>
                <a:schemeClr val="dk1"/>
              </a:solidFill>
              <a:latin typeface="Arial"/>
              <a:ea typeface="Arial"/>
              <a:cs typeface="Arial"/>
              <a:sym typeface="Arial"/>
            </a:endParaRPr>
          </a:p>
        </p:txBody>
      </p:sp>
      <p:sp>
        <p:nvSpPr>
          <p:cNvPr id="279" name="Google Shape;279;g3f5f8f57a24_0_11"/>
          <p:cNvSpPr txBox="1"/>
          <p:nvPr/>
        </p:nvSpPr>
        <p:spPr>
          <a:xfrm>
            <a:off x="5193738" y="3754563"/>
            <a:ext cx="15150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UK, Commonwealth, </a:t>
            </a: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or EEA passport</a:t>
            </a:r>
            <a:endParaRPr sz="10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pic>
        <p:nvPicPr>
          <p:cNvPr id="284" name="Google Shape;284;g3f5f8f57a24_0_75"/>
          <p:cNvPicPr preferRelativeResize="0"/>
          <p:nvPr/>
        </p:nvPicPr>
        <p:blipFill rotWithShape="1">
          <a:blip r:embed="rId3">
            <a:alphaModFix/>
          </a:blip>
          <a:srcRect/>
          <a:stretch/>
        </p:blipFill>
        <p:spPr>
          <a:xfrm>
            <a:off x="7523375" y="4141775"/>
            <a:ext cx="1217475" cy="1217475"/>
          </a:xfrm>
          <a:prstGeom prst="rect">
            <a:avLst/>
          </a:prstGeom>
          <a:noFill/>
          <a:ln>
            <a:noFill/>
          </a:ln>
        </p:spPr>
      </p:pic>
      <p:pic>
        <p:nvPicPr>
          <p:cNvPr id="285" name="Google Shape;285;g3f5f8f57a24_0_7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86" name="Google Shape;286;g3f5f8f57a24_0_7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87" name="Google Shape;287;g3f5f8f57a24_0_7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88" name="Google Shape;288;g3f5f8f57a24_0_7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89" name="Google Shape;289;g3f5f8f57a24_0_75"/>
          <p:cNvSpPr txBox="1"/>
          <p:nvPr/>
        </p:nvSpPr>
        <p:spPr>
          <a:xfrm>
            <a:off x="511539" y="1490181"/>
            <a:ext cx="5718600" cy="265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apply for a </a:t>
            </a:r>
            <a:r>
              <a:rPr lang="en-GB" sz="1600" b="1" i="0" u="none" strike="noStrike" cap="none">
                <a:solidFill>
                  <a:schemeClr val="dk1"/>
                </a:solidFill>
                <a:latin typeface="Arial"/>
                <a:ea typeface="Arial"/>
                <a:cs typeface="Arial"/>
                <a:sym typeface="Arial"/>
              </a:rPr>
              <a:t>free</a:t>
            </a:r>
            <a:r>
              <a:rPr lang="en-GB" sz="1600" b="0" i="0" u="none" strike="noStrike" cap="none">
                <a:solidFill>
                  <a:schemeClr val="dk1"/>
                </a:solidFill>
                <a:latin typeface="Arial"/>
                <a:ea typeface="Arial"/>
                <a:cs typeface="Arial"/>
                <a:sym typeface="Arial"/>
              </a:rPr>
              <a:t> Voter Authority Certificate (VAC) if: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You do not have an accepted form of photo ID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You no longer look like the photo on your ID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The name on your photo ID is different to the name on the electoral register </a:t>
            </a:r>
            <a:endParaRPr sz="1600" b="0" i="0" u="none" strike="noStrike" cap="none">
              <a:solidFill>
                <a:schemeClr val="dk1"/>
              </a:solidFill>
              <a:latin typeface="Arial"/>
              <a:ea typeface="Arial"/>
              <a:cs typeface="Arial"/>
              <a:sym typeface="Arial"/>
            </a:endParaRPr>
          </a:p>
        </p:txBody>
      </p:sp>
      <p:pic>
        <p:nvPicPr>
          <p:cNvPr id="290" name="Google Shape;290;g3f5f8f57a24_0_75"/>
          <p:cNvPicPr preferRelativeResize="0"/>
          <p:nvPr/>
        </p:nvPicPr>
        <p:blipFill rotWithShape="1">
          <a:blip r:embed="rId6">
            <a:alphaModFix/>
          </a:blip>
          <a:srcRect/>
          <a:stretch/>
        </p:blipFill>
        <p:spPr>
          <a:xfrm>
            <a:off x="6425833" y="1349926"/>
            <a:ext cx="2037950" cy="2647408"/>
          </a:xfrm>
          <a:prstGeom prst="rect">
            <a:avLst/>
          </a:prstGeom>
          <a:noFill/>
          <a:ln>
            <a:noFill/>
          </a:ln>
        </p:spPr>
      </p:pic>
      <p:sp>
        <p:nvSpPr>
          <p:cNvPr id="291" name="Google Shape;291;g3f5f8f57a24_0_75"/>
          <p:cNvSpPr/>
          <p:nvPr/>
        </p:nvSpPr>
        <p:spPr>
          <a:xfrm>
            <a:off x="457750" y="968800"/>
            <a:ext cx="8208900" cy="325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What if I don’t have an accepted form of photo ID?</a:t>
            </a:r>
            <a:endParaRPr sz="1400" b="0" i="0" u="none" strike="noStrike" cap="none">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2"/>
          <p:cNvSpPr/>
          <p:nvPr/>
        </p:nvSpPr>
        <p:spPr>
          <a:xfrm>
            <a:off x="509500" y="849450"/>
            <a:ext cx="8157000" cy="718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c</a:t>
            </a:r>
            <a:r>
              <a:rPr lang="en-GB" sz="2000" b="1">
                <a:solidFill>
                  <a:schemeClr val="lt1"/>
                </a:solidFill>
              </a:rPr>
              <a:t>onnect with your </a:t>
            </a:r>
            <a:r>
              <a:rPr lang="en-GB" sz="2000" b="1" i="0" u="none" strike="noStrike" cap="none">
                <a:solidFill>
                  <a:schemeClr val="lt1"/>
                </a:solidFill>
                <a:latin typeface="Arial"/>
                <a:ea typeface="Arial"/>
                <a:cs typeface="Arial"/>
                <a:sym typeface="Arial"/>
              </a:rPr>
              <a:t>representatives </a:t>
            </a:r>
            <a:r>
              <a:rPr lang="en-GB" sz="2000" b="1">
                <a:solidFill>
                  <a:schemeClr val="lt1"/>
                </a:solidFill>
              </a:rPr>
              <a:t>outside</a:t>
            </a:r>
            <a:r>
              <a:rPr lang="en-GB" sz="2000" b="1" i="0" u="none" strike="noStrike" cap="none">
                <a:solidFill>
                  <a:schemeClr val="lt1"/>
                </a:solidFill>
                <a:latin typeface="Arial"/>
                <a:ea typeface="Arial"/>
                <a:cs typeface="Arial"/>
                <a:sym typeface="Arial"/>
              </a:rPr>
              <a:t> election times?</a:t>
            </a:r>
            <a:endParaRPr sz="1400" b="1" i="0" u="none" strike="noStrike" cap="none">
              <a:solidFill>
                <a:schemeClr val="lt1"/>
              </a:solidFill>
              <a:latin typeface="Montserrat"/>
              <a:ea typeface="Montserrat"/>
              <a:cs typeface="Montserrat"/>
              <a:sym typeface="Montserrat"/>
            </a:endParaRPr>
          </a:p>
        </p:txBody>
      </p:sp>
      <p:pic>
        <p:nvPicPr>
          <p:cNvPr id="309" name="Google Shape;309;p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0" name="Google Shape;310;p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1" name="Google Shape;311;p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2" name="Google Shape;312;p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3" name="Google Shape;313;p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4" name="Google Shape;314;p22"/>
          <p:cNvSpPr/>
          <p:nvPr/>
        </p:nvSpPr>
        <p:spPr>
          <a:xfrm>
            <a:off x="497853" y="1587400"/>
            <a:ext cx="3716810" cy="2675269"/>
          </a:xfrm>
          <a:prstGeom prst="roundRect">
            <a:avLst>
              <a:gd name="adj" fmla="val 9649"/>
            </a:avLst>
          </a:prstGeom>
          <a:solidFill>
            <a:srgbClr val="219EBC"/>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Engage with them by: </a:t>
            </a:r>
            <a:endParaRPr sz="16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431800" marR="0" lvl="0" indent="-285750" algn="l" rtl="0">
              <a:lnSpc>
                <a:spcPct val="100000"/>
              </a:lnSpc>
              <a:spcBef>
                <a:spcPts val="0"/>
              </a:spcBef>
              <a:spcAft>
                <a:spcPts val="0"/>
              </a:spcAft>
              <a:buClr>
                <a:schemeClr val="lt1"/>
              </a:buClr>
              <a:buSzPts val="1300"/>
              <a:buChar char="•"/>
            </a:pPr>
            <a:r>
              <a:rPr lang="en-GB" sz="1300" b="1" i="0" u="none" strike="noStrike" cap="none">
                <a:solidFill>
                  <a:schemeClr val="lt1"/>
                </a:solidFill>
                <a:latin typeface="Arial"/>
                <a:ea typeface="Arial"/>
                <a:cs typeface="Arial"/>
                <a:sym typeface="Arial"/>
              </a:rPr>
              <a:t>Writing to them </a:t>
            </a:r>
            <a:r>
              <a:rPr lang="en-GB" sz="1300" b="0" i="0" u="none" strike="noStrike" cap="none">
                <a:solidFill>
                  <a:schemeClr val="lt1"/>
                </a:solidFill>
                <a:latin typeface="Arial"/>
                <a:ea typeface="Arial"/>
                <a:cs typeface="Arial"/>
                <a:sym typeface="Arial"/>
              </a:rPr>
              <a:t>– the emails and addresses are publicly available </a:t>
            </a:r>
            <a:endParaRPr sz="1300" b="0" i="0" u="none" strike="noStrike" cap="none">
              <a:solidFill>
                <a:schemeClr val="lt1"/>
              </a:solidFill>
              <a:latin typeface="Arial"/>
              <a:ea typeface="Arial"/>
              <a:cs typeface="Arial"/>
            </a:endParaRPr>
          </a:p>
          <a:p>
            <a:pPr marL="431800" marR="0" lvl="0" indent="-285750" algn="l" rtl="0">
              <a:lnSpc>
                <a:spcPct val="100000"/>
              </a:lnSpc>
              <a:spcBef>
                <a:spcPts val="0"/>
              </a:spcBef>
              <a:spcAft>
                <a:spcPts val="0"/>
              </a:spcAft>
              <a:buClr>
                <a:schemeClr val="lt1"/>
              </a:buClr>
              <a:buSzPts val="1300"/>
              <a:buChar char="•"/>
            </a:pPr>
            <a:r>
              <a:rPr lang="en-GB" sz="1300" b="1" i="0" u="none" strike="noStrike" cap="none">
                <a:solidFill>
                  <a:schemeClr val="lt1"/>
                </a:solidFill>
                <a:latin typeface="Arial"/>
                <a:ea typeface="Arial"/>
                <a:cs typeface="Arial"/>
                <a:sym typeface="Arial"/>
              </a:rPr>
              <a:t>Talking to them – </a:t>
            </a:r>
            <a:r>
              <a:rPr lang="en-GB" sz="1300" b="0" i="0" u="none" strike="noStrike" cap="none">
                <a:solidFill>
                  <a:schemeClr val="lt1"/>
                </a:solidFill>
                <a:latin typeface="Arial"/>
                <a:ea typeface="Arial"/>
                <a:cs typeface="Arial"/>
                <a:sym typeface="Arial"/>
              </a:rPr>
              <a:t>MPs and councillors often have surgery hours where you can meet them face-to-face and discuss issues that matter to you </a:t>
            </a:r>
            <a:endParaRPr sz="1300" b="0" i="0" u="none" strike="noStrike" cap="none">
              <a:solidFill>
                <a:schemeClr val="lt1"/>
              </a:solidFill>
              <a:latin typeface="Arial"/>
              <a:ea typeface="Arial"/>
              <a:cs typeface="Arial"/>
            </a:endParaRPr>
          </a:p>
          <a:p>
            <a:pPr marL="431800" marR="0" lvl="0" indent="-285750" algn="l" rtl="0">
              <a:lnSpc>
                <a:spcPct val="100000"/>
              </a:lnSpc>
              <a:spcBef>
                <a:spcPts val="0"/>
              </a:spcBef>
              <a:spcAft>
                <a:spcPts val="0"/>
              </a:spcAft>
              <a:buClr>
                <a:schemeClr val="lt1"/>
              </a:buClr>
              <a:buSzPts val="1300"/>
              <a:buChar char="•"/>
            </a:pPr>
            <a:r>
              <a:rPr lang="en-GB" sz="1300" b="1" i="0" u="none" strike="noStrike" cap="none">
                <a:solidFill>
                  <a:schemeClr val="lt1"/>
                </a:solidFill>
                <a:latin typeface="Arial"/>
                <a:ea typeface="Arial"/>
                <a:cs typeface="Arial"/>
                <a:sym typeface="Arial"/>
              </a:rPr>
              <a:t>Following their record</a:t>
            </a:r>
            <a:r>
              <a:rPr lang="en-GB" sz="1300" b="0" i="0" u="none" strike="noStrike" cap="none">
                <a:solidFill>
                  <a:schemeClr val="lt1"/>
                </a:solidFill>
                <a:latin typeface="Arial"/>
                <a:ea typeface="Arial"/>
                <a:cs typeface="Arial"/>
                <a:sym typeface="Arial"/>
              </a:rPr>
              <a:t> – the voting records of your representatives are publicly available </a:t>
            </a:r>
            <a:endParaRPr sz="1300" b="0" i="0" u="none" strike="noStrike" cap="none">
              <a:solidFill>
                <a:schemeClr val="lt1"/>
              </a:solidFill>
              <a:latin typeface="Arial"/>
              <a:ea typeface="Arial"/>
              <a:cs typeface="Arial"/>
            </a:endParaRPr>
          </a:p>
        </p:txBody>
      </p:sp>
      <p:sp>
        <p:nvSpPr>
          <p:cNvPr id="315" name="Google Shape;315;p22"/>
          <p:cNvSpPr/>
          <p:nvPr/>
        </p:nvSpPr>
        <p:spPr>
          <a:xfrm>
            <a:off x="4442938" y="1614875"/>
            <a:ext cx="4194600" cy="11937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Find out who represents you and how to contact them (Local councillor, MP, London Assembly):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400" b="0" i="0" u="sng" strike="noStrike" cap="none">
                <a:solidFill>
                  <a:schemeClr val="hlink"/>
                </a:solidFill>
                <a:latin typeface="Arial"/>
                <a:ea typeface="Arial"/>
                <a:cs typeface="Arial"/>
                <a:sym typeface="Arial"/>
                <a:hlinkClick r:id="rId6"/>
              </a:rPr>
              <a:t>www.writetothem.com</a:t>
            </a:r>
            <a:endParaRPr sz="1400" b="0" i="0" u="none" strike="noStrike" cap="none">
              <a:solidFill>
                <a:schemeClr val="hlink"/>
              </a:solidFill>
              <a:latin typeface="Arial"/>
              <a:ea typeface="Arial"/>
              <a:cs typeface="Arial"/>
              <a:sym typeface="Arial"/>
            </a:endParaRPr>
          </a:p>
        </p:txBody>
      </p:sp>
      <p:sp>
        <p:nvSpPr>
          <p:cNvPr id="316" name="Google Shape;316;p22"/>
          <p:cNvSpPr/>
          <p:nvPr/>
        </p:nvSpPr>
        <p:spPr>
          <a:xfrm>
            <a:off x="4442938" y="3005053"/>
            <a:ext cx="4194600" cy="10503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Follow what is being said &amp; voted for in parliament: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sng" strike="noStrike" cap="none">
                <a:solidFill>
                  <a:schemeClr val="hlink"/>
                </a:solidFill>
                <a:latin typeface="Arial"/>
                <a:ea typeface="Arial"/>
                <a:cs typeface="Arial"/>
                <a:sym typeface="Arial"/>
              </a:rPr>
              <a:t>hansard.parliament.uk</a:t>
            </a:r>
            <a:r>
              <a:rPr lang="en-GB" sz="1400" b="0" i="0" u="none" strike="noStrike" cap="none">
                <a:solidFill>
                  <a:schemeClr val="hlink"/>
                </a:solidFill>
                <a:latin typeface="Arial"/>
                <a:ea typeface="Arial"/>
                <a:cs typeface="Arial"/>
                <a:sym typeface="Arial"/>
              </a:rPr>
              <a:t>  </a:t>
            </a:r>
            <a:endParaRPr sz="1400" b="0" i="0" u="none" strike="noStrike" cap="none">
              <a:solidFill>
                <a:schemeClr val="hlink"/>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17"/>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rgbClr val="FFFFFF"/>
                </a:solidFill>
                <a:latin typeface="Arial"/>
                <a:ea typeface="Arial"/>
                <a:cs typeface="Arial"/>
                <a:sym typeface="Arial"/>
              </a:rPr>
              <a:t>Where can I find more information?</a:t>
            </a:r>
            <a:endParaRPr lang="en-US" sz="1400" b="0" i="0" u="none" strike="noStrike" cap="none">
              <a:solidFill>
                <a:srgbClr val="FFFFFF"/>
              </a:solidFill>
              <a:latin typeface="Montserrat"/>
              <a:ea typeface="Montserrat"/>
              <a:cs typeface="Montserrat"/>
            </a:endParaRPr>
          </a:p>
        </p:txBody>
      </p:sp>
      <p:pic>
        <p:nvPicPr>
          <p:cNvPr id="322" name="Google Shape;322;p1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3" name="Google Shape;323;p1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4" name="Google Shape;324;p1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5" name="Google Shape;325;p1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6" name="Google Shape;326;p17"/>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7" name="Google Shape;327;p17"/>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0"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Provides resources and a comprehensive FAQ in both Easy Read and community languages. You can also use a WhatsApp chatbot (+44 7908820136) to answer questions you may have!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8" name="Google Shape;328;p17"/>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Helps to find the candidates in your area, at various elections, based on publicly - available </a:t>
            </a:r>
            <a:r>
              <a:rPr lang="en-GB">
                <a:solidFill>
                  <a:schemeClr val="dk1"/>
                </a:solidFill>
              </a:rPr>
              <a:t>information</a:t>
            </a:r>
            <a:r>
              <a:rPr lang="en-GB"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9" name="Google Shape;329;p17"/>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accent5"/>
              </a:solidFill>
              <a:latin typeface="Arial"/>
              <a:ea typeface="Arial"/>
              <a:cs typeface="Arial"/>
              <a:sym typeface="Arial"/>
            </a:endParaRPr>
          </a:p>
          <a:p>
            <a:pPr marL="0" marR="0" lvl="0" indent="0" algn="l" rtl="0">
              <a:lnSpc>
                <a:spcPct val="9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Tells you the voting record  on policy issues and public statements from Members of Parliaments and others.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330" name="Google Shape;330;p17"/>
          <p:cNvPicPr preferRelativeResize="0"/>
          <p:nvPr/>
        </p:nvPicPr>
        <p:blipFill rotWithShape="1">
          <a:blip r:embed="rId9">
            <a:alphaModFix/>
          </a:blip>
          <a:srcRect t="6397" b="12715"/>
          <a:stretch/>
        </p:blipFill>
        <p:spPr>
          <a:xfrm>
            <a:off x="6500925" y="3197940"/>
            <a:ext cx="1803302" cy="762448"/>
          </a:xfrm>
          <a:prstGeom prst="rect">
            <a:avLst/>
          </a:prstGeom>
          <a:noFill/>
          <a:ln>
            <a:noFill/>
          </a:ln>
        </p:spPr>
      </p:pic>
      <p:pic>
        <p:nvPicPr>
          <p:cNvPr id="331" name="Google Shape;331;p17"/>
          <p:cNvPicPr preferRelativeResize="0"/>
          <p:nvPr/>
        </p:nvPicPr>
        <p:blipFill rotWithShape="1">
          <a:blip r:embed="rId10">
            <a:alphaModFix/>
          </a:blip>
          <a:srcRect l="11875" r="11112"/>
          <a:stretch/>
        </p:blipFill>
        <p:spPr>
          <a:xfrm>
            <a:off x="3707750" y="3183275"/>
            <a:ext cx="1803393" cy="791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p:nvPr/>
        </p:nvSpPr>
        <p:spPr>
          <a:xfrm>
            <a:off x="568614" y="898049"/>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p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p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p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p3"/>
          <p:cNvCxnSpPr/>
          <p:nvPr/>
        </p:nvCxnSpPr>
        <p:spPr>
          <a:xfrm flipV="1">
            <a:off x="336015" y="4295266"/>
            <a:ext cx="8364763" cy="4806"/>
          </a:xfrm>
          <a:prstGeom prst="straightConnector1">
            <a:avLst/>
          </a:prstGeom>
          <a:noFill/>
          <a:ln w="9525" cap="flat" cmpd="sng">
            <a:solidFill>
              <a:schemeClr val="dk2"/>
            </a:solidFill>
            <a:prstDash val="solid"/>
            <a:round/>
            <a:headEnd type="none" w="sm" len="sm"/>
            <a:tailEnd type="none" w="sm" len="sm"/>
          </a:ln>
        </p:spPr>
      </p:cxnSp>
      <p:pic>
        <p:nvPicPr>
          <p:cNvPr id="72" name="Google Shape;72;p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73" name="Google Shape;73;p3"/>
          <p:cNvSpPr txBox="1"/>
          <p:nvPr/>
        </p:nvSpPr>
        <p:spPr>
          <a:xfrm>
            <a:off x="712595" y="1001764"/>
            <a:ext cx="7731963" cy="3017100"/>
          </a:xfrm>
          <a:prstGeom prst="rect">
            <a:avLst/>
          </a:prstGeom>
          <a:noFill/>
          <a:ln>
            <a:noFill/>
          </a:ln>
        </p:spPr>
        <p:txBody>
          <a:bodyPr spcFirstLastPara="1" wrap="square" lIns="91425" tIns="91425" rIns="91425" bIns="91425" anchor="t" anchorCtr="0">
            <a:noAutofit/>
          </a:bodyPr>
          <a:lstStyle/>
          <a:p>
            <a:pPr lvl="0" algn="l">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By the end of this session, you’ll be able to answer these questions:</a:t>
            </a:r>
            <a:endParaRPr lang="en-GB" sz="1800" b="1">
              <a:solidFill>
                <a:schemeClr val="dk1"/>
              </a:solidFill>
            </a:endParaRPr>
          </a:p>
          <a:p>
            <a:endParaRPr lang="en-GB" sz="1800" b="1">
              <a:solidFill>
                <a:schemeClr val="dk1"/>
              </a:solidFill>
            </a:endParaRPr>
          </a:p>
          <a:p>
            <a:pPr marL="285750" indent="-285750">
              <a:buFont typeface="Arial"/>
              <a:buChar char="•"/>
            </a:pPr>
            <a:r>
              <a:rPr lang="en-GB" sz="1800">
                <a:solidFill>
                  <a:schemeClr val="dk1"/>
                </a:solidFill>
              </a:rPr>
              <a:t>Who </a:t>
            </a:r>
            <a:r>
              <a:rPr lang="en-GB" sz="1800" i="0" u="none" strike="noStrike" cap="none">
                <a:solidFill>
                  <a:schemeClr val="dk1"/>
                </a:solidFill>
                <a:latin typeface="Arial"/>
                <a:ea typeface="Arial"/>
                <a:cs typeface="Arial"/>
                <a:sym typeface="Arial"/>
              </a:rPr>
              <a:t>is </a:t>
            </a:r>
            <a:r>
              <a:rPr lang="en-GB" sz="1800" b="1">
                <a:solidFill>
                  <a:schemeClr val="dk1"/>
                </a:solidFill>
              </a:rPr>
              <a:t>eligible to vote</a:t>
            </a:r>
            <a:r>
              <a:rPr lang="en-GB" sz="1800">
                <a:solidFill>
                  <a:schemeClr val="dk1"/>
                </a:solidFill>
              </a:rPr>
              <a:t> in elections in London, </a:t>
            </a:r>
            <a:r>
              <a:rPr lang="en-GB" sz="1800" i="0" u="none" strike="noStrike" cap="none">
                <a:solidFill>
                  <a:schemeClr val="dk1"/>
                </a:solidFill>
                <a:latin typeface="Arial"/>
                <a:ea typeface="Arial"/>
                <a:cs typeface="Arial"/>
                <a:sym typeface="Arial"/>
              </a:rPr>
              <a:t>and how </a:t>
            </a:r>
            <a:r>
              <a:rPr lang="en-GB" sz="1800">
                <a:solidFill>
                  <a:schemeClr val="dk1"/>
                </a:solidFill>
              </a:rPr>
              <a:t>do I </a:t>
            </a:r>
            <a:r>
              <a:rPr lang="en-GB" sz="1800" b="1" i="0" u="none" strike="noStrike" cap="none">
                <a:solidFill>
                  <a:schemeClr val="dk1"/>
                </a:solidFill>
                <a:latin typeface="Arial"/>
                <a:ea typeface="Arial"/>
                <a:cs typeface="Arial"/>
                <a:sym typeface="Arial"/>
              </a:rPr>
              <a:t> </a:t>
            </a:r>
            <a:r>
              <a:rPr lang="en-GB" sz="1800" b="1">
                <a:solidFill>
                  <a:schemeClr val="dk1"/>
                </a:solidFill>
              </a:rPr>
              <a:t>register to vote</a:t>
            </a:r>
            <a:r>
              <a:rPr lang="en-GB" sz="1800" i="0" u="none" strike="noStrike" cap="none">
                <a:solidFill>
                  <a:schemeClr val="dk1"/>
                </a:solidFill>
                <a:latin typeface="Arial"/>
                <a:ea typeface="Arial"/>
                <a:cs typeface="Arial"/>
                <a:sym typeface="Arial"/>
              </a:rPr>
              <a:t>?</a:t>
            </a:r>
            <a:r>
              <a:rPr lang="en-GB" sz="1800">
                <a:solidFill>
                  <a:schemeClr val="dk1"/>
                </a:solidFill>
              </a:rPr>
              <a:t> </a:t>
            </a:r>
            <a:endParaRPr>
              <a:solidFill>
                <a:schemeClr val="dk1"/>
              </a:solidFill>
            </a:endParaRPr>
          </a:p>
          <a:p>
            <a:pPr marL="285750" indent="-285750">
              <a:buChar char="•"/>
            </a:pPr>
            <a:endParaRPr lang="en-GB" sz="1800">
              <a:solidFill>
                <a:schemeClr val="dk1"/>
              </a:solidFill>
            </a:endParaRPr>
          </a:p>
          <a:p>
            <a:pPr marL="285750" indent="-285750">
              <a:buChar char="•"/>
            </a:pPr>
            <a:r>
              <a:rPr lang="en-GB" sz="1800">
                <a:solidFill>
                  <a:schemeClr val="dk1"/>
                </a:solidFill>
              </a:rPr>
              <a:t>What are the </a:t>
            </a:r>
            <a:r>
              <a:rPr lang="en-GB" sz="1800" b="1">
                <a:solidFill>
                  <a:schemeClr val="dk1"/>
                </a:solidFill>
              </a:rPr>
              <a:t>different ways to vote</a:t>
            </a:r>
            <a:r>
              <a:rPr lang="en-GB" sz="1800">
                <a:solidFill>
                  <a:schemeClr val="dk1"/>
                </a:solidFill>
              </a:rPr>
              <a:t>, and what </a:t>
            </a:r>
            <a:r>
              <a:rPr lang="en-GB" sz="1800" b="1">
                <a:solidFill>
                  <a:schemeClr val="dk1"/>
                </a:solidFill>
              </a:rPr>
              <a:t>ID </a:t>
            </a:r>
            <a:r>
              <a:rPr lang="en-GB" sz="1800">
                <a:solidFill>
                  <a:schemeClr val="dk1"/>
                </a:solidFill>
              </a:rPr>
              <a:t>do I</a:t>
            </a:r>
            <a:r>
              <a:rPr lang="en-GB" sz="1800" i="0" u="none" strike="noStrike" cap="none">
                <a:solidFill>
                  <a:schemeClr val="dk1"/>
                </a:solidFill>
                <a:latin typeface="Arial"/>
                <a:ea typeface="Arial"/>
                <a:cs typeface="Arial"/>
                <a:sym typeface="Arial"/>
              </a:rPr>
              <a:t> </a:t>
            </a:r>
            <a:r>
              <a:rPr lang="en-GB" sz="1800">
                <a:solidFill>
                  <a:schemeClr val="dk1"/>
                </a:solidFill>
              </a:rPr>
              <a:t>need to vote </a:t>
            </a:r>
            <a:r>
              <a:rPr lang="en-GB" sz="1800" i="0" u="none" strike="noStrike" cap="none">
                <a:solidFill>
                  <a:schemeClr val="dk1"/>
                </a:solidFill>
                <a:latin typeface="Arial"/>
                <a:ea typeface="Arial"/>
                <a:cs typeface="Arial"/>
                <a:sym typeface="Arial"/>
              </a:rPr>
              <a:t>in </a:t>
            </a:r>
            <a:r>
              <a:rPr lang="en-GB" sz="1800">
                <a:solidFill>
                  <a:schemeClr val="dk1"/>
                </a:solidFill>
              </a:rPr>
              <a:t>person?</a:t>
            </a:r>
            <a:endParaRPr lang="en-GB">
              <a:solidFill>
                <a:schemeClr val="dk1"/>
              </a:solidFill>
            </a:endParaRPr>
          </a:p>
          <a:p>
            <a:pPr marL="285750" indent="-285750">
              <a:buChar char="•"/>
            </a:pPr>
            <a:endParaRPr>
              <a:solidFill>
                <a:schemeClr val="dk1"/>
              </a:solidFill>
            </a:endParaRPr>
          </a:p>
          <a:p>
            <a:pPr marL="285750" indent="-285750">
              <a:buFont typeface="Arial"/>
              <a:buChar char="•"/>
            </a:pPr>
            <a:r>
              <a:rPr lang="en-GB" sz="1800">
                <a:solidFill>
                  <a:schemeClr val="dk1"/>
                </a:solidFill>
              </a:rPr>
              <a:t>Where </a:t>
            </a:r>
            <a:r>
              <a:rPr lang="en-GB" sz="1800" i="0" u="none" strike="noStrike" cap="none">
                <a:solidFill>
                  <a:schemeClr val="dk1"/>
                </a:solidFill>
                <a:latin typeface="Arial"/>
                <a:ea typeface="Arial"/>
                <a:cs typeface="Arial"/>
                <a:sym typeface="Arial"/>
              </a:rPr>
              <a:t>can </a:t>
            </a:r>
            <a:r>
              <a:rPr lang="en-GB" sz="1800">
                <a:solidFill>
                  <a:schemeClr val="dk1"/>
                </a:solidFill>
              </a:rPr>
              <a:t>I</a:t>
            </a:r>
            <a:r>
              <a:rPr lang="en-GB" sz="1800" i="0" u="none" strike="noStrike" cap="none">
                <a:solidFill>
                  <a:schemeClr val="dk1"/>
                </a:solidFill>
                <a:latin typeface="Arial"/>
                <a:ea typeface="Arial"/>
                <a:cs typeface="Arial"/>
                <a:sym typeface="Arial"/>
              </a:rPr>
              <a:t> </a:t>
            </a:r>
            <a:r>
              <a:rPr lang="en-GB" sz="1800">
                <a:solidFill>
                  <a:schemeClr val="dk1"/>
                </a:solidFill>
              </a:rPr>
              <a:t>find</a:t>
            </a:r>
            <a:r>
              <a:rPr lang="en-GB" sz="1800" b="1">
                <a:solidFill>
                  <a:schemeClr val="dk1"/>
                </a:solidFill>
              </a:rPr>
              <a:t> trusted information</a:t>
            </a:r>
            <a:r>
              <a:rPr lang="en-GB" sz="1800">
                <a:solidFill>
                  <a:schemeClr val="dk1"/>
                </a:solidFill>
              </a:rPr>
              <a:t> about elections, candidates, and my</a:t>
            </a:r>
            <a:r>
              <a:rPr lang="en-GB" sz="1800" i="0" u="none" strike="noStrike" cap="none">
                <a:solidFill>
                  <a:schemeClr val="dk1"/>
                </a:solidFill>
                <a:latin typeface="Arial"/>
                <a:ea typeface="Arial"/>
                <a:cs typeface="Arial"/>
                <a:sym typeface="Arial"/>
              </a:rPr>
              <a:t> </a:t>
            </a:r>
            <a:r>
              <a:rPr lang="en-GB" sz="1800">
                <a:solidFill>
                  <a:schemeClr val="dk1"/>
                </a:solidFill>
              </a:rPr>
              <a:t>elected </a:t>
            </a:r>
            <a:r>
              <a:rPr lang="en-GB" sz="1800" i="0" u="none" strike="noStrike" cap="none">
                <a:solidFill>
                  <a:schemeClr val="dk1"/>
                </a:solidFill>
                <a:latin typeface="Arial"/>
                <a:ea typeface="Arial"/>
                <a:cs typeface="Arial"/>
                <a:sym typeface="Arial"/>
              </a:rPr>
              <a:t>representatives?</a:t>
            </a:r>
            <a:endParaRPr lang="en-GB">
              <a:solidFill>
                <a:schemeClr val="dk1"/>
              </a:solidFill>
            </a:endParaRPr>
          </a:p>
          <a:p>
            <a:pPr marR="0" lvl="0" algn="l">
              <a:lnSpc>
                <a:spcPct val="100000"/>
              </a:lnSpc>
              <a:spcBef>
                <a:spcPts val="0"/>
              </a:spcBef>
              <a:spcAft>
                <a:spcPts val="0"/>
              </a:spcAft>
              <a:buSzPts val="1900"/>
            </a:pPr>
            <a:endParaRPr lang="en-GB" sz="1800" b="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3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37" name="Google Shape;337;p3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38" name="Google Shape;338;p3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39" name="Google Shape;339;p3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40" name="Google Shape;340;p3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41" name="Google Shape;341;p31"/>
          <p:cNvSpPr/>
          <p:nvPr/>
        </p:nvSpPr>
        <p:spPr>
          <a:xfrm>
            <a:off x="493363" y="1078700"/>
            <a:ext cx="8157300" cy="10350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GB" sz="3300" b="1" i="0" u="none" strike="noStrike" cap="none">
                <a:solidFill>
                  <a:schemeClr val="lt1"/>
                </a:solidFill>
                <a:latin typeface="Arial"/>
                <a:ea typeface="Arial"/>
                <a:cs typeface="Arial"/>
                <a:sym typeface="Arial"/>
              </a:rPr>
              <a:t>Democracy Mini Quiz! </a:t>
            </a:r>
            <a:endParaRPr sz="2700" b="1" i="0" u="none" strike="noStrike" cap="none">
              <a:solidFill>
                <a:schemeClr val="lt1"/>
              </a:solidFill>
              <a:latin typeface="Montserrat"/>
              <a:ea typeface="Montserrat"/>
              <a:cs typeface="Montserrat"/>
              <a:sym typeface="Montserrat"/>
            </a:endParaRPr>
          </a:p>
        </p:txBody>
      </p:sp>
      <p:pic>
        <p:nvPicPr>
          <p:cNvPr id="342" name="Google Shape;342;p31"/>
          <p:cNvPicPr preferRelativeResize="0"/>
          <p:nvPr/>
        </p:nvPicPr>
        <p:blipFill rotWithShape="1">
          <a:blip r:embed="rId6">
            <a:alphaModFix/>
          </a:blip>
          <a:srcRect/>
          <a:stretch/>
        </p:blipFill>
        <p:spPr>
          <a:xfrm>
            <a:off x="2787133" y="1291026"/>
            <a:ext cx="3820125" cy="3820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2"/>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48" name="Google Shape;348;p3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49" name="Google Shape;349;p3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50" name="Google Shape;350;p3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51" name="Google Shape;351;p3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52" name="Google Shape;352;p3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53" name="Google Shape;353;p32"/>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buSzPts val="2000"/>
            </a:pPr>
            <a:r>
              <a:rPr lang="en-GB" sz="1800" b="1" i="0" u="none" strike="noStrike" cap="none">
                <a:solidFill>
                  <a:schemeClr val="dk1"/>
                </a:solidFill>
                <a:latin typeface="Arial"/>
                <a:ea typeface="Arial"/>
                <a:cs typeface="Arial"/>
                <a:sym typeface="Arial"/>
              </a:rPr>
              <a:t>True or false: You can find</a:t>
            </a:r>
            <a:r>
              <a:rPr lang="en-GB" sz="1800" b="1">
                <a:solidFill>
                  <a:schemeClr val="dk1"/>
                </a:solidFill>
              </a:rPr>
              <a:t> reliable</a:t>
            </a:r>
            <a:r>
              <a:rPr lang="en-GB" sz="1800" b="1" i="0" u="none" strike="noStrike" cap="none">
                <a:solidFill>
                  <a:schemeClr val="dk1"/>
                </a:solidFill>
                <a:latin typeface="Arial"/>
                <a:ea typeface="Arial"/>
                <a:cs typeface="Arial"/>
                <a:sym typeface="Arial"/>
              </a:rPr>
              <a:t> information on WhatsApp about voting in London. </a:t>
            </a:r>
            <a:endParaRPr sz="1200" b="1" i="0" u="none" strike="noStrike" cap="none">
              <a:solidFill>
                <a:schemeClr val="dk1"/>
              </a:solidFill>
              <a:latin typeface="Montserrat"/>
              <a:ea typeface="Montserrat"/>
              <a:cs typeface="Montserrat"/>
              <a:sym typeface="Montserrat"/>
            </a:endParaRPr>
          </a:p>
        </p:txBody>
      </p:sp>
      <p:sp>
        <p:nvSpPr>
          <p:cNvPr id="354" name="Google Shape;354;p32"/>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55" name="Google Shape;355;p32"/>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56" name="Google Shape;356;p32"/>
          <p:cNvSpPr/>
          <p:nvPr/>
        </p:nvSpPr>
        <p:spPr>
          <a:xfrm>
            <a:off x="509050" y="2882275"/>
            <a:ext cx="8012100" cy="1345500"/>
          </a:xfrm>
          <a:prstGeom prst="roundRect">
            <a:avLst>
              <a:gd name="adj" fmla="val 9963"/>
            </a:avLst>
          </a:prstGeom>
          <a:solidFill>
            <a:srgbClr val="023047"/>
          </a:solidFill>
          <a:ln>
            <a:noFill/>
          </a:ln>
        </p:spPr>
        <p:txBody>
          <a:bodyPr spcFirstLastPara="1" wrap="square" lIns="91425" tIns="91425" rIns="91425" bIns="91425" anchor="ctr" anchorCtr="0">
            <a:noAutofit/>
          </a:bodyPr>
          <a:lstStyle/>
          <a:p>
            <a:pPr>
              <a:buSzPts val="1400"/>
            </a:pPr>
            <a:r>
              <a:rPr lang="en-GB" sz="1400" b="1" i="0" u="none" strike="noStrike" cap="none">
                <a:solidFill>
                  <a:schemeClr val="lt1"/>
                </a:solidFill>
                <a:latin typeface="Arial"/>
                <a:ea typeface="Arial"/>
                <a:cs typeface="Arial"/>
                <a:sym typeface="Arial"/>
              </a:rPr>
              <a:t>In fact, there are </a:t>
            </a:r>
            <a:r>
              <a:rPr lang="en-GB" sz="1400" b="1" i="0" u="sng" strike="noStrike" cap="none">
                <a:solidFill>
                  <a:schemeClr val="lt1"/>
                </a:solidFill>
                <a:latin typeface="Arial"/>
                <a:ea typeface="Arial"/>
                <a:cs typeface="Arial"/>
                <a:sym typeface="Arial"/>
              </a:rPr>
              <a:t>two</a:t>
            </a:r>
            <a:r>
              <a:rPr lang="en-GB" sz="1400" b="1" i="0" u="none" strike="noStrike" cap="none">
                <a:solidFill>
                  <a:schemeClr val="lt1"/>
                </a:solidFill>
                <a:latin typeface="Arial"/>
                <a:ea typeface="Arial"/>
                <a:cs typeface="Arial"/>
                <a:sym typeface="Arial"/>
              </a:rPr>
              <a:t> ways to get information </a:t>
            </a:r>
            <a:r>
              <a:rPr lang="en-GB" b="1">
                <a:solidFill>
                  <a:schemeClr val="lt1"/>
                </a:solidFill>
              </a:rPr>
              <a:t>from us on</a:t>
            </a:r>
            <a:r>
              <a:rPr lang="en-GB" sz="1400" b="1" i="0" u="none" strike="noStrike" cap="none">
                <a:solidFill>
                  <a:schemeClr val="lt1"/>
                </a:solidFill>
                <a:latin typeface="Arial"/>
                <a:ea typeface="Arial"/>
                <a:cs typeface="Arial"/>
                <a:sym typeface="Arial"/>
              </a:rPr>
              <a:t> WhatsApp! </a:t>
            </a:r>
            <a:endParaRPr sz="1400" b="1" i="0" u="none" strike="noStrike" cap="none">
              <a:solidFill>
                <a:schemeClr val="lt1"/>
              </a:solidFill>
              <a:latin typeface="Arial"/>
              <a:ea typeface="Arial"/>
              <a:cs typeface="Arial"/>
              <a:sym typeface="Arial"/>
            </a:endParaRPr>
          </a:p>
          <a:p>
            <a:pPr marL="457200" marR="0" lvl="0" indent="-317500" algn="l" rtl="0">
              <a:lnSpc>
                <a:spcPct val="100000"/>
              </a:lnSpc>
              <a:spcBef>
                <a:spcPts val="0"/>
              </a:spcBef>
              <a:spcAft>
                <a:spcPts val="0"/>
              </a:spcAft>
              <a:buClr>
                <a:schemeClr val="lt1"/>
              </a:buClr>
              <a:buSzPts val="1400"/>
              <a:buFont typeface="Arial"/>
              <a:buChar char="●"/>
            </a:pPr>
            <a:r>
              <a:rPr lang="en-GB" sz="1400" b="0" i="0" u="none" strike="noStrike" cap="none">
                <a:solidFill>
                  <a:schemeClr val="lt1"/>
                </a:solidFill>
                <a:latin typeface="Arial"/>
                <a:ea typeface="Arial"/>
                <a:cs typeface="Arial"/>
                <a:sym typeface="Arial"/>
              </a:rPr>
              <a:t>For personalised support on voting and translated guidance, you can use the GLA’s </a:t>
            </a:r>
            <a:r>
              <a:rPr lang="en-GB" sz="1400" b="0"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Whatsapp Chatbot</a:t>
            </a:r>
            <a:r>
              <a:rPr lang="en-GB" sz="1400" b="0" i="0" u="none" strike="noStrike" cap="none">
                <a:solidFill>
                  <a:schemeClr val="lt1"/>
                </a:solidFill>
                <a:latin typeface="Arial"/>
                <a:ea typeface="Arial"/>
                <a:cs typeface="Arial"/>
                <a:sym typeface="Arial"/>
              </a:rPr>
              <a:t>. Just send a message to +44 7908 820136.</a:t>
            </a:r>
            <a:endParaRPr sz="1400" b="0" i="0" u="none" strike="noStrike" cap="none">
              <a:solidFill>
                <a:schemeClr val="lt1"/>
              </a:solidFill>
              <a:latin typeface="Arial"/>
              <a:ea typeface="Arial"/>
              <a:cs typeface="Arial"/>
              <a:sym typeface="Arial"/>
            </a:endParaRPr>
          </a:p>
          <a:p>
            <a:pPr marL="457200" marR="0" lvl="0" indent="-317500" algn="l" rtl="0">
              <a:lnSpc>
                <a:spcPct val="100000"/>
              </a:lnSpc>
              <a:spcBef>
                <a:spcPts val="0"/>
              </a:spcBef>
              <a:spcAft>
                <a:spcPts val="0"/>
              </a:spcAft>
              <a:buClr>
                <a:schemeClr val="lt1"/>
              </a:buClr>
              <a:buSzPts val="1400"/>
              <a:buFont typeface="Arial"/>
              <a:buChar char="●"/>
            </a:pPr>
            <a:r>
              <a:rPr lang="en-GB" sz="1400" b="0" i="0" u="none" strike="noStrike" cap="none">
                <a:solidFill>
                  <a:schemeClr val="lt1"/>
                </a:solidFill>
                <a:latin typeface="Arial"/>
                <a:ea typeface="Arial"/>
                <a:cs typeface="Arial"/>
                <a:sym typeface="Arial"/>
              </a:rPr>
              <a:t>To get general updates and resources related to civic and democratic rights, follow the GLA and SOUK’s #NoVoteNoVoice </a:t>
            </a:r>
            <a:r>
              <a:rPr lang="en-GB" sz="1400" b="0"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Whatsapp Channel</a:t>
            </a:r>
            <a:r>
              <a:rPr lang="en-GB" sz="1400" b="0" i="0" u="none" strike="noStrike" cap="none">
                <a:solidFill>
                  <a:schemeClr val="lt1"/>
                </a:solidFill>
                <a:latin typeface="Arial"/>
                <a:ea typeface="Arial"/>
                <a:cs typeface="Arial"/>
                <a:sym typeface="Arial"/>
              </a:rPr>
              <a:t>.</a:t>
            </a: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8"/>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62" name="Google Shape;362;p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63" name="Google Shape;363;p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64" name="Google Shape;364;p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65" name="Google Shape;365;p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66" name="Google Shape;366;p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67" name="Google Shape;367;p8"/>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The email address of your MP is publicly available. </a:t>
            </a:r>
            <a:endParaRPr sz="1800" b="1" i="0" u="none" strike="noStrike" cap="none">
              <a:solidFill>
                <a:schemeClr val="dk1"/>
              </a:solidFill>
              <a:latin typeface="Arial"/>
              <a:ea typeface="Arial"/>
              <a:cs typeface="Arial"/>
              <a:sym typeface="Arial"/>
            </a:endParaRPr>
          </a:p>
        </p:txBody>
      </p:sp>
      <p:sp>
        <p:nvSpPr>
          <p:cNvPr id="368" name="Google Shape;368;p8"/>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69" name="Google Shape;369;p8"/>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70" name="Google Shape;370;p8"/>
          <p:cNvSpPr/>
          <p:nvPr/>
        </p:nvSpPr>
        <p:spPr>
          <a:xfrm>
            <a:off x="493513" y="3058250"/>
            <a:ext cx="8157000" cy="597000"/>
          </a:xfrm>
          <a:prstGeom prst="roundRect">
            <a:avLst>
              <a:gd name="adj" fmla="val 16667"/>
            </a:avLst>
          </a:prstGeom>
          <a:solidFill>
            <a:srgbClr val="023047"/>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Yes! You can find the email address of your MP, and any representative on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WriteToThem.com</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5"/>
          <p:cNvSpPr/>
          <p:nvPr/>
        </p:nvSpPr>
        <p:spPr>
          <a:xfrm>
            <a:off x="5081875" y="1852949"/>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76" name="Google Shape;376;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77" name="Google Shape;377;p1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78" name="Google Shape;378;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79" name="Google Shape;379;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80" name="Google Shape;380;p1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81" name="Google Shape;381;p15"/>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The debates in parliament are private. </a:t>
            </a:r>
            <a:endParaRPr sz="1800" b="1" i="0" u="none" strike="noStrike" cap="none">
              <a:solidFill>
                <a:schemeClr val="dk1"/>
              </a:solidFill>
              <a:latin typeface="Arial"/>
              <a:ea typeface="Arial"/>
              <a:cs typeface="Arial"/>
              <a:sym typeface="Arial"/>
            </a:endParaRPr>
          </a:p>
        </p:txBody>
      </p:sp>
      <p:sp>
        <p:nvSpPr>
          <p:cNvPr id="382" name="Google Shape;382;p15"/>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83" name="Google Shape;383;p15"/>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84" name="Google Shape;384;p15"/>
          <p:cNvSpPr/>
          <p:nvPr/>
        </p:nvSpPr>
        <p:spPr>
          <a:xfrm>
            <a:off x="716096" y="3135449"/>
            <a:ext cx="7689774" cy="6339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buSzPts val="1400"/>
            </a:pPr>
            <a:r>
              <a:rPr lang="en-GB" sz="1400" b="1" i="0" u="none" strike="noStrike" cap="none">
                <a:solidFill>
                  <a:schemeClr val="lt1"/>
                </a:solidFill>
                <a:latin typeface="Arial"/>
                <a:ea typeface="Arial"/>
                <a:cs typeface="Arial"/>
                <a:sym typeface="Arial"/>
              </a:rPr>
              <a:t>They are publicly available</a:t>
            </a:r>
            <a:r>
              <a:rPr lang="en-GB" b="1">
                <a:solidFill>
                  <a:schemeClr val="lt1"/>
                </a:solidFill>
              </a:rPr>
              <a:t> and are</a:t>
            </a:r>
            <a:r>
              <a:rPr lang="en-GB">
                <a:solidFill>
                  <a:schemeClr val="lt1"/>
                </a:solidFill>
              </a:rPr>
              <a:t> </a:t>
            </a:r>
            <a:r>
              <a:rPr lang="en-GB" b="1">
                <a:solidFill>
                  <a:schemeClr val="lt1"/>
                </a:solidFill>
              </a:rPr>
              <a:t>broadcast through </a:t>
            </a:r>
            <a:r>
              <a:rPr lang="en-GB" b="1">
                <a:solidFill>
                  <a:schemeClr val="lt1"/>
                </a:solidFill>
                <a:hlinkClick r:id="rId6">
                  <a:extLst>
                    <a:ext uri="{A12FA001-AC4F-418D-AE19-62706E023703}">
                      <ahyp:hlinkClr xmlns:ahyp="http://schemas.microsoft.com/office/drawing/2018/hyperlinkcolor" val="tx"/>
                    </a:ext>
                  </a:extLst>
                </a:hlinkClick>
              </a:rPr>
              <a:t>Parliamentlive.tv - Commons</a:t>
            </a:r>
            <a:r>
              <a:rPr lang="en-GB" b="1">
                <a:solidFill>
                  <a:schemeClr val="lt1"/>
                </a:solidFill>
              </a:rPr>
              <a:t>.</a:t>
            </a:r>
            <a:endParaRPr lang="en-US" b="1">
              <a:solidFill>
                <a:schemeClr val="lt1"/>
              </a:solidFill>
              <a:hlinkClick r:id="rId6">
                <a:extLst>
                  <a:ext uri="{A12FA001-AC4F-418D-AE19-62706E023703}">
                    <ahyp:hlinkClr xmlns:ahyp="http://schemas.microsoft.com/office/drawing/2018/hyperlinkcolor" val="tx"/>
                  </a:ext>
                </a:extLst>
              </a:hlinkClick>
            </a:endParaRPr>
          </a:p>
          <a:p>
            <a:pPr>
              <a:buSzPts val="1400"/>
            </a:pPr>
            <a:r>
              <a:rPr lang="en-GB" sz="1400" b="1" i="0" u="none" strike="noStrike" cap="none">
                <a:solidFill>
                  <a:schemeClr val="lt1"/>
                </a:solidFill>
                <a:latin typeface="Arial"/>
                <a:ea typeface="Arial"/>
                <a:cs typeface="Arial"/>
                <a:sym typeface="Arial"/>
              </a:rPr>
              <a:t>You can find transcripts and voting records from Parliament on </a:t>
            </a:r>
            <a:r>
              <a:rPr lang="en-GB" sz="1400" b="1"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Hansard</a:t>
            </a:r>
            <a:r>
              <a:rPr lang="en-GB" sz="1400" b="1" i="0" u="none" strike="noStrike" cap="none">
                <a:solidFill>
                  <a:schemeClr val="lt1"/>
                </a:solidFill>
                <a:latin typeface="Arial"/>
                <a:ea typeface="Arial"/>
                <a:cs typeface="Arial"/>
                <a:sym typeface="Arial"/>
              </a:rPr>
              <a:t>. </a:t>
            </a:r>
            <a:endParaRPr lang="en-US" sz="1400" b="1" i="0" u="none" strike="noStrike" cap="none">
              <a:solidFill>
                <a:schemeClr val="lt1"/>
              </a:solidFill>
              <a:latin typeface="Arial"/>
              <a:ea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7"/>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90" name="Google Shape;390;p4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91" name="Google Shape;391;p4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92" name="Google Shape;392;p4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93" name="Google Shape;393;p4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94" name="Google Shape;394;p47"/>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95" name="Google Shape;395;p47"/>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You need to apply to register to vote by post or by proxy if you wish to vote in this way. </a:t>
            </a:r>
            <a:endParaRPr sz="1800" b="1" i="0" u="none" strike="noStrike" cap="none">
              <a:solidFill>
                <a:schemeClr val="dk1"/>
              </a:solidFill>
              <a:latin typeface="Arial"/>
              <a:ea typeface="Arial"/>
              <a:cs typeface="Arial"/>
              <a:sym typeface="Arial"/>
            </a:endParaRPr>
          </a:p>
        </p:txBody>
      </p:sp>
      <p:sp>
        <p:nvSpPr>
          <p:cNvPr id="396" name="Google Shape;396;p47"/>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97" name="Google Shape;397;p47"/>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98" name="Google Shape;398;p47"/>
          <p:cNvSpPr/>
          <p:nvPr/>
        </p:nvSpPr>
        <p:spPr>
          <a:xfrm>
            <a:off x="509500" y="2879375"/>
            <a:ext cx="8080500" cy="1370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need to register to vote first, at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www.gov.uk/register-to-vote</a:t>
            </a:r>
            <a:r>
              <a:rPr lang="en-GB" sz="1400" b="1" i="0" u="none" strike="noStrike" cap="none">
                <a:solidFill>
                  <a:schemeClr val="lt1"/>
                </a:solidFill>
                <a:latin typeface="Arial"/>
                <a:ea typeface="Arial"/>
                <a:cs typeface="Arial"/>
                <a:sym typeface="Arial"/>
              </a:rPr>
              <a:t> .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Once you have registered, you need to apply to register to vote by post or proxy on the following links: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gov.uk/apply-proxy-vote</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sng" strike="noStrike" cap="none">
                <a:solidFill>
                  <a:schemeClr val="lt1"/>
                </a:solidFill>
                <a:latin typeface="Arial"/>
                <a:ea typeface="Arial"/>
                <a:cs typeface="Arial"/>
                <a:sym typeface="Arial"/>
                <a:hlinkClick r:id="rId8">
                  <a:extLst>
                    <a:ext uri="{A12FA001-AC4F-418D-AE19-62706E023703}">
                      <ahyp:hlinkClr xmlns:ahyp="http://schemas.microsoft.com/office/drawing/2018/hyperlinkcolor" val="tx"/>
                    </a:ext>
                  </a:extLst>
                </a:hlinkClick>
              </a:rPr>
              <a:t>gov.uk/apply-postal-vote</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8"/>
          <p:cNvSpPr/>
          <p:nvPr/>
        </p:nvSpPr>
        <p:spPr>
          <a:xfrm>
            <a:off x="5029390" y="2027899"/>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04" name="Google Shape;404;p4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05" name="Google Shape;405;p4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06" name="Google Shape;406;p4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07" name="Google Shape;407;p4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08" name="Google Shape;408;p4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09" name="Google Shape;409;p48"/>
          <p:cNvSpPr/>
          <p:nvPr/>
        </p:nvSpPr>
        <p:spPr>
          <a:xfrm>
            <a:off x="481076" y="928600"/>
            <a:ext cx="8214600" cy="8472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the only way to find out who your candidates are for upcoming elections is through leaflets delivered to your address. </a:t>
            </a:r>
            <a:endParaRPr sz="1800" b="1" i="0" u="none" strike="noStrike" cap="none">
              <a:solidFill>
                <a:schemeClr val="dk1"/>
              </a:solidFill>
              <a:latin typeface="Arial"/>
              <a:ea typeface="Arial"/>
              <a:cs typeface="Arial"/>
              <a:sym typeface="Arial"/>
            </a:endParaRPr>
          </a:p>
        </p:txBody>
      </p:sp>
      <p:sp>
        <p:nvSpPr>
          <p:cNvPr id="410" name="Google Shape;410;p48"/>
          <p:cNvSpPr/>
          <p:nvPr/>
        </p:nvSpPr>
        <p:spPr>
          <a:xfrm>
            <a:off x="1147727" y="2027899"/>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11" name="Google Shape;411;p48"/>
          <p:cNvSpPr/>
          <p:nvPr/>
        </p:nvSpPr>
        <p:spPr>
          <a:xfrm>
            <a:off x="5029390" y="2027899"/>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12" name="Google Shape;412;p48"/>
          <p:cNvSpPr/>
          <p:nvPr/>
        </p:nvSpPr>
        <p:spPr>
          <a:xfrm>
            <a:off x="509726" y="3051525"/>
            <a:ext cx="8157300" cy="845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can find out which candidates are standing in your area at any time by checking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WhoCanIVoteFor</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9"/>
          <p:cNvSpPr/>
          <p:nvPr/>
        </p:nvSpPr>
        <p:spPr>
          <a:xfrm>
            <a:off x="5081875" y="1852950"/>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18" name="Google Shape;418;p4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19" name="Google Shape;419;p4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20" name="Google Shape;420;p4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21" name="Google Shape;421;p4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22" name="Google Shape;422;p4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23" name="Google Shape;423;p49"/>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or </a:t>
            </a:r>
            <a:r>
              <a:rPr lang="en-GB" sz="2000" b="1">
                <a:solidFill>
                  <a:schemeClr val="dk1"/>
                </a:solidFill>
              </a:rPr>
              <a:t>False</a:t>
            </a:r>
            <a:r>
              <a:rPr lang="en-GB" sz="2000" b="1" i="0" u="none" strike="noStrike" cap="none">
                <a:solidFill>
                  <a:schemeClr val="dk1"/>
                </a:solidFill>
                <a:latin typeface="Arial"/>
                <a:ea typeface="Arial"/>
                <a:cs typeface="Arial"/>
                <a:sym typeface="Arial"/>
              </a:rPr>
              <a:t>: If you don’t own an accepted form of photo ID you can’t vote in person. </a:t>
            </a:r>
            <a:endParaRPr sz="2000" b="1" i="0" u="none" strike="noStrike" cap="none">
              <a:solidFill>
                <a:schemeClr val="dk1"/>
              </a:solidFill>
              <a:latin typeface="Arial"/>
              <a:ea typeface="Arial"/>
              <a:cs typeface="Arial"/>
              <a:sym typeface="Arial"/>
            </a:endParaRPr>
          </a:p>
        </p:txBody>
      </p:sp>
      <p:sp>
        <p:nvSpPr>
          <p:cNvPr id="424" name="Google Shape;424;p49"/>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25" name="Google Shape;425;p49"/>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26" name="Google Shape;426;p49"/>
          <p:cNvSpPr/>
          <p:nvPr/>
        </p:nvSpPr>
        <p:spPr>
          <a:xfrm>
            <a:off x="457750" y="2879375"/>
            <a:ext cx="8208900" cy="12174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If you don’t have an accepted form of photo ID, you can apply for a Voter Authority Certificate! These are free, valid for 10 years, and have no gender marker.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Apply here: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gov.uk/apply-for-photo-id-voter-authority-certificate</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0"/>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32" name="Google Shape;432;p5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33" name="Google Shape;433;p50"/>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34" name="Google Shape;434;p5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35" name="Google Shape;435;p5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36" name="Google Shape;436;p5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37" name="Google Shape;437;p50"/>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or False: You can follow how your MP votes in parliament on specific issues. </a:t>
            </a:r>
            <a:endParaRPr sz="2000" b="1" i="0" u="none" strike="noStrike" cap="none">
              <a:solidFill>
                <a:schemeClr val="dk1"/>
              </a:solidFill>
              <a:latin typeface="Arial"/>
              <a:ea typeface="Arial"/>
              <a:cs typeface="Arial"/>
              <a:sym typeface="Arial"/>
            </a:endParaRPr>
          </a:p>
        </p:txBody>
      </p:sp>
      <p:sp>
        <p:nvSpPr>
          <p:cNvPr id="438" name="Google Shape;438;p50"/>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39" name="Google Shape;439;p50"/>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40" name="Google Shape;440;p50"/>
          <p:cNvSpPr/>
          <p:nvPr/>
        </p:nvSpPr>
        <p:spPr>
          <a:xfrm>
            <a:off x="515950" y="2934750"/>
            <a:ext cx="8092500" cy="10353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can find transcripts and voting records from parliament on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Hansard</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a:buSzPts val="1400"/>
            </a:pPr>
            <a:r>
              <a:rPr lang="en-GB" sz="1400" b="1" i="0" u="none" strike="noStrike" cap="none">
                <a:solidFill>
                  <a:schemeClr val="lt1"/>
                </a:solidFill>
                <a:latin typeface="Arial"/>
                <a:ea typeface="Arial"/>
                <a:cs typeface="Arial"/>
                <a:sym typeface="Arial"/>
              </a:rPr>
              <a:t>Remember</a:t>
            </a:r>
            <a:r>
              <a:rPr lang="en-GB" b="1">
                <a:solidFill>
                  <a:schemeClr val="lt1"/>
                </a:solidFill>
              </a:rPr>
              <a:t> you can write to your MP to ask them to vote a certain way.</a:t>
            </a:r>
            <a:endParaRPr b="1" i="0" u="none" strike="noStrike" cap="none">
              <a:solidFill>
                <a:schemeClr val="lt1"/>
              </a:solidFill>
              <a:ea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a:solidFill>
                  <a:schemeClr val="lt1"/>
                </a:solidFill>
              </a:rPr>
              <a:t>Can you pledge to do two things following this session?</a:t>
            </a:r>
            <a:endParaRPr lang="en-US">
              <a:solidFill>
                <a:schemeClr val="lt1"/>
              </a:solidFill>
            </a:endParaRP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 name="Picture 2">
            <a:extLst>
              <a:ext uri="{FF2B5EF4-FFF2-40B4-BE49-F238E27FC236}">
                <a16:creationId xmlns:a16="http://schemas.microsoft.com/office/drawing/2014/main" id="{574AFE8E-6076-67AC-AC5D-C457A192CC34}"/>
              </a:ext>
            </a:extLst>
          </p:cNvPr>
          <p:cNvPicPr>
            <a:picLocks noChangeAspect="1"/>
          </p:cNvPicPr>
          <p:nvPr/>
        </p:nvPicPr>
        <p:blipFill>
          <a:blip r:embed="rId6"/>
          <a:srcRect l="6667" t="606" r="-784" b="4848"/>
          <a:stretch>
            <a:fillRect/>
          </a:stretch>
        </p:blipFill>
        <p:spPr>
          <a:xfrm>
            <a:off x="5358765" y="1695017"/>
            <a:ext cx="3307975" cy="2161310"/>
          </a:xfrm>
          <a:prstGeom prst="rect">
            <a:avLst/>
          </a:prstGeom>
        </p:spPr>
      </p:pic>
      <p:sp>
        <p:nvSpPr>
          <p:cNvPr id="2" name="TextBox 1">
            <a:extLst>
              <a:ext uri="{FF2B5EF4-FFF2-40B4-BE49-F238E27FC236}">
                <a16:creationId xmlns:a16="http://schemas.microsoft.com/office/drawing/2014/main" id="{68AA299D-CA77-86B1-1D0E-161F67AFCBBF}"/>
              </a:ext>
            </a:extLst>
          </p:cNvPr>
          <p:cNvSpPr txBox="1"/>
          <p:nvPr/>
        </p:nvSpPr>
        <p:spPr>
          <a:xfrm>
            <a:off x="1155559" y="1639539"/>
            <a:ext cx="4079946"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a:p>
          <a:p>
            <a:pPr marL="120650"/>
            <a:r>
              <a:rPr lang="en-GB" sz="2000"/>
              <a:t>Register to vote!</a:t>
            </a:r>
            <a:r>
              <a:rPr lang="en-US" sz="2000"/>
              <a:t>​</a:t>
            </a:r>
          </a:p>
          <a:p>
            <a:pPr marL="120650"/>
            <a:endParaRPr lang="en-US" sz="2000"/>
          </a:p>
          <a:p>
            <a:pPr marL="120650"/>
            <a:endParaRPr lang="en-US" sz="2000"/>
          </a:p>
          <a:p>
            <a:pPr marL="120650"/>
            <a:r>
              <a:rPr lang="en-GB" sz="2000"/>
              <a:t>Talk to 3 other people about registering to vote and how they can have their say in London's democracy! ​</a:t>
            </a:r>
          </a:p>
        </p:txBody>
      </p:sp>
    </p:spTree>
    <p:extLst>
      <p:ext uri="{BB962C8B-B14F-4D97-AF65-F5344CB8AC3E}">
        <p14:creationId xmlns:p14="http://schemas.microsoft.com/office/powerpoint/2010/main" val="178372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9"/>
        <p:cNvGrpSpPr/>
        <p:nvPr/>
      </p:nvGrpSpPr>
      <p:grpSpPr>
        <a:xfrm>
          <a:off x="0" y="0"/>
          <a:ext cx="0" cy="0"/>
          <a:chOff x="0" y="0"/>
          <a:chExt cx="0" cy="0"/>
        </a:xfrm>
      </p:grpSpPr>
      <p:pic>
        <p:nvPicPr>
          <p:cNvPr id="540" name="Google Shape;54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41" name="Google Shape;54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42" name="Google Shape;54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43" name="Google Shape;54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44" name="Google Shape;54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45" name="Google Shape;545;p33"/>
          <p:cNvSpPr/>
          <p:nvPr/>
        </p:nvSpPr>
        <p:spPr>
          <a:xfrm>
            <a:off x="3864325" y="1452566"/>
            <a:ext cx="4574100" cy="275965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on your civic and democratic rights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comprehensive answers to FAQs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Check the Democracy WhatsApp chatbot (+44 7908820136) and #NoVoteNoVoice WhatsApp channel</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accessible resources, including in different languages</a:t>
            </a:r>
            <a:endParaRPr sz="1400" b="0" i="0" u="none" strike="noStrike" cap="none">
              <a:solidFill>
                <a:schemeClr val="dk1"/>
              </a:solidFill>
              <a:latin typeface="Arial"/>
              <a:ea typeface="Arial"/>
              <a:cs typeface="Arial"/>
              <a:sym typeface="Arial"/>
            </a:endParaRPr>
          </a:p>
        </p:txBody>
      </p:sp>
      <p:pic>
        <p:nvPicPr>
          <p:cNvPr id="546" name="Google Shape;546;p33"/>
          <p:cNvPicPr preferRelativeResize="0"/>
          <p:nvPr/>
        </p:nvPicPr>
        <p:blipFill rotWithShape="1">
          <a:blip r:embed="rId7">
            <a:alphaModFix/>
          </a:blip>
          <a:srcRect/>
          <a:stretch/>
        </p:blipFill>
        <p:spPr>
          <a:xfrm>
            <a:off x="785925" y="1455100"/>
            <a:ext cx="2877950" cy="2877950"/>
          </a:xfrm>
          <a:prstGeom prst="rect">
            <a:avLst/>
          </a:prstGeom>
          <a:noFill/>
          <a:ln>
            <a:noFill/>
          </a:ln>
        </p:spPr>
      </p:pic>
      <p:sp>
        <p:nvSpPr>
          <p:cNvPr id="547" name="Google Shape;547;p33"/>
          <p:cNvSpPr/>
          <p:nvPr/>
        </p:nvSpPr>
        <p:spPr>
          <a:xfrm>
            <a:off x="482025" y="928125"/>
            <a:ext cx="7956475" cy="391301"/>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p:nvPr/>
        </p:nvSpPr>
        <p:spPr>
          <a:xfrm>
            <a:off x="2383850" y="2029525"/>
            <a:ext cx="4149000" cy="8259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Why participate in democracy and civic life?</a:t>
            </a:r>
            <a:endParaRPr sz="1400" b="1" i="0" u="none" strike="noStrike" cap="none">
              <a:solidFill>
                <a:schemeClr val="lt1"/>
              </a:solidFill>
              <a:latin typeface="Montserrat"/>
              <a:ea typeface="Montserrat"/>
              <a:cs typeface="Montserrat"/>
              <a:sym typeface="Montserrat"/>
            </a:endParaRPr>
          </a:p>
        </p:txBody>
      </p:sp>
      <p:pic>
        <p:nvPicPr>
          <p:cNvPr id="79" name="Google Shape;79;p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80" name="Google Shape;80;p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81" name="Google Shape;81;p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83" name="Google Shape;83;p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84" name="Google Shape;84;p4"/>
          <p:cNvSpPr txBox="1"/>
          <p:nvPr/>
        </p:nvSpPr>
        <p:spPr>
          <a:xfrm>
            <a:off x="6823900" y="77995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build stronger communities </a:t>
            </a:r>
            <a:endParaRPr sz="1800" b="0" i="0" u="none" strike="noStrike" cap="none">
              <a:solidFill>
                <a:schemeClr val="dk1"/>
              </a:solidFill>
              <a:latin typeface="Arial"/>
              <a:ea typeface="Arial"/>
              <a:cs typeface="Arial"/>
              <a:sym typeface="Arial"/>
            </a:endParaRPr>
          </a:p>
        </p:txBody>
      </p:sp>
      <p:sp>
        <p:nvSpPr>
          <p:cNvPr id="85" name="Google Shape;85;p4"/>
          <p:cNvSpPr txBox="1"/>
          <p:nvPr/>
        </p:nvSpPr>
        <p:spPr>
          <a:xfrm>
            <a:off x="3616900" y="1008550"/>
            <a:ext cx="3592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engage with your representatives </a:t>
            </a:r>
            <a:endParaRPr sz="1800" b="0" i="0" u="none" strike="noStrike" cap="none">
              <a:solidFill>
                <a:schemeClr val="dk1"/>
              </a:solidFill>
              <a:latin typeface="Arial"/>
              <a:ea typeface="Arial"/>
              <a:cs typeface="Arial"/>
              <a:sym typeface="Arial"/>
            </a:endParaRPr>
          </a:p>
        </p:txBody>
      </p:sp>
      <p:sp>
        <p:nvSpPr>
          <p:cNvPr id="86" name="Google Shape;86;p4"/>
          <p:cNvSpPr txBox="1"/>
          <p:nvPr/>
        </p:nvSpPr>
        <p:spPr>
          <a:xfrm>
            <a:off x="198250" y="786450"/>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have a voice </a:t>
            </a:r>
            <a:endParaRPr sz="1800" b="0" i="0" u="none" strike="noStrike" cap="none">
              <a:solidFill>
                <a:schemeClr val="dk1"/>
              </a:solidFill>
              <a:latin typeface="Arial"/>
              <a:ea typeface="Arial"/>
              <a:cs typeface="Arial"/>
              <a:sym typeface="Arial"/>
            </a:endParaRPr>
          </a:p>
        </p:txBody>
      </p:sp>
      <p:sp>
        <p:nvSpPr>
          <p:cNvPr id="87" name="Google Shape;87;p4"/>
          <p:cNvSpPr txBox="1"/>
          <p:nvPr/>
        </p:nvSpPr>
        <p:spPr>
          <a:xfrm>
            <a:off x="117277" y="2489850"/>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gain knowledge and skills</a:t>
            </a:r>
            <a:endParaRPr sz="1800" b="0" i="0" u="none" strike="noStrike" cap="none">
              <a:solidFill>
                <a:schemeClr val="dk1"/>
              </a:solidFill>
              <a:latin typeface="Arial"/>
              <a:ea typeface="Arial"/>
              <a:cs typeface="Arial"/>
              <a:sym typeface="Arial"/>
            </a:endParaRPr>
          </a:p>
        </p:txBody>
      </p:sp>
      <p:sp>
        <p:nvSpPr>
          <p:cNvPr id="88" name="Google Shape;88;p4"/>
          <p:cNvSpPr txBox="1"/>
          <p:nvPr/>
        </p:nvSpPr>
        <p:spPr>
          <a:xfrm>
            <a:off x="317446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make a difference on issues you care about </a:t>
            </a:r>
            <a:endParaRPr sz="1800" b="0" i="0" u="none" strike="noStrike" cap="none">
              <a:solidFill>
                <a:schemeClr val="dk1"/>
              </a:solidFill>
              <a:latin typeface="Arial"/>
              <a:ea typeface="Arial"/>
              <a:cs typeface="Arial"/>
              <a:sym typeface="Arial"/>
            </a:endParaRPr>
          </a:p>
        </p:txBody>
      </p:sp>
      <p:sp>
        <p:nvSpPr>
          <p:cNvPr id="89" name="Google Shape;89;p4"/>
          <p:cNvSpPr txBox="1"/>
          <p:nvPr/>
        </p:nvSpPr>
        <p:spPr>
          <a:xfrm>
            <a:off x="6534725" y="2412713"/>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support equality and justice </a:t>
            </a:r>
            <a:endParaRPr sz="1800" b="0" i="0" u="none" strike="noStrike" cap="none">
              <a:solidFill>
                <a:schemeClr val="dk1"/>
              </a:solidFill>
              <a:latin typeface="Arial"/>
              <a:ea typeface="Arial"/>
              <a:cs typeface="Arial"/>
              <a:sym typeface="Arial"/>
            </a:endParaRPr>
          </a:p>
        </p:txBody>
      </p:sp>
      <p:pic>
        <p:nvPicPr>
          <p:cNvPr id="90" name="Google Shape;90;p4"/>
          <p:cNvPicPr preferRelativeResize="0"/>
          <p:nvPr/>
        </p:nvPicPr>
        <p:blipFill rotWithShape="1">
          <a:blip r:embed="rId6">
            <a:alphaModFix/>
          </a:blip>
          <a:srcRect/>
          <a:stretch/>
        </p:blipFill>
        <p:spPr>
          <a:xfrm>
            <a:off x="386912" y="850788"/>
            <a:ext cx="1725450" cy="1725450"/>
          </a:xfrm>
          <a:prstGeom prst="rect">
            <a:avLst/>
          </a:prstGeom>
          <a:noFill/>
          <a:ln>
            <a:noFill/>
          </a:ln>
        </p:spPr>
      </p:pic>
      <p:pic>
        <p:nvPicPr>
          <p:cNvPr id="91" name="Google Shape;91;p4"/>
          <p:cNvPicPr preferRelativeResize="0"/>
          <p:nvPr/>
        </p:nvPicPr>
        <p:blipFill rotWithShape="1">
          <a:blip r:embed="rId7">
            <a:alphaModFix/>
          </a:blip>
          <a:srcRect/>
          <a:stretch/>
        </p:blipFill>
        <p:spPr>
          <a:xfrm>
            <a:off x="2520150" y="877163"/>
            <a:ext cx="1725450" cy="1725450"/>
          </a:xfrm>
          <a:prstGeom prst="rect">
            <a:avLst/>
          </a:prstGeom>
          <a:noFill/>
          <a:ln>
            <a:noFill/>
          </a:ln>
        </p:spPr>
      </p:pic>
      <p:pic>
        <p:nvPicPr>
          <p:cNvPr id="92" name="Google Shape;92;p4"/>
          <p:cNvPicPr preferRelativeResize="0"/>
          <p:nvPr/>
        </p:nvPicPr>
        <p:blipFill rotWithShape="1">
          <a:blip r:embed="rId8">
            <a:alphaModFix/>
          </a:blip>
          <a:srcRect/>
          <a:stretch/>
        </p:blipFill>
        <p:spPr>
          <a:xfrm>
            <a:off x="7274325" y="2979474"/>
            <a:ext cx="1217475" cy="1217475"/>
          </a:xfrm>
          <a:prstGeom prst="rect">
            <a:avLst/>
          </a:prstGeom>
          <a:noFill/>
          <a:ln>
            <a:noFill/>
          </a:ln>
        </p:spPr>
      </p:pic>
      <p:pic>
        <p:nvPicPr>
          <p:cNvPr id="93" name="Google Shape;93;p4"/>
          <p:cNvPicPr preferRelativeResize="0"/>
          <p:nvPr/>
        </p:nvPicPr>
        <p:blipFill rotWithShape="1">
          <a:blip r:embed="rId9">
            <a:alphaModFix/>
          </a:blip>
          <a:srcRect/>
          <a:stretch/>
        </p:blipFill>
        <p:spPr>
          <a:xfrm>
            <a:off x="2661950" y="2985498"/>
            <a:ext cx="1217475" cy="1217475"/>
          </a:xfrm>
          <a:prstGeom prst="rect">
            <a:avLst/>
          </a:prstGeom>
          <a:noFill/>
          <a:ln>
            <a:noFill/>
          </a:ln>
        </p:spPr>
      </p:pic>
      <p:pic>
        <p:nvPicPr>
          <p:cNvPr id="94" name="Google Shape;94;p4"/>
          <p:cNvPicPr preferRelativeResize="0"/>
          <p:nvPr/>
        </p:nvPicPr>
        <p:blipFill rotWithShape="1">
          <a:blip r:embed="rId10">
            <a:alphaModFix/>
          </a:blip>
          <a:srcRect/>
          <a:stretch/>
        </p:blipFill>
        <p:spPr>
          <a:xfrm>
            <a:off x="0" y="2029525"/>
            <a:ext cx="1988100" cy="1988100"/>
          </a:xfrm>
          <a:prstGeom prst="rect">
            <a:avLst/>
          </a:prstGeom>
          <a:noFill/>
          <a:ln>
            <a:noFill/>
          </a:ln>
        </p:spPr>
      </p:pic>
      <p:pic>
        <p:nvPicPr>
          <p:cNvPr id="95" name="Google Shape;95;p4"/>
          <p:cNvPicPr preferRelativeResize="0"/>
          <p:nvPr/>
        </p:nvPicPr>
        <p:blipFill rotWithShape="1">
          <a:blip r:embed="rId11">
            <a:alphaModFix/>
          </a:blip>
          <a:srcRect/>
          <a:stretch/>
        </p:blipFill>
        <p:spPr>
          <a:xfrm>
            <a:off x="7100600" y="1286638"/>
            <a:ext cx="1434700" cy="1434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animEffect transition="in" filter="fade">
                                      <p:cBhvr>
                                        <p:cTn id="9" dur="10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1"/>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100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animEffect transition="in" filter="fade">
                                      <p:cBhvr>
                                        <p:cTn id="23" dur="1000"/>
                                        <p:tgtEl>
                                          <p:spTgt spid="9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92"/>
                                        </p:tgtEl>
                                        <p:attrNameLst>
                                          <p:attrName>style.visibility</p:attrName>
                                        </p:attrNameLst>
                                      </p:cBhvr>
                                      <p:to>
                                        <p:strVal val="visible"/>
                                      </p:to>
                                    </p:set>
                                    <p:animEffect transition="in" filter="fade">
                                      <p:cBhvr>
                                        <p:cTn id="30" dur="1000"/>
                                        <p:tgtEl>
                                          <p:spTgt spid="9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1000"/>
                                        <p:tgtEl>
                                          <p:spTgt spid="9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7"/>
                                        </p:tgtEl>
                                        <p:attrNameLst>
                                          <p:attrName>style.visibility</p:attrName>
                                        </p:attrNameLst>
                                      </p:cBhvr>
                                      <p:to>
                                        <p:strVal val="visible"/>
                                      </p:to>
                                    </p:set>
                                  </p:childTnLst>
                                </p:cTn>
                              </p:par>
                              <p:par>
                                <p:cTn id="42" presetID="10" presetClass="entr" presetSubtype="0" fill="hold"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fade">
                                      <p:cBhvr>
                                        <p:cTn id="44"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pic>
        <p:nvPicPr>
          <p:cNvPr id="2" name="Picture 1" descr="change the colour of this image so it is varying transparencies of the collour hex code aa9cf6">
            <a:extLst>
              <a:ext uri="{FF2B5EF4-FFF2-40B4-BE49-F238E27FC236}">
                <a16:creationId xmlns:a16="http://schemas.microsoft.com/office/drawing/2014/main" id="{C84C0EDB-A2C7-B319-2D85-38F65A0247A8}"/>
              </a:ext>
            </a:extLst>
          </p:cNvPr>
          <p:cNvPicPr>
            <a:picLocks noChangeAspect="1"/>
          </p:cNvPicPr>
          <p:nvPr/>
        </p:nvPicPr>
        <p:blipFill>
          <a:blip r:embed="rId3"/>
          <a:srcRect l="980" t="29636" b="43411"/>
          <a:stretch>
            <a:fillRect/>
          </a:stretch>
        </p:blipFill>
        <p:spPr>
          <a:xfrm>
            <a:off x="179066" y="2547225"/>
            <a:ext cx="8544664" cy="1746400"/>
          </a:xfrm>
          <a:prstGeom prst="rect">
            <a:avLst/>
          </a:prstGeom>
        </p:spPr>
      </p:pic>
      <p:sp>
        <p:nvSpPr>
          <p:cNvPr id="458" name="Google Shape;458;p34"/>
          <p:cNvSpPr txBox="1"/>
          <p:nvPr/>
        </p:nvSpPr>
        <p:spPr>
          <a:xfrm>
            <a:off x="509500" y="933164"/>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460" name="Google Shape;460;p34"/>
          <p:cNvPicPr preferRelativeResize="0"/>
          <p:nvPr/>
        </p:nvPicPr>
        <p:blipFill rotWithShape="1">
          <a:blip r:embed="rId5">
            <a:alphaModFix/>
          </a:blip>
          <a:srcRect/>
          <a:stretch/>
        </p:blipFill>
        <p:spPr>
          <a:xfrm>
            <a:off x="509500" y="4441988"/>
            <a:ext cx="1480269" cy="506676"/>
          </a:xfrm>
          <a:prstGeom prst="rect">
            <a:avLst/>
          </a:prstGeom>
          <a:noFill/>
          <a:ln>
            <a:noFill/>
          </a:ln>
        </p:spPr>
      </p:pic>
      <p:sp>
        <p:nvSpPr>
          <p:cNvPr id="461" name="Google Shape;461;p3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462" name="Google Shape;462;p3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3" name="Google Shape;463;p3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64" name="Google Shape;464;p34"/>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465" name="Google Shape;465;p34"/>
          <p:cNvSpPr txBox="1"/>
          <p:nvPr/>
        </p:nvSpPr>
        <p:spPr>
          <a:xfrm>
            <a:off x="527799" y="1641165"/>
            <a:ext cx="6819351" cy="1123401"/>
          </a:xfrm>
          <a:prstGeom prst="rect">
            <a:avLst/>
          </a:prstGeom>
          <a:noFill/>
          <a:ln>
            <a:noFill/>
          </a:ln>
        </p:spPr>
        <p:txBody>
          <a:bodyPr spcFirstLastPara="1" wrap="square" lIns="91425" tIns="91425" rIns="91425" bIns="91425" anchor="t" anchorCtr="0">
            <a:noAutofit/>
          </a:bodyPr>
          <a:lstStyle/>
          <a:p>
            <a:pPr>
              <a:buSzPts val="1400"/>
            </a:pPr>
            <a:r>
              <a:rPr lang="en-GB" sz="1400" b="0" i="0" u="none" strike="noStrike" cap="none">
                <a:solidFill>
                  <a:schemeClr val="dk1"/>
                </a:solidFill>
                <a:latin typeface="Arial"/>
                <a:ea typeface="Arial"/>
                <a:cs typeface="Arial"/>
                <a:sym typeface="Arial"/>
              </a:rPr>
              <a:t>For more information contact the </a:t>
            </a:r>
            <a:endParaRPr lang="en-US" sz="14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5"/>
          <p:cNvSpPr/>
          <p:nvPr/>
        </p:nvSpPr>
        <p:spPr>
          <a:xfrm>
            <a:off x="580350" y="840100"/>
            <a:ext cx="7993200" cy="6768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0" i="0" u="none" strike="noStrike" cap="none">
                <a:solidFill>
                  <a:srgbClr val="F2F0EF"/>
                </a:solidFill>
                <a:latin typeface="Arial"/>
                <a:ea typeface="Arial"/>
                <a:cs typeface="Arial"/>
                <a:sym typeface="Arial"/>
              </a:rPr>
              <a:t>What is the difference between </a:t>
            </a:r>
            <a:r>
              <a:rPr lang="en-GB" sz="1900" b="1" i="0" u="none" strike="noStrike" cap="none">
                <a:solidFill>
                  <a:srgbClr val="F2F0EF"/>
                </a:solidFill>
                <a:latin typeface="Arial"/>
                <a:ea typeface="Arial"/>
                <a:cs typeface="Arial"/>
                <a:sym typeface="Arial"/>
              </a:rPr>
              <a:t>civic </a:t>
            </a:r>
            <a:r>
              <a:rPr lang="en-GB" sz="1900" b="0" i="0" u="none" strike="noStrike" cap="none">
                <a:solidFill>
                  <a:srgbClr val="F2F0EF"/>
                </a:solidFill>
                <a:latin typeface="Arial"/>
                <a:ea typeface="Arial"/>
                <a:cs typeface="Arial"/>
                <a:sym typeface="Arial"/>
              </a:rPr>
              <a:t>and </a:t>
            </a:r>
            <a:r>
              <a:rPr lang="en-GB" sz="1900" b="1" i="0" u="none" strike="noStrike" cap="none">
                <a:solidFill>
                  <a:srgbClr val="F2F0EF"/>
                </a:solidFill>
                <a:latin typeface="Arial"/>
                <a:ea typeface="Arial"/>
                <a:cs typeface="Arial"/>
                <a:sym typeface="Arial"/>
              </a:rPr>
              <a:t>democratic </a:t>
            </a:r>
            <a:r>
              <a:rPr lang="en-GB" sz="1900" b="0" i="0" u="none" strike="noStrike" cap="none">
                <a:solidFill>
                  <a:srgbClr val="F2F0EF"/>
                </a:solidFill>
                <a:latin typeface="Arial"/>
                <a:ea typeface="Arial"/>
                <a:cs typeface="Arial"/>
                <a:sym typeface="Arial"/>
              </a:rPr>
              <a:t>participation?</a:t>
            </a:r>
            <a:endParaRPr sz="1300" b="0" i="0" u="none" strike="noStrike" cap="none">
              <a:solidFill>
                <a:srgbClr val="F2F0EF"/>
              </a:solidFill>
              <a:latin typeface="Montserrat"/>
              <a:ea typeface="Montserrat"/>
              <a:cs typeface="Montserrat"/>
              <a:sym typeface="Montserrat"/>
            </a:endParaRPr>
          </a:p>
        </p:txBody>
      </p:sp>
      <p:pic>
        <p:nvPicPr>
          <p:cNvPr id="101" name="Google Shape;101;p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02" name="Google Shape;102;p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03" name="Google Shape;103;p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04" name="Google Shape;104;p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05" name="Google Shape;105;p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06" name="Google Shape;106;p5"/>
          <p:cNvSpPr/>
          <p:nvPr/>
        </p:nvSpPr>
        <p:spPr>
          <a:xfrm>
            <a:off x="4415840" y="1587953"/>
            <a:ext cx="4160074" cy="2601600"/>
          </a:xfrm>
          <a:prstGeom prst="roundRect">
            <a:avLst>
              <a:gd name="adj" fmla="val 9161"/>
            </a:avLst>
          </a:prstGeom>
          <a:solidFill>
            <a:srgbClr val="FFB703"/>
          </a:solidFill>
          <a:ln w="19050" cap="flat" cmpd="sng">
            <a:solidFill>
              <a:srgbClr val="FFB703"/>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Arial"/>
                <a:ea typeface="Arial"/>
                <a:cs typeface="Arial"/>
                <a:sym typeface="Arial"/>
              </a:rPr>
              <a:t>Democratic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chemeClr val="dk1"/>
              </a:solidFill>
              <a:latin typeface="Arial"/>
              <a:ea typeface="Arial"/>
              <a:cs typeface="Arial"/>
              <a:sym typeface="Arial"/>
            </a:endParaRPr>
          </a:p>
          <a:p>
            <a:pPr marL="457200" indent="-317500">
              <a:buClr>
                <a:schemeClr val="dk1"/>
              </a:buClr>
              <a:buSzPts val="1400"/>
              <a:buFont typeface="Arial,Sans-Serif"/>
              <a:buChar char="●"/>
            </a:pPr>
            <a:r>
              <a:rPr lang="en-GB" sz="1300">
                <a:solidFill>
                  <a:schemeClr val="dk1"/>
                </a:solidFill>
              </a:rPr>
              <a:t>Contacting your elected representatives </a:t>
            </a:r>
            <a:endParaRPr lang="en-US" sz="1300">
              <a:solidFill>
                <a:schemeClr val="dk1"/>
              </a:solidFill>
            </a:endParaRPr>
          </a:p>
          <a:p>
            <a:pPr marL="457200" indent="-317500">
              <a:buClr>
                <a:schemeClr val="dk1"/>
              </a:buClr>
              <a:buSzPts val="1400"/>
              <a:buFont typeface="Arial"/>
              <a:buChar char="●"/>
            </a:pPr>
            <a:endParaRPr lang="en-GB" sz="1300">
              <a:solidFill>
                <a:schemeClr val="dk1"/>
              </a:solidFill>
            </a:endParaRPr>
          </a:p>
          <a:p>
            <a:pPr marL="457200" marR="0" lvl="0" indent="-317500" algn="l">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Registering to vote, if eligible</a:t>
            </a:r>
            <a:endParaRPr sz="13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Voting in elections (local/borough council, Mayor of London, London Assembly, general elections)</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Standing for elected office (e.g. as an MP or local councillor)</a:t>
            </a:r>
            <a:endParaRPr sz="1300" b="0" i="0" u="none" strike="noStrike" cap="none">
              <a:solidFill>
                <a:schemeClr val="dk1"/>
              </a:solidFill>
              <a:latin typeface="Arial"/>
              <a:ea typeface="Arial"/>
              <a:cs typeface="Arial"/>
              <a:sym typeface="Arial"/>
            </a:endParaRPr>
          </a:p>
        </p:txBody>
      </p:sp>
      <p:sp>
        <p:nvSpPr>
          <p:cNvPr id="107" name="Google Shape;107;p5"/>
          <p:cNvSpPr/>
          <p:nvPr/>
        </p:nvSpPr>
        <p:spPr>
          <a:xfrm>
            <a:off x="578532" y="1591977"/>
            <a:ext cx="3656574" cy="26016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GB" sz="1600" b="1" i="0" u="none" strike="noStrike" cap="none">
                <a:solidFill>
                  <a:schemeClr val="dk1"/>
                </a:solidFill>
                <a:latin typeface="Arial"/>
                <a:ea typeface="Arial"/>
                <a:cs typeface="Arial"/>
                <a:sym typeface="Arial"/>
              </a:rPr>
              <a:t>Civic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Starting or signing petitions</a:t>
            </a:r>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Taking part in peaceful, legal protest </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Being involved in community organising </a:t>
            </a:r>
            <a:endParaRPr sz="13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Volunteering </a:t>
            </a:r>
            <a:endParaRPr sz="13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6">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ee773b2950_0_68"/>
          <p:cNvSpPr/>
          <p:nvPr/>
        </p:nvSpPr>
        <p:spPr>
          <a:xfrm>
            <a:off x="457750" y="968800"/>
            <a:ext cx="8208900" cy="3258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Civic participation</a:t>
            </a:r>
            <a:endParaRPr sz="1400" b="1" i="0" u="none" strike="noStrike" cap="none">
              <a:solidFill>
                <a:srgbClr val="FFFFFF"/>
              </a:solidFill>
              <a:latin typeface="Montserrat"/>
              <a:ea typeface="Montserrat"/>
              <a:cs typeface="Montserrat"/>
              <a:sym typeface="Montserrat"/>
            </a:endParaRPr>
          </a:p>
        </p:txBody>
      </p:sp>
      <p:pic>
        <p:nvPicPr>
          <p:cNvPr id="113" name="Google Shape;113;g2ee773b2950_0_6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4" name="Google Shape;114;g2ee773b2950_0_6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5" name="Google Shape;115;g2ee773b2950_0_6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6" name="Google Shape;116;g2ee773b2950_0_6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7" name="Google Shape;117;g2ee773b2950_0_6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8" name="Google Shape;118;g2ee773b2950_0_68"/>
          <p:cNvSpPr/>
          <p:nvPr/>
        </p:nvSpPr>
        <p:spPr>
          <a:xfrm>
            <a:off x="400805" y="1540349"/>
            <a:ext cx="2643142"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Starting or signing petitions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Official petitions appear on </a:t>
            </a:r>
            <a:r>
              <a:rPr lang="en-GB" sz="1400" b="1"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petition.parliament.uk</a:t>
            </a:r>
            <a:r>
              <a:rPr lang="en-GB" sz="1400" b="0" i="0" u="none" strike="noStrike" cap="none">
                <a:solidFill>
                  <a:schemeClr val="dk1"/>
                </a:solidFill>
                <a:latin typeface="Arial"/>
                <a:ea typeface="Arial"/>
                <a:cs typeface="Arial"/>
                <a:sym typeface="Arial"/>
              </a:rPr>
              <a:t>. If a petition reaches 10,000 signatures, the government will respond. If it reaches 100,000 signatures, it </a:t>
            </a:r>
            <a:r>
              <a:rPr lang="en-GB">
                <a:solidFill>
                  <a:schemeClr val="dk1"/>
                </a:solidFill>
              </a:rPr>
              <a:t>may</a:t>
            </a:r>
            <a:r>
              <a:rPr lang="en-GB" sz="1400" b="0" i="0" u="none" strike="noStrike" cap="none">
                <a:solidFill>
                  <a:schemeClr val="dk1"/>
                </a:solidFill>
                <a:latin typeface="Arial"/>
                <a:ea typeface="Arial"/>
                <a:cs typeface="Arial"/>
                <a:sym typeface="Arial"/>
              </a:rPr>
              <a:t> be debated in Parliament.</a:t>
            </a:r>
            <a:endParaRPr sz="1400" b="0" i="0" u="none" strike="noStrike" cap="none">
              <a:solidFill>
                <a:schemeClr val="dk1"/>
              </a:solidFill>
              <a:latin typeface="Arial"/>
              <a:ea typeface="Arial"/>
              <a:cs typeface="Arial"/>
              <a:sym typeface="Arial"/>
            </a:endParaRPr>
          </a:p>
        </p:txBody>
      </p:sp>
      <p:sp>
        <p:nvSpPr>
          <p:cNvPr id="119" name="Google Shape;119;g2ee773b2950_0_68"/>
          <p:cNvSpPr/>
          <p:nvPr/>
        </p:nvSpPr>
        <p:spPr>
          <a:xfrm>
            <a:off x="3223875" y="1541998"/>
            <a:ext cx="2650200" cy="2601425"/>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Taking part in peaceful, legal protest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a:buSzPts val="1400"/>
            </a:pPr>
            <a:r>
              <a:rPr lang="en-GB" sz="1400" b="0" i="0" u="none" strike="noStrike" cap="none">
                <a:solidFill>
                  <a:schemeClr val="dk1"/>
                </a:solidFill>
                <a:latin typeface="Arial"/>
                <a:ea typeface="Arial"/>
                <a:cs typeface="Arial"/>
                <a:sym typeface="Arial"/>
              </a:rPr>
              <a:t>Everyone has the right to protest in a peaceful and legal way. If you’re </a:t>
            </a:r>
            <a:r>
              <a:rPr lang="en-GB">
                <a:solidFill>
                  <a:schemeClr val="dk1"/>
                </a:solidFill>
              </a:rPr>
              <a:t>organising </a:t>
            </a:r>
            <a:r>
              <a:rPr lang="en-GB" sz="1400" b="0" i="0" u="none" strike="noStrike" cap="none">
                <a:solidFill>
                  <a:schemeClr val="dk1"/>
                </a:solidFill>
                <a:latin typeface="Arial"/>
                <a:ea typeface="Arial"/>
                <a:cs typeface="Arial"/>
                <a:sym typeface="Arial"/>
              </a:rPr>
              <a:t>a protest, you may need to notify the police in advance.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0" name="Google Shape;120;g2ee773b2950_0_68"/>
          <p:cNvSpPr/>
          <p:nvPr/>
        </p:nvSpPr>
        <p:spPr>
          <a:xfrm>
            <a:off x="6078275" y="1540349"/>
            <a:ext cx="2650200"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Community organising and volunteering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Community organising brings local people together to create the change they want to see. Volunteering helps you gain skills, meet new people, and make a difference.</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fade">
                                      <p:cBhvr>
                                        <p:cTn id="12" dur="1000"/>
                                        <p:tgtEl>
                                          <p:spTgt spid="1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fade">
                                      <p:cBhvr>
                                        <p:cTn id="17" dur="1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ee773b2950_0_81"/>
          <p:cNvSpPr/>
          <p:nvPr/>
        </p:nvSpPr>
        <p:spPr>
          <a:xfrm>
            <a:off x="457750" y="968800"/>
            <a:ext cx="8208900" cy="3258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Democratic participation</a:t>
            </a:r>
            <a:endParaRPr sz="1400" b="1" i="0" u="none" strike="noStrike" cap="none">
              <a:solidFill>
                <a:srgbClr val="FFFFFF"/>
              </a:solidFill>
              <a:latin typeface="Montserrat"/>
              <a:ea typeface="Montserrat"/>
              <a:cs typeface="Montserrat"/>
              <a:sym typeface="Montserrat"/>
            </a:endParaRPr>
          </a:p>
        </p:txBody>
      </p:sp>
      <p:pic>
        <p:nvPicPr>
          <p:cNvPr id="126" name="Google Shape;126;g2ee773b2950_0_8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7" name="Google Shape;127;g2ee773b2950_0_8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8" name="Google Shape;128;g2ee773b2950_0_8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9" name="Google Shape;129;g2ee773b2950_0_8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30" name="Google Shape;130;g2ee773b2950_0_8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31" name="Google Shape;131;g2ee773b2950_0_81"/>
          <p:cNvSpPr/>
          <p:nvPr/>
        </p:nvSpPr>
        <p:spPr>
          <a:xfrm>
            <a:off x="3378288" y="1413160"/>
            <a:ext cx="25707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 to vote and voting, if eligible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you are eligible to vote, you can currently </a:t>
            </a:r>
            <a:r>
              <a:rPr lang="en-GB" sz="1400" b="1" i="0" u="none" strike="noStrike" cap="none">
                <a:solidFill>
                  <a:schemeClr val="dk1"/>
                </a:solidFill>
                <a:latin typeface="Arial"/>
                <a:ea typeface="Arial"/>
                <a:cs typeface="Arial"/>
                <a:sym typeface="Arial"/>
              </a:rPr>
              <a:t>register at 16</a:t>
            </a:r>
            <a:r>
              <a:rPr lang="en-GB" sz="1400" b="0" i="0" u="none" strike="noStrike" cap="none">
                <a:solidFill>
                  <a:schemeClr val="dk1"/>
                </a:solidFill>
                <a:latin typeface="Arial"/>
                <a:ea typeface="Arial"/>
                <a:cs typeface="Arial"/>
                <a:sym typeface="Arial"/>
              </a:rPr>
              <a:t>, and </a:t>
            </a:r>
            <a:r>
              <a:rPr lang="en-GB" sz="1400" b="1" i="0" u="none" strike="noStrike" cap="none">
                <a:solidFill>
                  <a:schemeClr val="dk1"/>
                </a:solidFill>
                <a:latin typeface="Arial"/>
                <a:ea typeface="Arial"/>
                <a:cs typeface="Arial"/>
                <a:sym typeface="Arial"/>
              </a:rPr>
              <a:t>vote at</a:t>
            </a:r>
            <a:r>
              <a:rPr lang="en-GB" sz="1400" b="0" i="0" u="none" strike="noStrike" cap="none">
                <a:solidFill>
                  <a:schemeClr val="dk1"/>
                </a:solidFill>
                <a:latin typeface="Arial"/>
                <a:ea typeface="Arial"/>
                <a:cs typeface="Arial"/>
                <a:sym typeface="Arial"/>
              </a:rPr>
              <a:t> </a:t>
            </a:r>
            <a:r>
              <a:rPr lang="en-GB" sz="1400" b="1" i="0" u="none" strike="noStrike" cap="none">
                <a:solidFill>
                  <a:schemeClr val="dk1"/>
                </a:solidFill>
                <a:latin typeface="Arial"/>
                <a:ea typeface="Arial"/>
                <a:cs typeface="Arial"/>
                <a:sym typeface="Arial"/>
              </a:rPr>
              <a:t>18</a:t>
            </a:r>
            <a:r>
              <a:rPr lang="en-GB" sz="1400" b="0" i="0" u="none" strike="noStrike" cap="none">
                <a:solidFill>
                  <a:schemeClr val="dk1"/>
                </a:solidFill>
                <a:latin typeface="Arial"/>
                <a:ea typeface="Arial"/>
                <a:cs typeface="Arial"/>
                <a:sym typeface="Arial"/>
              </a:rPr>
              <a:t>. Your vote will help choose the candidate(s) that will represent you. </a:t>
            </a:r>
            <a:endParaRPr sz="1400" b="0" i="0" u="none" strike="noStrike" cap="none">
              <a:solidFill>
                <a:schemeClr val="dk1"/>
              </a:solidFill>
              <a:latin typeface="Arial"/>
              <a:ea typeface="Arial"/>
              <a:cs typeface="Arial"/>
              <a:sym typeface="Arial"/>
            </a:endParaRPr>
          </a:p>
        </p:txBody>
      </p:sp>
      <p:sp>
        <p:nvSpPr>
          <p:cNvPr id="132" name="Google Shape;132;g2ee773b2950_0_81"/>
          <p:cNvSpPr/>
          <p:nvPr/>
        </p:nvSpPr>
        <p:spPr>
          <a:xfrm>
            <a:off x="464054" y="1413160"/>
            <a:ext cx="2719706" cy="2842491"/>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r>
              <a:rPr lang="en-GB" b="1">
                <a:solidFill>
                  <a:schemeClr val="dk1"/>
                </a:solidFill>
              </a:rPr>
              <a:t>Contacting your elected representatives</a:t>
            </a:r>
            <a:endParaRPr lang="en-US">
              <a:solidFill>
                <a:schemeClr val="dk1"/>
              </a:solidFill>
            </a:endParaRPr>
          </a:p>
          <a:p>
            <a:endParaRPr lang="en-GB" b="1">
              <a:solidFill>
                <a:schemeClr val="dk1"/>
              </a:solidFill>
            </a:endParaRPr>
          </a:p>
          <a:p>
            <a:r>
              <a:rPr lang="en-US">
                <a:solidFill>
                  <a:schemeClr val="dk1"/>
                </a:solidFill>
              </a:rPr>
              <a:t>At any age, you can contact your MP, London Assembly member or local </a:t>
            </a:r>
            <a:r>
              <a:rPr lang="en-US" err="1">
                <a:solidFill>
                  <a:schemeClr val="dk1"/>
                </a:solidFill>
              </a:rPr>
              <a:t>councillors</a:t>
            </a:r>
            <a:r>
              <a:rPr lang="en-US">
                <a:solidFill>
                  <a:schemeClr val="dk1"/>
                </a:solidFill>
              </a:rPr>
              <a:t> </a:t>
            </a:r>
            <a:r>
              <a:rPr lang="en-US" err="1">
                <a:solidFill>
                  <a:schemeClr val="dk1"/>
                </a:solidFill>
              </a:rPr>
              <a:t>t</a:t>
            </a:r>
            <a:r>
              <a:rPr lang="en-US">
                <a:solidFill>
                  <a:schemeClr val="dk1"/>
                </a:solidFill>
              </a:rPr>
              <a:t>o share your views, raise concerns or ask for help. You can write to them, email them or attend one of their local meetings or surgeries. </a:t>
            </a:r>
            <a:endParaRPr lang="en-US" b="0" i="0" u="none" strike="noStrike" cap="none">
              <a:solidFill>
                <a:schemeClr val="dk1"/>
              </a:solidFill>
              <a:latin typeface="Arial"/>
              <a:ea typeface="Arial"/>
              <a:cs typeface="Arial"/>
            </a:endParaRPr>
          </a:p>
        </p:txBody>
      </p:sp>
      <p:sp>
        <p:nvSpPr>
          <p:cNvPr id="133" name="Google Shape;133;g2ee773b2950_0_81"/>
          <p:cNvSpPr/>
          <p:nvPr/>
        </p:nvSpPr>
        <p:spPr>
          <a:xfrm>
            <a:off x="6171537" y="1413160"/>
            <a:ext cx="25278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for elected office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eligible, at 18, you can also become a candidate for Mayor of London, London Assembly member, Member of Parliament (MP), local councillor.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fade">
                                      <p:cBhvr>
                                        <p:cTn id="1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60781"/>
            <a:ext cx="7289034" cy="377363"/>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key milestones do you have on the horizon?</a:t>
            </a:r>
            <a:endParaRPr sz="1400" b="1" i="0" u="none" strike="noStrike" cap="none">
              <a:solidFill>
                <a:schemeClr val="dk1"/>
              </a:solidFill>
              <a:latin typeface="Montserrat"/>
              <a:ea typeface="Montserrat"/>
              <a:cs typeface="Montserrat"/>
              <a:sym typeface="Montserrat"/>
            </a:endParaRP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570191" y="1305513"/>
            <a:ext cx="2770775" cy="2937100"/>
          </a:xfrm>
          <a:prstGeom prst="rect">
            <a:avLst/>
          </a:prstGeom>
          <a:noFill/>
          <a:ln>
            <a:noFill/>
          </a:ln>
        </p:spPr>
      </p:pic>
      <p:sp>
        <p:nvSpPr>
          <p:cNvPr id="142" name="Google Shape;142;p6"/>
          <p:cNvSpPr/>
          <p:nvPr/>
        </p:nvSpPr>
        <p:spPr>
          <a:xfrm>
            <a:off x="4571999" y="1310713"/>
            <a:ext cx="3591697" cy="2937100"/>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400" b="1" i="0" u="none" strike="noStrike" cap="none">
                <a:solidFill>
                  <a:schemeClr val="dk1"/>
                </a:solidFill>
                <a:latin typeface="Arial"/>
                <a:ea typeface="Arial"/>
                <a:cs typeface="Arial"/>
                <a:sym typeface="Arial"/>
              </a:rPr>
              <a:t>Do you know how these milestones might change in the future?</a:t>
            </a:r>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pPr marL="0" lvl="0" indent="0" algn="l" rtl="0">
              <a:spcBef>
                <a:spcPts val="0"/>
              </a:spcBef>
              <a:spcAft>
                <a:spcPts val="0"/>
              </a:spcAft>
              <a:buClr>
                <a:schemeClr val="dk1"/>
              </a:buClr>
              <a:buSzPts val="1900"/>
              <a:buFont typeface="Arial"/>
              <a:buNone/>
            </a:pPr>
            <a:r>
              <a:rPr lang="en-GB" sz="1100">
                <a:solidFill>
                  <a:schemeClr val="dk1"/>
                </a:solidFill>
              </a:rPr>
              <a:t>There’s a bill currently going through Parliament called the </a:t>
            </a:r>
            <a:r>
              <a:rPr lang="en-GB" sz="1100" b="1">
                <a:solidFill>
                  <a:schemeClr val="dk1"/>
                </a:solidFill>
              </a:rPr>
              <a:t>Representation of the People Bill</a:t>
            </a:r>
            <a:r>
              <a:rPr lang="en-GB" sz="1100">
                <a:solidFill>
                  <a:schemeClr val="dk1"/>
                </a:solidFill>
              </a:rPr>
              <a:t>. A </a:t>
            </a:r>
            <a:r>
              <a:rPr lang="en-GB" sz="1100" b="1">
                <a:solidFill>
                  <a:schemeClr val="dk1"/>
                </a:solidFill>
              </a:rPr>
              <a:t>bill</a:t>
            </a:r>
            <a:r>
              <a:rPr lang="en-GB" sz="1100">
                <a:solidFill>
                  <a:schemeClr val="dk1"/>
                </a:solidFill>
              </a:rPr>
              <a:t> is a proposed new law or a change to an existing law that is debated in Parliament.</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SzPts val="1900"/>
              <a:buFont typeface="Arial"/>
              <a:buNone/>
            </a:pPr>
            <a:r>
              <a:rPr lang="en-GB" sz="1100">
                <a:solidFill>
                  <a:schemeClr val="dk1"/>
                </a:solidFill>
              </a:rPr>
              <a:t>If this bill passes and becomes law, young people will be able to </a:t>
            </a:r>
            <a:r>
              <a:rPr lang="en-GB" sz="1100" b="1">
                <a:solidFill>
                  <a:schemeClr val="dk1"/>
                </a:solidFill>
              </a:rPr>
              <a:t>register to vote from 14 </a:t>
            </a:r>
            <a:r>
              <a:rPr lang="en-GB" sz="1100">
                <a:solidFill>
                  <a:schemeClr val="dk1"/>
                </a:solidFill>
              </a:rPr>
              <a:t>years old, and </a:t>
            </a:r>
            <a:r>
              <a:rPr lang="en-GB" sz="1100" b="1">
                <a:solidFill>
                  <a:schemeClr val="dk1"/>
                </a:solidFill>
              </a:rPr>
              <a:t>vote in all elections from age 16</a:t>
            </a:r>
            <a:r>
              <a:rPr lang="en-GB" sz="1100">
                <a:solidFill>
                  <a:schemeClr val="dk1"/>
                </a:solidFill>
              </a:rPr>
              <a:t>. </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Font typeface="Arial"/>
              <a:buNone/>
            </a:pPr>
            <a:r>
              <a:rPr lang="en-GB" sz="1100">
                <a:solidFill>
                  <a:schemeClr val="dk1"/>
                </a:solidFill>
              </a:rPr>
              <a:t>Check </a:t>
            </a:r>
            <a:r>
              <a:rPr lang="en-GB" sz="1100" u="sng">
                <a:solidFill>
                  <a:srgbClr val="00717D"/>
                </a:solidFill>
                <a:hlinkClick r:id="rId5">
                  <a:extLst>
                    <a:ext uri="{A12FA001-AC4F-418D-AE19-62706E023703}">
                      <ahyp:hlinkClr xmlns:ahyp="http://schemas.microsoft.com/office/drawing/2018/hyperlinkcolor" val="tx"/>
                    </a:ext>
                  </a:extLst>
                </a:hlinkClick>
              </a:rPr>
              <a:t>www.gov.uk/register-to-vote</a:t>
            </a:r>
            <a:r>
              <a:rPr lang="en-GB" sz="1100">
                <a:solidFill>
                  <a:srgbClr val="00717D"/>
                </a:solidFill>
              </a:rPr>
              <a:t> </a:t>
            </a:r>
            <a:r>
              <a:rPr lang="en-GB" sz="1100">
                <a:solidFill>
                  <a:schemeClr val="dk1"/>
                </a:solidFill>
              </a:rPr>
              <a:t>for the latest news and updates on voting rules.</a:t>
            </a:r>
            <a:r>
              <a:rPr lang="en-GB">
                <a:solidFill>
                  <a:schemeClr val="dk1"/>
                </a:solidFill>
              </a:rPr>
              <a:t> </a:t>
            </a:r>
            <a:endParaRPr sz="12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42">
                                            <p:txEl>
                                              <p:pRg st="1" end="1"/>
                                            </p:txEl>
                                          </p:spTgt>
                                        </p:tgtEl>
                                        <p:attrNameLst>
                                          <p:attrName>style.visibility</p:attrName>
                                        </p:attrNameLst>
                                      </p:cBhvr>
                                      <p:to>
                                        <p:strVal val="visible"/>
                                      </p:to>
                                    </p:set>
                                    <p:anim calcmode="lin" valueType="num">
                                      <p:cBhvr additive="base">
                                        <p:cTn id="15" dur="1000"/>
                                        <p:tgtEl>
                                          <p:spTgt spid="142">
                                            <p:txEl>
                                              <p:pRg st="1" end="1"/>
                                            </p:txEl>
                                          </p:spTgt>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142">
                                            <p:txEl>
                                              <p:pRg st="2" end="2"/>
                                            </p:txEl>
                                          </p:spTgt>
                                        </p:tgtEl>
                                        <p:attrNameLst>
                                          <p:attrName>style.visibility</p:attrName>
                                        </p:attrNameLst>
                                      </p:cBhvr>
                                      <p:to>
                                        <p:strVal val="visible"/>
                                      </p:to>
                                    </p:set>
                                    <p:anim calcmode="lin" valueType="num">
                                      <p:cBhvr additive="base">
                                        <p:cTn id="18" dur="1000"/>
                                        <p:tgtEl>
                                          <p:spTgt spid="142">
                                            <p:txEl>
                                              <p:pRg st="2" end="2"/>
                                            </p:txEl>
                                          </p:spTgt>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142">
                                            <p:txEl>
                                              <p:pRg st="3" end="3"/>
                                            </p:txEl>
                                          </p:spTgt>
                                        </p:tgtEl>
                                        <p:attrNameLst>
                                          <p:attrName>style.visibility</p:attrName>
                                        </p:attrNameLst>
                                      </p:cBhvr>
                                      <p:to>
                                        <p:strVal val="visible"/>
                                      </p:to>
                                    </p:set>
                                    <p:anim calcmode="lin" valueType="num">
                                      <p:cBhvr additive="base">
                                        <p:cTn id="21" dur="1000"/>
                                        <p:tgtEl>
                                          <p:spTgt spid="142">
                                            <p:txEl>
                                              <p:pRg st="3" end="3"/>
                                            </p:txEl>
                                          </p:spTgt>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142">
                                            <p:txEl>
                                              <p:pRg st="4" end="4"/>
                                            </p:txEl>
                                          </p:spTgt>
                                        </p:tgtEl>
                                        <p:attrNameLst>
                                          <p:attrName>style.visibility</p:attrName>
                                        </p:attrNameLst>
                                      </p:cBhvr>
                                      <p:to>
                                        <p:strVal val="visible"/>
                                      </p:to>
                                    </p:set>
                                    <p:anim calcmode="lin" valueType="num">
                                      <p:cBhvr additive="base">
                                        <p:cTn id="24" dur="1000"/>
                                        <p:tgtEl>
                                          <p:spTgt spid="142">
                                            <p:txEl>
                                              <p:pRg st="4" end="4"/>
                                            </p:txEl>
                                          </p:spTgt>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142">
                                            <p:txEl>
                                              <p:pRg st="5" end="5"/>
                                            </p:txEl>
                                          </p:spTgt>
                                        </p:tgtEl>
                                        <p:attrNameLst>
                                          <p:attrName>style.visibility</p:attrName>
                                        </p:attrNameLst>
                                      </p:cBhvr>
                                      <p:to>
                                        <p:strVal val="visible"/>
                                      </p:to>
                                    </p:set>
                                    <p:anim calcmode="lin" valueType="num">
                                      <p:cBhvr additive="base">
                                        <p:cTn id="27" dur="1000"/>
                                        <p:tgtEl>
                                          <p:spTgt spid="142">
                                            <p:txEl>
                                              <p:pRg st="5" end="5"/>
                                            </p:txEl>
                                          </p:spTgt>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142">
                                            <p:txEl>
                                              <p:pRg st="6" end="6"/>
                                            </p:txEl>
                                          </p:spTgt>
                                        </p:tgtEl>
                                        <p:attrNameLst>
                                          <p:attrName>style.visibility</p:attrName>
                                        </p:attrNameLst>
                                      </p:cBhvr>
                                      <p:to>
                                        <p:strVal val="visible"/>
                                      </p:to>
                                    </p:set>
                                    <p:anim calcmode="lin" valueType="num">
                                      <p:cBhvr additive="base">
                                        <p:cTn id="30" dur="1000"/>
                                        <p:tgtEl>
                                          <p:spTgt spid="142">
                                            <p:txEl>
                                              <p:pRg st="6" end="6"/>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ee773b2950_0_94"/>
          <p:cNvSpPr/>
          <p:nvPr/>
        </p:nvSpPr>
        <p:spPr>
          <a:xfrm>
            <a:off x="2661943" y="801400"/>
            <a:ext cx="3486600" cy="6768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Who can you vote for?</a:t>
            </a:r>
            <a:endParaRPr sz="1400" b="1" i="0" u="none" strike="noStrike" cap="none">
              <a:solidFill>
                <a:schemeClr val="lt1"/>
              </a:solidFill>
              <a:latin typeface="Montserrat"/>
              <a:ea typeface="Montserrat"/>
              <a:cs typeface="Montserrat"/>
              <a:sym typeface="Montserrat"/>
            </a:endParaRPr>
          </a:p>
        </p:txBody>
      </p:sp>
      <p:pic>
        <p:nvPicPr>
          <p:cNvPr id="151" name="Google Shape;151;g2ee773b2950_0_9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2" name="Google Shape;152;g2ee773b2950_0_9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53" name="Google Shape;153;g2ee773b2950_0_9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54" name="Google Shape;154;g2ee773b2950_0_94"/>
          <p:cNvCxnSpPr/>
          <p:nvPr/>
        </p:nvCxnSpPr>
        <p:spPr>
          <a:xfrm rot="10800000" flipH="1">
            <a:off x="300800" y="4118075"/>
            <a:ext cx="8208900" cy="23700"/>
          </a:xfrm>
          <a:prstGeom prst="straightConnector1">
            <a:avLst/>
          </a:prstGeom>
          <a:noFill/>
          <a:ln w="9525" cap="flat" cmpd="sng">
            <a:solidFill>
              <a:schemeClr val="dk2"/>
            </a:solidFill>
            <a:prstDash val="solid"/>
            <a:round/>
            <a:headEnd type="none" w="sm" len="sm"/>
            <a:tailEnd type="none" w="sm" len="sm"/>
          </a:ln>
        </p:spPr>
      </p:cxnSp>
      <p:pic>
        <p:nvPicPr>
          <p:cNvPr id="155" name="Google Shape;155;g2ee773b2950_0_9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56" name="Google Shape;156;g2ee773b2950_0_94"/>
          <p:cNvSpPr txBox="1"/>
          <p:nvPr/>
        </p:nvSpPr>
        <p:spPr>
          <a:xfrm>
            <a:off x="685114" y="1624250"/>
            <a:ext cx="42615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b="1" i="0" u="none" strike="noStrike" cap="none">
                <a:latin typeface="Arial"/>
                <a:ea typeface="Arial"/>
                <a:cs typeface="Arial"/>
                <a:sym typeface="Arial"/>
              </a:rPr>
              <a:t>There are three types of election in London: </a:t>
            </a:r>
            <a:endParaRPr sz="900" b="1" i="0" u="none" strike="noStrike" cap="none">
              <a:latin typeface="Arial"/>
              <a:ea typeface="Arial"/>
              <a:cs typeface="Arial"/>
              <a:sym typeface="Arial"/>
            </a:endParaRPr>
          </a:p>
        </p:txBody>
      </p:sp>
      <p:pic>
        <p:nvPicPr>
          <p:cNvPr id="157" name="Google Shape;157;g2ee773b2950_0_94"/>
          <p:cNvPicPr preferRelativeResize="0"/>
          <p:nvPr/>
        </p:nvPicPr>
        <p:blipFill rotWithShape="1">
          <a:blip r:embed="rId6">
            <a:alphaModFix/>
          </a:blip>
          <a:srcRect/>
          <a:stretch/>
        </p:blipFill>
        <p:spPr>
          <a:xfrm>
            <a:off x="521828" y="2043914"/>
            <a:ext cx="7772400" cy="1896123"/>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pic>
        <p:nvPicPr>
          <p:cNvPr id="296" name="Google Shape;296;p1"/>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97" name="Google Shape;297;p1"/>
          <p:cNvPicPr preferRelativeResize="0"/>
          <p:nvPr/>
        </p:nvPicPr>
        <p:blipFill rotWithShape="1">
          <a:blip r:embed="rId6">
            <a:alphaModFix/>
          </a:blip>
          <a:srcRect/>
          <a:stretch/>
        </p:blipFill>
        <p:spPr>
          <a:xfrm>
            <a:off x="509500" y="4441988"/>
            <a:ext cx="1480269" cy="506676"/>
          </a:xfrm>
          <a:prstGeom prst="rect">
            <a:avLst/>
          </a:prstGeom>
          <a:noFill/>
          <a:ln>
            <a:noFill/>
          </a:ln>
        </p:spPr>
      </p:pic>
      <p:cxnSp>
        <p:nvCxnSpPr>
          <p:cNvPr id="298" name="Google Shape;298;p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99" name="Google Shape;299;p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0" name="Google Shape;300;p1"/>
          <p:cNvPicPr preferRelativeResize="0"/>
          <p:nvPr/>
        </p:nvPicPr>
        <p:blipFill rotWithShape="1">
          <a:blip r:embed="rId7">
            <a:alphaModFix/>
          </a:blip>
          <a:srcRect/>
          <a:stretch/>
        </p:blipFill>
        <p:spPr>
          <a:xfrm>
            <a:off x="2661938" y="214125"/>
            <a:ext cx="3820125" cy="280150"/>
          </a:xfrm>
          <a:prstGeom prst="rect">
            <a:avLst/>
          </a:prstGeom>
          <a:noFill/>
          <a:ln>
            <a:noFill/>
          </a:ln>
        </p:spPr>
      </p:pic>
      <p:sp>
        <p:nvSpPr>
          <p:cNvPr id="301" name="Google Shape;301;p1"/>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buSzPts val="2000"/>
            </a:pPr>
            <a:r>
              <a:rPr lang="en-GB" sz="2000" b="1">
                <a:solidFill>
                  <a:schemeClr val="lt1"/>
                </a:solidFill>
              </a:rPr>
              <a:t>What is the</a:t>
            </a:r>
            <a:r>
              <a:rPr lang="en-GB" sz="2000" b="1" i="0" u="none" strike="noStrike" cap="none">
                <a:solidFill>
                  <a:schemeClr val="lt1"/>
                </a:solidFill>
                <a:latin typeface="Arial"/>
                <a:ea typeface="Arial"/>
                <a:cs typeface="Arial"/>
                <a:sym typeface="Arial"/>
              </a:rPr>
              <a:t> Greater London Authority?</a:t>
            </a:r>
            <a:endParaRPr sz="2000" b="1" i="0" u="none" strike="noStrike" cap="none">
              <a:solidFill>
                <a:schemeClr val="lt1"/>
              </a:solidFill>
              <a:latin typeface="Arial"/>
              <a:ea typeface="Arial"/>
              <a:cs typeface="Arial"/>
              <a:sym typeface="Arial"/>
            </a:endParaRPr>
          </a:p>
        </p:txBody>
      </p:sp>
      <p:sp>
        <p:nvSpPr>
          <p:cNvPr id="302" name="Google Shape;302;p1"/>
          <p:cNvSpPr/>
          <p:nvPr/>
        </p:nvSpPr>
        <p:spPr>
          <a:xfrm>
            <a:off x="499725" y="1395670"/>
            <a:ext cx="2767655"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Mayor of London</a:t>
            </a:r>
            <a:endParaRPr lang="en-US"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100"/>
              <a:buFont typeface="Arial"/>
              <a:buNone/>
            </a:pPr>
            <a:r>
              <a:rPr lang="en-GB" sz="1200" b="0" i="0" u="none" strike="noStrike" cap="none">
                <a:solidFill>
                  <a:schemeClr val="dk1"/>
                </a:solidFill>
                <a:latin typeface="Arial"/>
                <a:ea typeface="Arial"/>
                <a:cs typeface="Arial"/>
                <a:sym typeface="Arial"/>
              </a:rPr>
              <a:t>The Mayor of London is elected to set city-wide/ regional priorities:</a:t>
            </a:r>
            <a:endParaRPr sz="1200" b="0" i="0" u="none" strike="noStrike" cap="none">
              <a:solidFill>
                <a:schemeClr val="dk1"/>
              </a:solidFill>
              <a:latin typeface="Arial"/>
              <a:ea typeface="Arial"/>
              <a:cs typeface="Arial"/>
            </a:endParaRPr>
          </a:p>
          <a:p>
            <a:pPr>
              <a:buSzPts val="1100"/>
            </a:pPr>
            <a:endParaRPr lang="en-GB" sz="1200">
              <a:solidFill>
                <a:schemeClr val="dk1"/>
              </a:solidFill>
            </a:endParaRPr>
          </a:p>
          <a:p>
            <a:pPr marL="171450" indent="-171450">
              <a:buSzPts val="1100"/>
              <a:buFont typeface="Arial"/>
              <a:buChar char="•"/>
            </a:pPr>
            <a:r>
              <a:rPr lang="en-GB" sz="1200" b="0" i="0" u="none" strike="noStrike" cap="none">
                <a:solidFill>
                  <a:schemeClr val="dk1"/>
                </a:solidFill>
                <a:latin typeface="Arial"/>
                <a:ea typeface="Arial"/>
                <a:cs typeface="Arial"/>
                <a:sym typeface="Arial"/>
              </a:rPr>
              <a:t>Transport for </a:t>
            </a:r>
            <a:r>
              <a:rPr lang="en-GB" sz="1200">
                <a:solidFill>
                  <a:schemeClr val="dk1"/>
                </a:solidFill>
              </a:rPr>
              <a:t>London</a:t>
            </a:r>
          </a:p>
          <a:p>
            <a:pPr marL="171450" indent="-171450">
              <a:buSzPts val="1100"/>
              <a:buFont typeface="Arial"/>
              <a:buChar char="•"/>
            </a:pPr>
            <a:r>
              <a:rPr lang="en-GB" sz="1200">
                <a:solidFill>
                  <a:schemeClr val="dk1"/>
                </a:solidFill>
              </a:rPr>
              <a:t>Mayor’s</a:t>
            </a:r>
            <a:r>
              <a:rPr lang="en-GB" sz="1200" b="0" i="0" u="none" strike="noStrike" cap="none">
                <a:solidFill>
                  <a:schemeClr val="dk1"/>
                </a:solidFill>
                <a:latin typeface="Arial"/>
                <a:ea typeface="Arial"/>
                <a:cs typeface="Arial"/>
                <a:sym typeface="Arial"/>
              </a:rPr>
              <a:t> Office for Policing and </a:t>
            </a:r>
            <a:r>
              <a:rPr lang="en-GB" sz="1200">
                <a:solidFill>
                  <a:schemeClr val="dk1"/>
                </a:solidFill>
              </a:rPr>
              <a:t>Crime</a:t>
            </a:r>
          </a:p>
          <a:p>
            <a:pPr marL="171450" indent="-171450">
              <a:buSzPts val="1100"/>
              <a:buFont typeface="Arial"/>
              <a:buChar char="•"/>
            </a:pPr>
            <a:r>
              <a:rPr lang="en-GB" sz="1200">
                <a:solidFill>
                  <a:schemeClr val="dk1"/>
                </a:solidFill>
              </a:rPr>
              <a:t>London</a:t>
            </a:r>
            <a:r>
              <a:rPr lang="en-GB" sz="1200" b="0" i="0" u="none" strike="noStrike" cap="none">
                <a:solidFill>
                  <a:schemeClr val="dk1"/>
                </a:solidFill>
                <a:latin typeface="Arial"/>
                <a:ea typeface="Arial"/>
                <a:cs typeface="Arial"/>
                <a:sym typeface="Arial"/>
              </a:rPr>
              <a:t> Fire </a:t>
            </a:r>
            <a:r>
              <a:rPr lang="en-GB" sz="1200">
                <a:solidFill>
                  <a:schemeClr val="dk1"/>
                </a:solidFill>
              </a:rPr>
              <a:t>Brigade</a:t>
            </a:r>
          </a:p>
          <a:p>
            <a:pPr marL="171450" indent="-171450">
              <a:buSzPts val="1100"/>
              <a:buFont typeface="Arial"/>
              <a:buChar char="•"/>
            </a:pPr>
            <a:r>
              <a:rPr lang="en-GB" sz="1200">
                <a:solidFill>
                  <a:schemeClr val="dk1"/>
                </a:solidFill>
              </a:rPr>
              <a:t>Housing</a:t>
            </a:r>
          </a:p>
          <a:p>
            <a:pPr marL="171450" indent="-171450">
              <a:buSzPts val="1100"/>
              <a:buFont typeface="Arial"/>
              <a:buChar char="•"/>
            </a:pPr>
            <a:r>
              <a:rPr lang="en-GB" sz="1200">
                <a:solidFill>
                  <a:schemeClr val="dk1"/>
                </a:solidFill>
              </a:rPr>
              <a:t>Environment</a:t>
            </a:r>
          </a:p>
          <a:p>
            <a:pPr marL="171450" marR="0" lvl="0" indent="-171450" algn="l">
              <a:lnSpc>
                <a:spcPct val="100000"/>
              </a:lnSpc>
              <a:spcBef>
                <a:spcPts val="0"/>
              </a:spcBef>
              <a:spcAft>
                <a:spcPts val="0"/>
              </a:spcAft>
              <a:buClr>
                <a:srgbClr val="000000"/>
              </a:buClr>
              <a:buSzPts val="1100"/>
              <a:buFont typeface="Arial"/>
              <a:buChar char="•"/>
            </a:pPr>
            <a:r>
              <a:rPr lang="en-GB" sz="1200">
                <a:solidFill>
                  <a:schemeClr val="dk1"/>
                </a:solidFill>
              </a:rPr>
              <a:t>Culture</a:t>
            </a:r>
            <a:r>
              <a:rPr lang="en-GB" sz="1200" b="0" i="0" u="none" strike="noStrike" cap="none">
                <a:solidFill>
                  <a:schemeClr val="dk1"/>
                </a:solidFill>
                <a:latin typeface="Arial"/>
                <a:ea typeface="Arial"/>
                <a:cs typeface="Arial"/>
                <a:sym typeface="Arial"/>
              </a:rPr>
              <a:t> and arts</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457200" marR="0" lvl="0" indent="-22860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endParaRPr>
          </a:p>
        </p:txBody>
      </p:sp>
      <p:sp>
        <p:nvSpPr>
          <p:cNvPr id="303" name="Google Shape;303;p1"/>
          <p:cNvSpPr/>
          <p:nvPr/>
        </p:nvSpPr>
        <p:spPr>
          <a:xfrm>
            <a:off x="5946070" y="139135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London Assembly</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The London Assembly holds the Mayor to account.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171450" indent="-171450">
              <a:buSzPts val="1200"/>
              <a:buChar char="•"/>
            </a:pPr>
            <a:r>
              <a:rPr lang="en-GB" sz="1200" b="0" i="0" u="none" strike="noStrike" cap="none">
                <a:solidFill>
                  <a:srgbClr val="000000"/>
                </a:solidFill>
                <a:latin typeface="Arial"/>
                <a:ea typeface="Arial"/>
                <a:cs typeface="Arial"/>
                <a:sym typeface="Arial"/>
              </a:rPr>
              <a:t>It is elected by Londoners, at the same time as the Mayor. </a:t>
            </a:r>
            <a:endParaRPr lang="en-GB"/>
          </a:p>
          <a:p>
            <a:pPr marL="171450" indent="-171450">
              <a:buSzPts val="1200"/>
              <a:buChar char="•"/>
            </a:pPr>
            <a:r>
              <a:rPr lang="en-GB" sz="1200" b="0" i="0" u="none" strike="noStrike" cap="none">
                <a:solidFill>
                  <a:srgbClr val="000000"/>
                </a:solidFill>
                <a:latin typeface="Arial"/>
                <a:ea typeface="Arial"/>
                <a:cs typeface="Arial"/>
                <a:sym typeface="Arial"/>
              </a:rPr>
              <a:t>It is composed of 25 Assembly Members: 14 represent geographic areas (2 or 3 London boroughs) and 11 work pan-London.</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2" name="What is the GLA Bitesize vid">
            <a:hlinkClick r:id="" action="ppaction://media"/>
            <a:extLst>
              <a:ext uri="{FF2B5EF4-FFF2-40B4-BE49-F238E27FC236}">
                <a16:creationId xmlns:a16="http://schemas.microsoft.com/office/drawing/2014/main" id="{05ED3092-8F57-92E8-E396-D0C72E5E05C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712494" y="1393581"/>
            <a:ext cx="1721057" cy="2785737"/>
          </a:xfrm>
          <a:prstGeom prst="rect">
            <a:avLst/>
          </a:prstGeom>
        </p:spPr>
      </p:pic>
    </p:spTree>
    <p:extLst>
      <p:ext uri="{BB962C8B-B14F-4D97-AF65-F5344CB8AC3E}">
        <p14:creationId xmlns:p14="http://schemas.microsoft.com/office/powerpoint/2010/main" val="69257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151CE4-C369-466D-91A0-51C873905812}">
  <ds:schemaRefs>
    <ds:schemaRef ds:uri="5acd3943-5252-4444-abb6-dd96d8a9ec7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9BD3C63-84CD-4B66-AFB9-F37AA7CEA2E2}">
  <ds:schemaRefs>
    <ds:schemaRef ds:uri="5acd3943-5252-4444-abb6-dd96d8a9ec7d"/>
    <ds:schemaRef ds:uri="827d91c9-7156-4793-b1dc-97c4da7da1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3440633-7002-40B8-A13A-11280D0C7C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3347</Words>
  <Application>Microsoft Office PowerPoint</Application>
  <PresentationFormat>On-screen Show (16:9)</PresentationFormat>
  <Paragraphs>428</Paragraphs>
  <Slides>30</Slides>
  <Notes>30</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Imogen McConnell</cp:lastModifiedBy>
  <cp:revision>43</cp:revision>
  <dcterms:modified xsi:type="dcterms:W3CDTF">2026-09-10T10:27:56Z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478900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