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5"/>
  </p:notesMasterIdLst>
  <p:sldIdLst>
    <p:sldId id="256" r:id="rId5"/>
    <p:sldId id="257" r:id="rId6"/>
    <p:sldId id="258" r:id="rId7"/>
    <p:sldId id="275" r:id="rId8"/>
    <p:sldId id="276" r:id="rId9"/>
    <p:sldId id="277" r:id="rId10"/>
    <p:sldId id="303" r:id="rId11"/>
    <p:sldId id="304" r:id="rId12"/>
    <p:sldId id="296" r:id="rId13"/>
    <p:sldId id="297" r:id="rId14"/>
    <p:sldId id="305" r:id="rId15"/>
    <p:sldId id="307" r:id="rId16"/>
    <p:sldId id="302" r:id="rId17"/>
    <p:sldId id="299" r:id="rId18"/>
    <p:sldId id="274" r:id="rId19"/>
    <p:sldId id="270" r:id="rId20"/>
    <p:sldId id="271" r:id="rId21"/>
    <p:sldId id="300" r:id="rId22"/>
    <p:sldId id="292" r:id="rId23"/>
    <p:sldId id="284" r:id="rId24"/>
  </p:sldIdLst>
  <p:sldSz cx="9144000" cy="5143500" type="screen16x9"/>
  <p:notesSz cx="6858000" cy="9144000"/>
  <p:embeddedFontLst>
    <p:embeddedFont>
      <p:font typeface="Montserrat" panose="00000500000000000000"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31" roundtripDataSignature="AMtx7mgE3aNkytpINJgnAok9zljFf8CWn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C4EA71-263A-1DF3-D251-E8A7A5C8D022}" v="7" dt="2026-09-10T11:50:36.902"/>
    <p1510:client id="{CEB941D3-A1D1-E578-2A08-A3FC3A210E26}" v="4" dt="2026-09-10T12:21:08.829"/>
  </p1510:revLst>
</p1510:revInfo>
</file>

<file path=ppt/tableStyles.xml><?xml version="1.0" encoding="utf-8"?>
<a:tblStyleLst xmlns:a="http://schemas.openxmlformats.org/drawingml/2006/main" def="{D630548A-E4ED-4D7F-8C0F-862CD189DEE4}">
  <a:tblStyle styleId="{D630548A-E4ED-4D7F-8C0F-862CD189DEE4}"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5" Type="http://schemas.openxmlformats.org/officeDocument/2006/relationships/tableStyles" Target="tableStyle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i Davis" userId="S::abbi.davis@london.gov.uk::a6355f88-9c5d-467e-a163-7375970b0b97" providerId="AD" clId="Web-{00000000-0000-0000-0000-000000000000}"/>
    <pc:docChg chg="modSld">
      <pc:chgData name="Abbi Davis" userId="S::abbi.davis@london.gov.uk::a6355f88-9c5d-467e-a163-7375970b0b97" providerId="AD" clId="Web-{00000000-0000-0000-0000-000000000000}" dt="2026-09-08T17:22:52.334" v="12"/>
      <pc:docMkLst>
        <pc:docMk/>
      </pc:docMkLst>
      <pc:sldChg chg="modNotes">
        <pc:chgData name="Abbi Davis" userId="S::abbi.davis@london.gov.uk::a6355f88-9c5d-467e-a163-7375970b0b97" providerId="AD" clId="Web-{00000000-0000-0000-0000-000000000000}" dt="2026-09-08T17:22:52.334" v="12"/>
        <pc:sldMkLst>
          <pc:docMk/>
          <pc:sldMk cId="0" sldId="256"/>
        </pc:sldMkLst>
      </pc:sldChg>
      <pc:sldChg chg="modNotes">
        <pc:chgData name="Abbi Davis" userId="S::abbi.davis@london.gov.uk::a6355f88-9c5d-467e-a163-7375970b0b97" providerId="AD" clId="Web-{00000000-0000-0000-0000-000000000000}" dt="2026-09-08T17:20:01.923" v="5"/>
        <pc:sldMkLst>
          <pc:docMk/>
          <pc:sldMk cId="91891147" sldId="276"/>
        </pc:sldMkLst>
      </pc:sldChg>
      <pc:sldChg chg="modNotes">
        <pc:chgData name="Abbi Davis" userId="S::abbi.davis@london.gov.uk::a6355f88-9c5d-467e-a163-7375970b0b97" providerId="AD" clId="Web-{00000000-0000-0000-0000-000000000000}" dt="2026-09-08T17:18:11.060" v="2"/>
        <pc:sldMkLst>
          <pc:docMk/>
          <pc:sldMk cId="692572428" sldId="296"/>
        </pc:sldMkLst>
      </pc:sldChg>
      <pc:sldChg chg="modNotes">
        <pc:chgData name="Abbi Davis" userId="S::abbi.davis@london.gov.uk::a6355f88-9c5d-467e-a163-7375970b0b97" providerId="AD" clId="Web-{00000000-0000-0000-0000-000000000000}" dt="2026-09-08T17:21:45.254" v="9"/>
        <pc:sldMkLst>
          <pc:docMk/>
          <pc:sldMk cId="1343255079" sldId="303"/>
        </pc:sldMkLst>
      </pc:sldChg>
    </pc:docChg>
  </pc:docChgLst>
  <pc:docChgLst>
    <pc:chgData name="Abbi Davis" userId="S::abbi.davis@london.gov.uk::a6355f88-9c5d-467e-a163-7375970b0b97" providerId="AD" clId="Web-{3C6DC50B-DEF5-3AA2-024A-32B3CACFE6D3}"/>
    <pc:docChg chg="modSld">
      <pc:chgData name="Abbi Davis" userId="S::abbi.davis@london.gov.uk::a6355f88-9c5d-467e-a163-7375970b0b97" providerId="AD" clId="Web-{3C6DC50B-DEF5-3AA2-024A-32B3CACFE6D3}" dt="2026-09-10T10:29:30.370" v="4"/>
      <pc:docMkLst>
        <pc:docMk/>
      </pc:docMkLst>
      <pc:sldChg chg="modNotes">
        <pc:chgData name="Abbi Davis" userId="S::abbi.davis@london.gov.uk::a6355f88-9c5d-467e-a163-7375970b0b97" providerId="AD" clId="Web-{3C6DC50B-DEF5-3AA2-024A-32B3CACFE6D3}" dt="2026-09-10T10:29:30.370" v="4"/>
        <pc:sldMkLst>
          <pc:docMk/>
          <pc:sldMk cId="692572428" sldId="296"/>
        </pc:sldMkLst>
      </pc:sldChg>
    </pc:docChg>
  </pc:docChgLst>
  <pc:docChgLst>
    <pc:chgData name="Abbi Davis" userId="S::abbi.davis@london.gov.uk::a6355f88-9c5d-467e-a163-7375970b0b97" providerId="AD" clId="Web-{BDB75421-6EF7-9EDF-D9EA-F66ABD96627F}"/>
    <pc:docChg chg="modSld">
      <pc:chgData name="Abbi Davis" userId="S::abbi.davis@london.gov.uk::a6355f88-9c5d-467e-a163-7375970b0b97" providerId="AD" clId="Web-{BDB75421-6EF7-9EDF-D9EA-F66ABD96627F}" dt="2026-08-24T12:18:27.230" v="54"/>
      <pc:docMkLst>
        <pc:docMk/>
      </pc:docMkLst>
      <pc:sldChg chg="modSp">
        <pc:chgData name="Abbi Davis" userId="S::abbi.davis@london.gov.uk::a6355f88-9c5d-467e-a163-7375970b0b97" providerId="AD" clId="Web-{BDB75421-6EF7-9EDF-D9EA-F66ABD96627F}" dt="2026-08-24T12:15:37.333" v="52" actId="20577"/>
        <pc:sldMkLst>
          <pc:docMk/>
          <pc:sldMk cId="0" sldId="271"/>
        </pc:sldMkLst>
        <pc:spChg chg="mod">
          <ac:chgData name="Abbi Davis" userId="S::abbi.davis@london.gov.uk::a6355f88-9c5d-467e-a163-7375970b0b97" providerId="AD" clId="Web-{BDB75421-6EF7-9EDF-D9EA-F66ABD96627F}" dt="2026-08-24T12:15:37.333" v="52" actId="20577"/>
          <ac:spMkLst>
            <pc:docMk/>
            <pc:sldMk cId="0" sldId="271"/>
            <ac:spMk id="278" creationId="{00000000-0000-0000-0000-000000000000}"/>
          </ac:spMkLst>
        </pc:spChg>
      </pc:sldChg>
      <pc:sldChg chg="modNotes">
        <pc:chgData name="Abbi Davis" userId="S::abbi.davis@london.gov.uk::a6355f88-9c5d-467e-a163-7375970b0b97" providerId="AD" clId="Web-{BDB75421-6EF7-9EDF-D9EA-F66ABD96627F}" dt="2026-08-24T12:14:40.346" v="49"/>
        <pc:sldMkLst>
          <pc:docMk/>
          <pc:sldMk cId="0" sldId="274"/>
        </pc:sldMkLst>
      </pc:sldChg>
      <pc:sldChg chg="modNotes">
        <pc:chgData name="Abbi Davis" userId="S::abbi.davis@london.gov.uk::a6355f88-9c5d-467e-a163-7375970b0b97" providerId="AD" clId="Web-{BDB75421-6EF7-9EDF-D9EA-F66ABD96627F}" dt="2026-08-24T12:04:55.480" v="8"/>
        <pc:sldMkLst>
          <pc:docMk/>
          <pc:sldMk cId="91891147" sldId="276"/>
        </pc:sldMkLst>
      </pc:sldChg>
      <pc:sldChg chg="modNotes">
        <pc:chgData name="Abbi Davis" userId="S::abbi.davis@london.gov.uk::a6355f88-9c5d-467e-a163-7375970b0b97" providerId="AD" clId="Web-{BDB75421-6EF7-9EDF-D9EA-F66ABD96627F}" dt="2026-08-24T12:18:27.230" v="54"/>
        <pc:sldMkLst>
          <pc:docMk/>
          <pc:sldMk cId="0" sldId="292"/>
        </pc:sldMkLst>
      </pc:sldChg>
      <pc:sldChg chg="modNotes">
        <pc:chgData name="Abbi Davis" userId="S::abbi.davis@london.gov.uk::a6355f88-9c5d-467e-a163-7375970b0b97" providerId="AD" clId="Web-{BDB75421-6EF7-9EDF-D9EA-F66ABD96627F}" dt="2026-08-24T12:07:40.158" v="15"/>
        <pc:sldMkLst>
          <pc:docMk/>
          <pc:sldMk cId="1677633775" sldId="297"/>
        </pc:sldMkLst>
      </pc:sldChg>
      <pc:sldChg chg="modNotes">
        <pc:chgData name="Abbi Davis" userId="S::abbi.davis@london.gov.uk::a6355f88-9c5d-467e-a163-7375970b0b97" providerId="AD" clId="Web-{BDB75421-6EF7-9EDF-D9EA-F66ABD96627F}" dt="2026-08-24T12:08:34.020" v="24"/>
        <pc:sldMkLst>
          <pc:docMk/>
          <pc:sldMk cId="1030320231" sldId="302"/>
        </pc:sldMkLst>
      </pc:sldChg>
      <pc:sldChg chg="modNotes">
        <pc:chgData name="Abbi Davis" userId="S::abbi.davis@london.gov.uk::a6355f88-9c5d-467e-a163-7375970b0b97" providerId="AD" clId="Web-{BDB75421-6EF7-9EDF-D9EA-F66ABD96627F}" dt="2026-08-24T12:08:06.940" v="22"/>
        <pc:sldMkLst>
          <pc:docMk/>
          <pc:sldMk cId="2475447200" sldId="307"/>
        </pc:sldMkLst>
      </pc:sldChg>
    </pc:docChg>
  </pc:docChgLst>
  <pc:docChgLst>
    <pc:chgData name="Abbi Davis" userId="S::abbi.davis@london.gov.uk::a6355f88-9c5d-467e-a163-7375970b0b97" providerId="AD" clId="Web-{CEB941D3-A1D1-E578-2A08-A3FC3A210E26}"/>
    <pc:docChg chg="modSld">
      <pc:chgData name="Abbi Davis" userId="S::abbi.davis@london.gov.uk::a6355f88-9c5d-467e-a163-7375970b0b97" providerId="AD" clId="Web-{CEB941D3-A1D1-E578-2A08-A3FC3A210E26}" dt="2026-09-10T12:21:05.735" v="2" actId="20577"/>
      <pc:docMkLst>
        <pc:docMk/>
      </pc:docMkLst>
      <pc:sldChg chg="modSp">
        <pc:chgData name="Abbi Davis" userId="S::abbi.davis@london.gov.uk::a6355f88-9c5d-467e-a163-7375970b0b97" providerId="AD" clId="Web-{CEB941D3-A1D1-E578-2A08-A3FC3A210E26}" dt="2026-09-10T12:21:05.735" v="2" actId="20577"/>
        <pc:sldMkLst>
          <pc:docMk/>
          <pc:sldMk cId="0" sldId="257"/>
        </pc:sldMkLst>
        <pc:spChg chg="mod">
          <ac:chgData name="Abbi Davis" userId="S::abbi.davis@london.gov.uk::a6355f88-9c5d-467e-a163-7375970b0b97" providerId="AD" clId="Web-{CEB941D3-A1D1-E578-2A08-A3FC3A210E26}" dt="2026-09-10T12:21:05.735" v="2" actId="20577"/>
          <ac:spMkLst>
            <pc:docMk/>
            <pc:sldMk cId="0" sldId="257"/>
            <ac:spMk id="73" creationId="{00000000-0000-0000-0000-000000000000}"/>
          </ac:spMkLst>
        </pc:spChg>
      </pc:sldChg>
    </pc:docChg>
  </pc:docChgLst>
  <pc:docChgLst>
    <pc:chgData name="Abbi Davis" userId="S::abbi.davis@london.gov.uk::a6355f88-9c5d-467e-a163-7375970b0b97" providerId="AD" clId="Web-{C923CD7A-D61E-6F98-4C71-EB5DE8BE1827}"/>
    <pc:docChg chg="modSld">
      <pc:chgData name="Abbi Davis" userId="S::abbi.davis@london.gov.uk::a6355f88-9c5d-467e-a163-7375970b0b97" providerId="AD" clId="Web-{C923CD7A-D61E-6F98-4C71-EB5DE8BE1827}" dt="2026-09-10T08:39:50.552" v="15"/>
      <pc:docMkLst>
        <pc:docMk/>
      </pc:docMkLst>
      <pc:sldChg chg="modNotes">
        <pc:chgData name="Abbi Davis" userId="S::abbi.davis@london.gov.uk::a6355f88-9c5d-467e-a163-7375970b0b97" providerId="AD" clId="Web-{C923CD7A-D61E-6F98-4C71-EB5DE8BE1827}" dt="2026-09-10T08:39:50.552" v="15"/>
        <pc:sldMkLst>
          <pc:docMk/>
          <pc:sldMk cId="2045640710" sldId="275"/>
        </pc:sldMkLst>
      </pc:sldChg>
    </pc:docChg>
  </pc:docChgLst>
  <pc:docChgLst>
    <pc:chgData name="imogen@shoutoutuk.org" userId="S::urn:spo:guest#imogen@shoutoutuk.org::" providerId="AD" clId="Web-{ACE918C8-D889-4445-4EF7-BE726944F28E}"/>
    <pc:docChg chg="addSld delSld modSld">
      <pc:chgData name="imogen@shoutoutuk.org" userId="S::urn:spo:guest#imogen@shoutoutuk.org::" providerId="AD" clId="Web-{ACE918C8-D889-4445-4EF7-BE726944F28E}" dt="2026-08-18T11:26:12.539" v="33"/>
      <pc:docMkLst>
        <pc:docMk/>
      </pc:docMkLst>
      <pc:sldChg chg="modSp">
        <pc:chgData name="imogen@shoutoutuk.org" userId="S::urn:spo:guest#imogen@shoutoutuk.org::" providerId="AD" clId="Web-{ACE918C8-D889-4445-4EF7-BE726944F28E}" dt="2026-08-18T10:53:44.853" v="27" actId="1076"/>
        <pc:sldMkLst>
          <pc:docMk/>
          <pc:sldMk cId="0" sldId="271"/>
        </pc:sldMkLst>
        <pc:spChg chg="mod">
          <ac:chgData name="imogen@shoutoutuk.org" userId="S::urn:spo:guest#imogen@shoutoutuk.org::" providerId="AD" clId="Web-{ACE918C8-D889-4445-4EF7-BE726944F28E}" dt="2026-08-18T10:53:44.853" v="27" actId="1076"/>
          <ac:spMkLst>
            <pc:docMk/>
            <pc:sldMk cId="0" sldId="271"/>
            <ac:spMk id="5" creationId="{B6EC40AA-34D3-CCEA-7170-1DC7178C7943}"/>
          </ac:spMkLst>
        </pc:spChg>
        <pc:spChg chg="mod">
          <ac:chgData name="imogen@shoutoutuk.org" userId="S::urn:spo:guest#imogen@shoutoutuk.org::" providerId="AD" clId="Web-{ACE918C8-D889-4445-4EF7-BE726944F28E}" dt="2026-08-18T10:53:42.259" v="24" actId="1076"/>
          <ac:spMkLst>
            <pc:docMk/>
            <pc:sldMk cId="0" sldId="271"/>
            <ac:spMk id="277" creationId="{00000000-0000-0000-0000-000000000000}"/>
          </ac:spMkLst>
        </pc:spChg>
        <pc:spChg chg="mod">
          <ac:chgData name="imogen@shoutoutuk.org" userId="S::urn:spo:guest#imogen@shoutoutuk.org::" providerId="AD" clId="Web-{ACE918C8-D889-4445-4EF7-BE726944F28E}" dt="2026-08-18T10:53:42.259" v="25" actId="1076"/>
          <ac:spMkLst>
            <pc:docMk/>
            <pc:sldMk cId="0" sldId="271"/>
            <ac:spMk id="278" creationId="{00000000-0000-0000-0000-000000000000}"/>
          </ac:spMkLst>
        </pc:spChg>
        <pc:spChg chg="mod">
          <ac:chgData name="imogen@shoutoutuk.org" userId="S::urn:spo:guest#imogen@shoutoutuk.org::" providerId="AD" clId="Web-{ACE918C8-D889-4445-4EF7-BE726944F28E}" dt="2026-08-18T10:53:42.274" v="26" actId="1076"/>
          <ac:spMkLst>
            <pc:docMk/>
            <pc:sldMk cId="0" sldId="271"/>
            <ac:spMk id="279" creationId="{00000000-0000-0000-0000-000000000000}"/>
          </ac:spMkLst>
        </pc:spChg>
      </pc:sldChg>
      <pc:sldChg chg="add del">
        <pc:chgData name="imogen@shoutoutuk.org" userId="S::urn:spo:guest#imogen@shoutoutuk.org::" providerId="AD" clId="Web-{ACE918C8-D889-4445-4EF7-BE726944F28E}" dt="2026-08-18T11:26:10.226" v="31"/>
        <pc:sldMkLst>
          <pc:docMk/>
          <pc:sldMk cId="1030320231" sldId="302"/>
        </pc:sldMkLst>
      </pc:sldChg>
    </pc:docChg>
  </pc:docChgLst>
  <pc:docChgLst>
    <pc:chgData name="Imogen McConnell" userId="S::imogen_shoutoutuk.org#ext#@transportforlondon.onmicrosoft.com::e1375e47-3a55-421f-acc5-2904859c6116" providerId="AD" clId="Web-{D369449C-7266-FDAB-489C-FA33A5C0A435}"/>
    <pc:docChg chg="modSld">
      <pc:chgData name="Imogen McConnell" userId="S::imogen_shoutoutuk.org#ext#@transportforlondon.onmicrosoft.com::e1375e47-3a55-421f-acc5-2904859c6116" providerId="AD" clId="Web-{D369449C-7266-FDAB-489C-FA33A5C0A435}" dt="2026-09-02T09:39:50.428" v="75" actId="20577"/>
      <pc:docMkLst>
        <pc:docMk/>
      </pc:docMkLst>
      <pc:sldChg chg="modSp modNotes">
        <pc:chgData name="Imogen McConnell" userId="S::imogen_shoutoutuk.org#ext#@transportforlondon.onmicrosoft.com::e1375e47-3a55-421f-acc5-2904859c6116" providerId="AD" clId="Web-{D369449C-7266-FDAB-489C-FA33A5C0A435}" dt="2026-09-02T09:39:50.428" v="75" actId="20577"/>
        <pc:sldMkLst>
          <pc:docMk/>
          <pc:sldMk cId="0" sldId="256"/>
        </pc:sldMkLst>
        <pc:spChg chg="mod">
          <ac:chgData name="Imogen McConnell" userId="S::imogen_shoutoutuk.org#ext#@transportforlondon.onmicrosoft.com::e1375e47-3a55-421f-acc5-2904859c6116" providerId="AD" clId="Web-{D369449C-7266-FDAB-489C-FA33A5C0A435}" dt="2026-09-02T09:39:50.428" v="75" actId="20577"/>
          <ac:spMkLst>
            <pc:docMk/>
            <pc:sldMk cId="0" sldId="256"/>
            <ac:spMk id="3" creationId="{FD8CD167-F377-9BBD-E7A5-2E90E3BE83B4}"/>
          </ac:spMkLst>
        </pc:spChg>
      </pc:sldChg>
      <pc:sldChg chg="modNotes">
        <pc:chgData name="Imogen McConnell" userId="S::imogen_shoutoutuk.org#ext#@transportforlondon.onmicrosoft.com::e1375e47-3a55-421f-acc5-2904859c6116" providerId="AD" clId="Web-{D369449C-7266-FDAB-489C-FA33A5C0A435}" dt="2026-09-01T08:45:04.875" v="28"/>
        <pc:sldMkLst>
          <pc:docMk/>
          <pc:sldMk cId="0" sldId="258"/>
        </pc:sldMkLst>
      </pc:sldChg>
      <pc:sldChg chg="modNotes">
        <pc:chgData name="Imogen McConnell" userId="S::imogen_shoutoutuk.org#ext#@transportforlondon.onmicrosoft.com::e1375e47-3a55-421f-acc5-2904859c6116" providerId="AD" clId="Web-{D369449C-7266-FDAB-489C-FA33A5C0A435}" dt="2026-09-01T08:45:26.032" v="31"/>
        <pc:sldMkLst>
          <pc:docMk/>
          <pc:sldMk cId="91891147" sldId="276"/>
        </pc:sldMkLst>
      </pc:sldChg>
      <pc:sldChg chg="modNotes">
        <pc:chgData name="Imogen McConnell" userId="S::imogen_shoutoutuk.org#ext#@transportforlondon.onmicrosoft.com::e1375e47-3a55-421f-acc5-2904859c6116" providerId="AD" clId="Web-{D369449C-7266-FDAB-489C-FA33A5C0A435}" dt="2026-09-01T09:17:43.277" v="38"/>
        <pc:sldMkLst>
          <pc:docMk/>
          <pc:sldMk cId="1312834039" sldId="277"/>
        </pc:sldMkLst>
      </pc:sldChg>
      <pc:sldChg chg="modSp modNotes">
        <pc:chgData name="Imogen McConnell" userId="S::imogen_shoutoutuk.org#ext#@transportforlondon.onmicrosoft.com::e1375e47-3a55-421f-acc5-2904859c6116" providerId="AD" clId="Web-{D369449C-7266-FDAB-489C-FA33A5C0A435}" dt="2026-09-01T08:26:57.969" v="26"/>
        <pc:sldMkLst>
          <pc:docMk/>
          <pc:sldMk cId="0" sldId="284"/>
        </pc:sldMkLst>
        <pc:spChg chg="mod">
          <ac:chgData name="Imogen McConnell" userId="S::imogen_shoutoutuk.org#ext#@transportforlondon.onmicrosoft.com::e1375e47-3a55-421f-acc5-2904859c6116" providerId="AD" clId="Web-{D369449C-7266-FDAB-489C-FA33A5C0A435}" dt="2026-09-01T08:24:53.325" v="17" actId="20577"/>
          <ac:spMkLst>
            <pc:docMk/>
            <pc:sldMk cId="0" sldId="284"/>
            <ac:spMk id="465" creationId="{00000000-0000-0000-0000-000000000000}"/>
          </ac:spMkLst>
        </pc:spChg>
      </pc:sldChg>
      <pc:sldChg chg="modNotes">
        <pc:chgData name="Imogen McConnell" userId="S::imogen_shoutoutuk.org#ext#@transportforlondon.onmicrosoft.com::e1375e47-3a55-421f-acc5-2904859c6116" providerId="AD" clId="Web-{D369449C-7266-FDAB-489C-FA33A5C0A435}" dt="2026-09-01T08:26:54.516" v="24"/>
        <pc:sldMkLst>
          <pc:docMk/>
          <pc:sldMk cId="0" sldId="292"/>
        </pc:sldMkLst>
      </pc:sldChg>
      <pc:sldChg chg="modNotes">
        <pc:chgData name="Imogen McConnell" userId="S::imogen_shoutoutuk.org#ext#@transportforlondon.onmicrosoft.com::e1375e47-3a55-421f-acc5-2904859c6116" providerId="AD" clId="Web-{D369449C-7266-FDAB-489C-FA33A5C0A435}" dt="2026-09-01T11:45:41.624" v="42"/>
        <pc:sldMkLst>
          <pc:docMk/>
          <pc:sldMk cId="692572428" sldId="296"/>
        </pc:sldMkLst>
      </pc:sldChg>
      <pc:sldChg chg="addSp delSp modSp modNotes">
        <pc:chgData name="Imogen McConnell" userId="S::imogen_shoutoutuk.org#ext#@transportforlondon.onmicrosoft.com::e1375e47-3a55-421f-acc5-2904859c6116" providerId="AD" clId="Web-{D369449C-7266-FDAB-489C-FA33A5C0A435}" dt="2026-09-01T11:56:17.381" v="51"/>
        <pc:sldMkLst>
          <pc:docMk/>
          <pc:sldMk cId="1677633775" sldId="297"/>
        </pc:sldMkLst>
      </pc:sldChg>
      <pc:sldChg chg="modNotes">
        <pc:chgData name="Imogen McConnell" userId="S::imogen_shoutoutuk.org#ext#@transportforlondon.onmicrosoft.com::e1375e47-3a55-421f-acc5-2904859c6116" providerId="AD" clId="Web-{D369449C-7266-FDAB-489C-FA33A5C0A435}" dt="2026-09-01T11:56:39.491" v="60"/>
        <pc:sldMkLst>
          <pc:docMk/>
          <pc:sldMk cId="178372049" sldId="300"/>
        </pc:sldMkLst>
      </pc:sldChg>
      <pc:sldChg chg="modNotes">
        <pc:chgData name="Imogen McConnell" userId="S::imogen_shoutoutuk.org#ext#@transportforlondon.onmicrosoft.com::e1375e47-3a55-421f-acc5-2904859c6116" providerId="AD" clId="Web-{D369449C-7266-FDAB-489C-FA33A5C0A435}" dt="2026-09-01T09:15:10.082" v="34"/>
        <pc:sldMkLst>
          <pc:docMk/>
          <pc:sldMk cId="1343255079" sldId="303"/>
        </pc:sldMkLst>
      </pc:sldChg>
      <pc:sldChg chg="modNotes">
        <pc:chgData name="Imogen McConnell" userId="S::imogen_shoutoutuk.org#ext#@transportforlondon.onmicrosoft.com::e1375e47-3a55-421f-acc5-2904859c6116" providerId="AD" clId="Web-{D369449C-7266-FDAB-489C-FA33A5C0A435}" dt="2026-09-01T11:45:05.967" v="39"/>
        <pc:sldMkLst>
          <pc:docMk/>
          <pc:sldMk cId="3499905761" sldId="304"/>
        </pc:sldMkLst>
      </pc:sldChg>
      <pc:sldChg chg="modNotes">
        <pc:chgData name="Imogen McConnell" userId="S::imogen_shoutoutuk.org#ext#@transportforlondon.onmicrosoft.com::e1375e47-3a55-421f-acc5-2904859c6116" providerId="AD" clId="Web-{D369449C-7266-FDAB-489C-FA33A5C0A435}" dt="2026-09-01T09:15:04.144" v="33"/>
        <pc:sldMkLst>
          <pc:docMk/>
          <pc:sldMk cId="1800174167" sldId="305"/>
        </pc:sldMkLst>
      </pc:sldChg>
    </pc:docChg>
  </pc:docChgLst>
  <pc:docChgLst>
    <pc:chgData name="imogen@shoutoutuk.org" userId="S::urn:spo:guest#imogen@shoutoutuk.org::" providerId="AD" clId="Web-{5EB068E8-D19B-A153-E537-6900D2B6C16A}"/>
    <pc:docChg chg="addSld delSld modSld">
      <pc:chgData name="imogen@shoutoutuk.org" userId="S::urn:spo:guest#imogen@shoutoutuk.org::" providerId="AD" clId="Web-{5EB068E8-D19B-A153-E537-6900D2B6C16A}" dt="2026-08-18T10:22:42.448" v="58"/>
      <pc:docMkLst>
        <pc:docMk/>
      </pc:docMkLst>
      <pc:sldChg chg="add del">
        <pc:chgData name="imogen@shoutoutuk.org" userId="S::urn:spo:guest#imogen@shoutoutuk.org::" providerId="AD" clId="Web-{5EB068E8-D19B-A153-E537-6900D2B6C16A}" dt="2026-08-18T10:22:35.104" v="57"/>
        <pc:sldMkLst>
          <pc:docMk/>
          <pc:sldMk cId="2475447200" sldId="307"/>
        </pc:sldMkLst>
      </pc:sldChg>
    </pc:docChg>
  </pc:docChgLst>
  <pc:docChgLst>
    <pc:chgData name="imogen@shoutoutuk.org" userId="S::urn:spo:guest#imogen@shoutoutuk.org::" providerId="AD" clId="Web-{D2AA397C-2E7F-FD89-A21E-2A09B0D35CE1}"/>
    <pc:docChg chg="addSld delSld modSld">
      <pc:chgData name="imogen@shoutoutuk.org" userId="S::urn:spo:guest#imogen@shoutoutuk.org::" providerId="AD" clId="Web-{D2AA397C-2E7F-FD89-A21E-2A09B0D35CE1}" dt="2026-08-18T09:46:51.577" v="1017"/>
      <pc:docMkLst>
        <pc:docMk/>
      </pc:docMkLst>
      <pc:sldChg chg="addSp delSp modNotes">
        <pc:chgData name="imogen@shoutoutuk.org" userId="S::urn:spo:guest#imogen@shoutoutuk.org::" providerId="AD" clId="Web-{D2AA397C-2E7F-FD89-A21E-2A09B0D35CE1}" dt="2026-08-18T09:46:51.577" v="1017"/>
        <pc:sldMkLst>
          <pc:docMk/>
          <pc:sldMk cId="0" sldId="256"/>
        </pc:sldMkLst>
        <pc:spChg chg="add">
          <ac:chgData name="imogen@shoutoutuk.org" userId="S::urn:spo:guest#imogen@shoutoutuk.org::" providerId="AD" clId="Web-{D2AA397C-2E7F-FD89-A21E-2A09B0D35CE1}" dt="2026-08-18T08:51:25.094" v="3"/>
          <ac:spMkLst>
            <pc:docMk/>
            <pc:sldMk cId="0" sldId="256"/>
            <ac:spMk id="2" creationId="{DD697E6D-3AFF-95F7-F7C1-0F8FDA24333C}"/>
          </ac:spMkLst>
        </pc:spChg>
        <pc:spChg chg="add">
          <ac:chgData name="imogen@shoutoutuk.org" userId="S::urn:spo:guest#imogen@shoutoutuk.org::" providerId="AD" clId="Web-{D2AA397C-2E7F-FD89-A21E-2A09B0D35CE1}" dt="2026-08-18T08:51:25.094" v="3"/>
          <ac:spMkLst>
            <pc:docMk/>
            <pc:sldMk cId="0" sldId="256"/>
            <ac:spMk id="3" creationId="{FD8CD167-F377-9BBD-E7A5-2E90E3BE83B4}"/>
          </ac:spMkLst>
        </pc:spChg>
      </pc:sldChg>
      <pc:sldChg chg="modSp">
        <pc:chgData name="imogen@shoutoutuk.org" userId="S::urn:spo:guest#imogen@shoutoutuk.org::" providerId="AD" clId="Web-{D2AA397C-2E7F-FD89-A21E-2A09B0D35CE1}" dt="2026-08-18T09:46:51.499" v="1016" actId="20577"/>
        <pc:sldMkLst>
          <pc:docMk/>
          <pc:sldMk cId="0" sldId="257"/>
        </pc:sldMkLst>
        <pc:spChg chg="mod">
          <ac:chgData name="imogen@shoutoutuk.org" userId="S::urn:spo:guest#imogen@shoutoutuk.org::" providerId="AD" clId="Web-{D2AA397C-2E7F-FD89-A21E-2A09B0D35CE1}" dt="2026-08-18T08:54:15.931" v="83" actId="14100"/>
          <ac:spMkLst>
            <pc:docMk/>
            <pc:sldMk cId="0" sldId="257"/>
            <ac:spMk id="67" creationId="{00000000-0000-0000-0000-000000000000}"/>
          </ac:spMkLst>
        </pc:spChg>
        <pc:spChg chg="mod">
          <ac:chgData name="imogen@shoutoutuk.org" userId="S::urn:spo:guest#imogen@shoutoutuk.org::" providerId="AD" clId="Web-{D2AA397C-2E7F-FD89-A21E-2A09B0D35CE1}" dt="2026-08-18T09:46:51.499" v="1016" actId="20577"/>
          <ac:spMkLst>
            <pc:docMk/>
            <pc:sldMk cId="0" sldId="257"/>
            <ac:spMk id="73" creationId="{00000000-0000-0000-0000-000000000000}"/>
          </ac:spMkLst>
        </pc:spChg>
        <pc:cxnChg chg="mod">
          <ac:chgData name="imogen@shoutoutuk.org" userId="S::urn:spo:guest#imogen@shoutoutuk.org::" providerId="AD" clId="Web-{D2AA397C-2E7F-FD89-A21E-2A09B0D35CE1}" dt="2026-08-18T08:54:19.369" v="84" actId="1076"/>
          <ac:cxnSpMkLst>
            <pc:docMk/>
            <pc:sldMk cId="0" sldId="257"/>
            <ac:cxnSpMk id="71" creationId="{00000000-0000-0000-0000-000000000000}"/>
          </ac:cxnSpMkLst>
        </pc:cxnChg>
      </pc:sldChg>
      <pc:sldChg chg="add del">
        <pc:chgData name="imogen@shoutoutuk.org" userId="S::urn:spo:guest#imogen@shoutoutuk.org::" providerId="AD" clId="Web-{D2AA397C-2E7F-FD89-A21E-2A09B0D35CE1}" dt="2026-08-18T09:03:26.322" v="117"/>
        <pc:sldMkLst>
          <pc:docMk/>
          <pc:sldMk cId="0" sldId="258"/>
        </pc:sldMkLst>
      </pc:sldChg>
      <pc:sldChg chg="addSp delSp modSp modNotes">
        <pc:chgData name="imogen@shoutoutuk.org" userId="S::urn:spo:guest#imogen@shoutoutuk.org::" providerId="AD" clId="Web-{D2AA397C-2E7F-FD89-A21E-2A09B0D35CE1}" dt="2026-08-18T09:39:36.318" v="956"/>
        <pc:sldMkLst>
          <pc:docMk/>
          <pc:sldMk cId="0" sldId="270"/>
        </pc:sldMkLst>
        <pc:spChg chg="mod">
          <ac:chgData name="imogen@shoutoutuk.org" userId="S::urn:spo:guest#imogen@shoutoutuk.org::" providerId="AD" clId="Web-{D2AA397C-2E7F-FD89-A21E-2A09B0D35CE1}" dt="2026-08-18T09:36:52.668" v="724" actId="20577"/>
          <ac:spMkLst>
            <pc:docMk/>
            <pc:sldMk cId="0" sldId="270"/>
            <ac:spMk id="261" creationId="{00000000-0000-0000-0000-000000000000}"/>
          </ac:spMkLst>
        </pc:spChg>
        <pc:spChg chg="mod">
          <ac:chgData name="imogen@shoutoutuk.org" userId="S::urn:spo:guest#imogen@shoutoutuk.org::" providerId="AD" clId="Web-{D2AA397C-2E7F-FD89-A21E-2A09B0D35CE1}" dt="2026-08-18T09:26:35.806" v="285" actId="14100"/>
          <ac:spMkLst>
            <pc:docMk/>
            <pc:sldMk cId="0" sldId="270"/>
            <ac:spMk id="267" creationId="{00000000-0000-0000-0000-000000000000}"/>
          </ac:spMkLst>
        </pc:spChg>
        <pc:picChg chg="add mod">
          <ac:chgData name="imogen@shoutoutuk.org" userId="S::urn:spo:guest#imogen@shoutoutuk.org::" providerId="AD" clId="Web-{D2AA397C-2E7F-FD89-A21E-2A09B0D35CE1}" dt="2026-08-18T09:27:48.763" v="307" actId="1076"/>
          <ac:picMkLst>
            <pc:docMk/>
            <pc:sldMk cId="0" sldId="270"/>
            <ac:picMk id="6" creationId="{85E9112E-E69C-EEC6-0C53-D730E6CC331E}"/>
          </ac:picMkLst>
        </pc:picChg>
        <pc:cxnChg chg="add">
          <ac:chgData name="imogen@shoutoutuk.org" userId="S::urn:spo:guest#imogen@shoutoutuk.org::" providerId="AD" clId="Web-{D2AA397C-2E7F-FD89-A21E-2A09B0D35CE1}" dt="2026-08-18T08:55:03.528" v="105"/>
          <ac:cxnSpMkLst>
            <pc:docMk/>
            <pc:sldMk cId="0" sldId="270"/>
            <ac:cxnSpMk id="3" creationId="{688FF849-864F-06B4-3B9E-72645B9183BB}"/>
          </ac:cxnSpMkLst>
        </pc:cxnChg>
      </pc:sldChg>
      <pc:sldChg chg="addSp delSp modSp modNotes">
        <pc:chgData name="imogen@shoutoutuk.org" userId="S::urn:spo:guest#imogen@shoutoutuk.org::" providerId="AD" clId="Web-{D2AA397C-2E7F-FD89-A21E-2A09B0D35CE1}" dt="2026-08-18T09:41:42.356" v="992"/>
        <pc:sldMkLst>
          <pc:docMk/>
          <pc:sldMk cId="0" sldId="271"/>
        </pc:sldMkLst>
        <pc:spChg chg="add mod">
          <ac:chgData name="imogen@shoutoutuk.org" userId="S::urn:spo:guest#imogen@shoutoutuk.org::" providerId="AD" clId="Web-{D2AA397C-2E7F-FD89-A21E-2A09B0D35CE1}" dt="2026-08-18T09:40:01.241" v="963" actId="1076"/>
          <ac:spMkLst>
            <pc:docMk/>
            <pc:sldMk cId="0" sldId="271"/>
            <ac:spMk id="5" creationId="{B6EC40AA-34D3-CCEA-7170-1DC7178C7943}"/>
          </ac:spMkLst>
        </pc:spChg>
        <pc:spChg chg="mod">
          <ac:chgData name="imogen@shoutoutuk.org" userId="S::urn:spo:guest#imogen@shoutoutuk.org::" providerId="AD" clId="Web-{D2AA397C-2E7F-FD89-A21E-2A09B0D35CE1}" dt="2026-08-18T09:40:08.898" v="964" actId="1076"/>
          <ac:spMkLst>
            <pc:docMk/>
            <pc:sldMk cId="0" sldId="271"/>
            <ac:spMk id="277" creationId="{00000000-0000-0000-0000-000000000000}"/>
          </ac:spMkLst>
        </pc:spChg>
        <pc:spChg chg="mod">
          <ac:chgData name="imogen@shoutoutuk.org" userId="S::urn:spo:guest#imogen@shoutoutuk.org::" providerId="AD" clId="Web-{D2AA397C-2E7F-FD89-A21E-2A09B0D35CE1}" dt="2026-08-18T09:40:08.914" v="965" actId="1076"/>
          <ac:spMkLst>
            <pc:docMk/>
            <pc:sldMk cId="0" sldId="271"/>
            <ac:spMk id="278" creationId="{00000000-0000-0000-0000-000000000000}"/>
          </ac:spMkLst>
        </pc:spChg>
        <pc:spChg chg="mod">
          <ac:chgData name="imogen@shoutoutuk.org" userId="S::urn:spo:guest#imogen@shoutoutuk.org::" providerId="AD" clId="Web-{D2AA397C-2E7F-FD89-A21E-2A09B0D35CE1}" dt="2026-08-18T09:40:08.929" v="966" actId="1076"/>
          <ac:spMkLst>
            <pc:docMk/>
            <pc:sldMk cId="0" sldId="271"/>
            <ac:spMk id="279" creationId="{00000000-0000-0000-0000-000000000000}"/>
          </ac:spMkLst>
        </pc:spChg>
        <pc:picChg chg="add mod">
          <ac:chgData name="imogen@shoutoutuk.org" userId="S::urn:spo:guest#imogen@shoutoutuk.org::" providerId="AD" clId="Web-{D2AA397C-2E7F-FD89-A21E-2A09B0D35CE1}" dt="2026-08-18T09:41:20.011" v="969" actId="1076"/>
          <ac:picMkLst>
            <pc:docMk/>
            <pc:sldMk cId="0" sldId="271"/>
            <ac:picMk id="7" creationId="{6E755111-4AA3-A3A6-ACD5-5C0C3301E291}"/>
          </ac:picMkLst>
        </pc:picChg>
        <pc:cxnChg chg="add">
          <ac:chgData name="imogen@shoutoutuk.org" userId="S::urn:spo:guest#imogen@shoutoutuk.org::" providerId="AD" clId="Web-{D2AA397C-2E7F-FD89-A21E-2A09B0D35CE1}" dt="2026-08-18T08:55:06.387" v="107"/>
          <ac:cxnSpMkLst>
            <pc:docMk/>
            <pc:sldMk cId="0" sldId="271"/>
            <ac:cxnSpMk id="3" creationId="{134589AE-9439-3173-2C1D-18ED67E24429}"/>
          </ac:cxnSpMkLst>
        </pc:cxnChg>
      </pc:sldChg>
      <pc:sldChg chg="add">
        <pc:chgData name="imogen@shoutoutuk.org" userId="S::urn:spo:guest#imogen@shoutoutuk.org::" providerId="AD" clId="Web-{D2AA397C-2E7F-FD89-A21E-2A09B0D35CE1}" dt="2026-08-18T09:34:48.224" v="516"/>
        <pc:sldMkLst>
          <pc:docMk/>
          <pc:sldMk cId="0" sldId="274"/>
        </pc:sldMkLst>
      </pc:sldChg>
      <pc:sldChg chg="add">
        <pc:chgData name="imogen@shoutoutuk.org" userId="S::urn:spo:guest#imogen@shoutoutuk.org::" providerId="AD" clId="Web-{D2AA397C-2E7F-FD89-A21E-2A09B0D35CE1}" dt="2026-08-18T09:03:26.494" v="118"/>
        <pc:sldMkLst>
          <pc:docMk/>
          <pc:sldMk cId="2045640710" sldId="275"/>
        </pc:sldMkLst>
      </pc:sldChg>
      <pc:sldChg chg="add">
        <pc:chgData name="imogen@shoutoutuk.org" userId="S::urn:spo:guest#imogen@shoutoutuk.org::" providerId="AD" clId="Web-{D2AA397C-2E7F-FD89-A21E-2A09B0D35CE1}" dt="2026-08-18T09:03:26.650" v="119"/>
        <pc:sldMkLst>
          <pc:docMk/>
          <pc:sldMk cId="91891147" sldId="276"/>
        </pc:sldMkLst>
      </pc:sldChg>
      <pc:sldChg chg="add">
        <pc:chgData name="imogen@shoutoutuk.org" userId="S::urn:spo:guest#imogen@shoutoutuk.org::" providerId="AD" clId="Web-{D2AA397C-2E7F-FD89-A21E-2A09B0D35CE1}" dt="2026-08-18T09:03:26.806" v="120"/>
        <pc:sldMkLst>
          <pc:docMk/>
          <pc:sldMk cId="1312834039" sldId="277"/>
        </pc:sldMkLst>
      </pc:sldChg>
      <pc:sldChg chg="add del">
        <pc:chgData name="imogen@shoutoutuk.org" userId="S::urn:spo:guest#imogen@shoutoutuk.org::" providerId="AD" clId="Web-{D2AA397C-2E7F-FD89-A21E-2A09B0D35CE1}" dt="2026-08-18T09:42:14.874" v="998"/>
        <pc:sldMkLst>
          <pc:docMk/>
          <pc:sldMk cId="0" sldId="284"/>
        </pc:sldMkLst>
      </pc:sldChg>
      <pc:sldChg chg="add del">
        <pc:chgData name="imogen@shoutoutuk.org" userId="S::urn:spo:guest#imogen@shoutoutuk.org::" providerId="AD" clId="Web-{D2AA397C-2E7F-FD89-A21E-2A09B0D35CE1}" dt="2026-08-18T09:42:14.671" v="997"/>
        <pc:sldMkLst>
          <pc:docMk/>
          <pc:sldMk cId="0" sldId="292"/>
        </pc:sldMkLst>
      </pc:sldChg>
      <pc:sldChg chg="add">
        <pc:chgData name="imogen@shoutoutuk.org" userId="S::urn:spo:guest#imogen@shoutoutuk.org::" providerId="AD" clId="Web-{D2AA397C-2E7F-FD89-A21E-2A09B0D35CE1}" dt="2026-08-18T09:03:27.478" v="123"/>
        <pc:sldMkLst>
          <pc:docMk/>
          <pc:sldMk cId="692572428" sldId="296"/>
        </pc:sldMkLst>
      </pc:sldChg>
      <pc:sldChg chg="add">
        <pc:chgData name="imogen@shoutoutuk.org" userId="S::urn:spo:guest#imogen@shoutoutuk.org::" providerId="AD" clId="Web-{D2AA397C-2E7F-FD89-A21E-2A09B0D35CE1}" dt="2026-08-18T09:03:27.744" v="124"/>
        <pc:sldMkLst>
          <pc:docMk/>
          <pc:sldMk cId="1677633775" sldId="297"/>
        </pc:sldMkLst>
      </pc:sldChg>
      <pc:sldChg chg="add del">
        <pc:chgData name="imogen@shoutoutuk.org" userId="S::urn:spo:guest#imogen@shoutoutuk.org::" providerId="AD" clId="Web-{D2AA397C-2E7F-FD89-A21E-2A09B0D35CE1}" dt="2026-08-18T09:34:52.037" v="517"/>
        <pc:sldMkLst>
          <pc:docMk/>
          <pc:sldMk cId="1866996985" sldId="299"/>
        </pc:sldMkLst>
      </pc:sldChg>
      <pc:sldChg chg="delSp modSp add">
        <pc:chgData name="imogen@shoutoutuk.org" userId="S::urn:spo:guest#imogen@shoutoutuk.org::" providerId="AD" clId="Web-{D2AA397C-2E7F-FD89-A21E-2A09B0D35CE1}" dt="2026-08-18T09:05:23.063" v="225" actId="1076"/>
        <pc:sldMkLst>
          <pc:docMk/>
          <pc:sldMk cId="178372049" sldId="300"/>
        </pc:sldMkLst>
        <pc:spChg chg="mod">
          <ac:chgData name="imogen@shoutoutuk.org" userId="S::urn:spo:guest#imogen@shoutoutuk.org::" providerId="AD" clId="Web-{D2AA397C-2E7F-FD89-A21E-2A09B0D35CE1}" dt="2026-08-18T09:05:23.063" v="225" actId="1076"/>
          <ac:spMkLst>
            <pc:docMk/>
            <pc:sldMk cId="178372049" sldId="300"/>
            <ac:spMk id="2" creationId="{68AA299D-CA77-86B1-1D0E-161F67AFCBBF}"/>
          </ac:spMkLst>
        </pc:spChg>
        <pc:spChg chg="mod">
          <ac:chgData name="imogen@shoutoutuk.org" userId="S::urn:spo:guest#imogen@shoutoutuk.org::" providerId="AD" clId="Web-{D2AA397C-2E7F-FD89-A21E-2A09B0D35CE1}" dt="2026-08-18T09:04:36.794" v="161" actId="20577"/>
          <ac:spMkLst>
            <pc:docMk/>
            <pc:sldMk cId="178372049" sldId="300"/>
            <ac:spMk id="5" creationId="{A14AF8E6-5C2F-F112-761A-71180A3DB89B}"/>
          </ac:spMkLst>
        </pc:spChg>
      </pc:sldChg>
      <pc:sldChg chg="modSp add modNotes">
        <pc:chgData name="imogen@shoutoutuk.org" userId="S::urn:spo:guest#imogen@shoutoutuk.org::" providerId="AD" clId="Web-{D2AA397C-2E7F-FD89-A21E-2A09B0D35CE1}" dt="2026-08-18T09:35:29.258" v="590"/>
        <pc:sldMkLst>
          <pc:docMk/>
          <pc:sldMk cId="1030320231" sldId="302"/>
        </pc:sldMkLst>
        <pc:spChg chg="mod">
          <ac:chgData name="imogen@shoutoutuk.org" userId="S::urn:spo:guest#imogen@shoutoutuk.org::" providerId="AD" clId="Web-{D2AA397C-2E7F-FD89-A21E-2A09B0D35CE1}" dt="2026-08-18T09:14:29.328" v="272" actId="20577"/>
          <ac:spMkLst>
            <pc:docMk/>
            <pc:sldMk cId="1030320231" sldId="302"/>
            <ac:spMk id="218" creationId="{00000000-0000-0000-0000-000000000000}"/>
          </ac:spMkLst>
        </pc:spChg>
        <pc:picChg chg="mod">
          <ac:chgData name="imogen@shoutoutuk.org" userId="S::urn:spo:guest#imogen@shoutoutuk.org::" providerId="AD" clId="Web-{D2AA397C-2E7F-FD89-A21E-2A09B0D35CE1}" dt="2026-08-18T09:32:43.420" v="319" actId="1076"/>
          <ac:picMkLst>
            <pc:docMk/>
            <pc:sldMk cId="1030320231" sldId="302"/>
            <ac:picMk id="219" creationId="{00000000-0000-0000-0000-000000000000}"/>
          </ac:picMkLst>
        </pc:picChg>
        <pc:picChg chg="mod">
          <ac:chgData name="imogen@shoutoutuk.org" userId="S::urn:spo:guest#imogen@shoutoutuk.org::" providerId="AD" clId="Web-{D2AA397C-2E7F-FD89-A21E-2A09B0D35CE1}" dt="2026-08-18T09:32:41.764" v="318" actId="1076"/>
          <ac:picMkLst>
            <pc:docMk/>
            <pc:sldMk cId="1030320231" sldId="302"/>
            <ac:picMk id="220" creationId="{00000000-0000-0000-0000-000000000000}"/>
          </ac:picMkLst>
        </pc:picChg>
      </pc:sldChg>
      <pc:sldChg chg="add modNotes">
        <pc:chgData name="imogen@shoutoutuk.org" userId="S::urn:spo:guest#imogen@shoutoutuk.org::" providerId="AD" clId="Web-{D2AA397C-2E7F-FD89-A21E-2A09B0D35CE1}" dt="2026-08-18T09:32:24.810" v="317"/>
        <pc:sldMkLst>
          <pc:docMk/>
          <pc:sldMk cId="1343255079" sldId="303"/>
        </pc:sldMkLst>
      </pc:sldChg>
      <pc:sldChg chg="add">
        <pc:chgData name="imogen@shoutoutuk.org" userId="S::urn:spo:guest#imogen@shoutoutuk.org::" providerId="AD" clId="Web-{D2AA397C-2E7F-FD89-A21E-2A09B0D35CE1}" dt="2026-08-18T09:03:27.275" v="122"/>
        <pc:sldMkLst>
          <pc:docMk/>
          <pc:sldMk cId="3499905761" sldId="304"/>
        </pc:sldMkLst>
      </pc:sldChg>
      <pc:sldChg chg="add">
        <pc:chgData name="imogen@shoutoutuk.org" userId="S::urn:spo:guest#imogen@shoutoutuk.org::" providerId="AD" clId="Web-{D2AA397C-2E7F-FD89-A21E-2A09B0D35CE1}" dt="2026-08-18T09:03:27.931" v="125"/>
        <pc:sldMkLst>
          <pc:docMk/>
          <pc:sldMk cId="1800174167" sldId="305"/>
        </pc:sldMkLst>
      </pc:sldChg>
    </pc:docChg>
  </pc:docChgLst>
  <pc:docChgLst>
    <pc:chgData name="imogen@shoutoutuk.org" userId="S::urn:spo:guest#imogen@shoutoutuk.org::" providerId="AD" clId="Web-{672E5E4D-50AB-57F2-89E1-19A97D12B2E5}"/>
    <pc:docChg chg="modSld">
      <pc:chgData name="imogen@shoutoutuk.org" userId="S::urn:spo:guest#imogen@shoutoutuk.org::" providerId="AD" clId="Web-{672E5E4D-50AB-57F2-89E1-19A97D12B2E5}" dt="2026-08-19T07:54:37.843" v="18" actId="1076"/>
      <pc:docMkLst>
        <pc:docMk/>
      </pc:docMkLst>
      <pc:sldChg chg="addSp modSp">
        <pc:chgData name="imogen@shoutoutuk.org" userId="S::urn:spo:guest#imogen@shoutoutuk.org::" providerId="AD" clId="Web-{672E5E4D-50AB-57F2-89E1-19A97D12B2E5}" dt="2026-08-19T07:54:37.843" v="18" actId="1076"/>
        <pc:sldMkLst>
          <pc:docMk/>
          <pc:sldMk cId="0" sldId="292"/>
        </pc:sldMkLst>
        <pc:spChg chg="mod">
          <ac:chgData name="imogen@shoutoutuk.org" userId="S::urn:spo:guest#imogen@shoutoutuk.org::" providerId="AD" clId="Web-{672E5E4D-50AB-57F2-89E1-19A97D12B2E5}" dt="2026-08-19T07:54:36.437" v="17" actId="14100"/>
          <ac:spMkLst>
            <pc:docMk/>
            <pc:sldMk cId="0" sldId="292"/>
            <ac:spMk id="545" creationId="{00000000-0000-0000-0000-000000000000}"/>
          </ac:spMkLst>
        </pc:spChg>
        <pc:picChg chg="add mod">
          <ac:chgData name="imogen@shoutoutuk.org" userId="S::urn:spo:guest#imogen@shoutoutuk.org::" providerId="AD" clId="Web-{672E5E4D-50AB-57F2-89E1-19A97D12B2E5}" dt="2026-08-19T07:54:37.843" v="18" actId="1076"/>
          <ac:picMkLst>
            <pc:docMk/>
            <pc:sldMk cId="0" sldId="292"/>
            <ac:picMk id="2" creationId="{58D99561-00B3-A141-6B11-DB2F522D1A37}"/>
          </ac:picMkLst>
        </pc:picChg>
        <pc:picChg chg="mod">
          <ac:chgData name="imogen@shoutoutuk.org" userId="S::urn:spo:guest#imogen@shoutoutuk.org::" providerId="AD" clId="Web-{672E5E4D-50AB-57F2-89E1-19A97D12B2E5}" dt="2026-08-19T07:54:32.343" v="15" actId="1076"/>
          <ac:picMkLst>
            <pc:docMk/>
            <pc:sldMk cId="0" sldId="292"/>
            <ac:picMk id="546" creationId="{00000000-0000-0000-0000-000000000000}"/>
          </ac:picMkLst>
        </pc:picChg>
      </pc:sldChg>
    </pc:docChg>
  </pc:docChgLst>
  <pc:docChgLst>
    <pc:chgData name="Imogen McConnell" userId="S::imogen_shoutoutuk.org#ext#@transportforlondon.onmicrosoft.com::e1375e47-3a55-421f-acc5-2904859c6116" providerId="AD" clId="Web-{EF6843F5-0450-6D7D-5D41-624661704544}"/>
    <pc:docChg chg="modSld">
      <pc:chgData name="Imogen McConnell" userId="S::imogen_shoutoutuk.org#ext#@transportforlondon.onmicrosoft.com::e1375e47-3a55-421f-acc5-2904859c6116" providerId="AD" clId="Web-{EF6843F5-0450-6D7D-5D41-624661704544}" dt="2026-09-07T12:02:19.290" v="4" actId="1076"/>
      <pc:docMkLst>
        <pc:docMk/>
      </pc:docMkLst>
      <pc:sldChg chg="addSp delSp modSp">
        <pc:chgData name="Imogen McConnell" userId="S::imogen_shoutoutuk.org#ext#@transportforlondon.onmicrosoft.com::e1375e47-3a55-421f-acc5-2904859c6116" providerId="AD" clId="Web-{EF6843F5-0450-6D7D-5D41-624661704544}" dt="2026-09-07T12:02:19.290" v="4" actId="1076"/>
        <pc:sldMkLst>
          <pc:docMk/>
          <pc:sldMk cId="1677633775" sldId="297"/>
        </pc:sldMkLst>
        <pc:picChg chg="add mod modCrop">
          <ac:chgData name="Imogen McConnell" userId="S::imogen_shoutoutuk.org#ext#@transportforlondon.onmicrosoft.com::e1375e47-3a55-421f-acc5-2904859c6116" providerId="AD" clId="Web-{EF6843F5-0450-6D7D-5D41-624661704544}" dt="2026-09-07T12:02:19.290" v="4" actId="1076"/>
          <ac:picMkLst>
            <pc:docMk/>
            <pc:sldMk cId="1677633775" sldId="297"/>
            <ac:picMk id="3" creationId="{FD1C96E5-3E90-3D01-0FD6-D4DE84E23DB8}"/>
          </ac:picMkLst>
        </pc:picChg>
      </pc:sldChg>
    </pc:docChg>
  </pc:docChgLst>
  <pc:docChgLst>
    <pc:chgData name="Imogen McConnell" userId="S::imogen_shoutoutuk.org#ext#@transportforlondon.onmicrosoft.com::e1375e47-3a55-421f-acc5-2904859c6116" providerId="AD" clId="Web-{83C4EA71-263A-1DF3-D251-E8A7A5C8D022}"/>
    <pc:docChg chg="modSld">
      <pc:chgData name="Imogen McConnell" userId="S::imogen_shoutoutuk.org#ext#@transportforlondon.onmicrosoft.com::e1375e47-3a55-421f-acc5-2904859c6116" providerId="AD" clId="Web-{83C4EA71-263A-1DF3-D251-E8A7A5C8D022}" dt="2026-09-10T11:50:36.902" v="6" actId="20577"/>
      <pc:docMkLst>
        <pc:docMk/>
      </pc:docMkLst>
      <pc:sldChg chg="modSp">
        <pc:chgData name="Imogen McConnell" userId="S::imogen_shoutoutuk.org#ext#@transportforlondon.onmicrosoft.com::e1375e47-3a55-421f-acc5-2904859c6116" providerId="AD" clId="Web-{83C4EA71-263A-1DF3-D251-E8A7A5C8D022}" dt="2026-09-10T11:50:36.902" v="6" actId="20577"/>
        <pc:sldMkLst>
          <pc:docMk/>
          <pc:sldMk cId="0" sldId="257"/>
        </pc:sldMkLst>
        <pc:spChg chg="mod">
          <ac:chgData name="Imogen McConnell" userId="S::imogen_shoutoutuk.org#ext#@transportforlondon.onmicrosoft.com::e1375e47-3a55-421f-acc5-2904859c6116" providerId="AD" clId="Web-{83C4EA71-263A-1DF3-D251-E8A7A5C8D022}" dt="2026-09-10T11:50:36.902" v="6" actId="20577"/>
          <ac:spMkLst>
            <pc:docMk/>
            <pc:sldMk cId="0" sldId="257"/>
            <ac:spMk id="73" creationId="{00000000-0000-0000-0000-000000000000}"/>
          </ac:spMkLst>
        </pc:spChg>
      </pc:sldChg>
    </pc:docChg>
  </pc:docChgLst>
  <pc:docChgLst>
    <pc:chgData name="Imogen McConnell" userId="S::imogen_shoutoutuk.org#ext#@transportforlondon.onmicrosoft.com::e1375e47-3a55-421f-acc5-2904859c6116" providerId="AD" clId="Web-{8884402D-E165-075F-D838-AB5C22AD193E}"/>
    <pc:docChg chg="modSld">
      <pc:chgData name="Imogen McConnell" userId="S::imogen_shoutoutuk.org#ext#@transportforlondon.onmicrosoft.com::e1375e47-3a55-421f-acc5-2904859c6116" providerId="AD" clId="Web-{8884402D-E165-075F-D838-AB5C22AD193E}" dt="2026-09-08T11:14:06.278" v="61"/>
      <pc:docMkLst>
        <pc:docMk/>
      </pc:docMkLst>
      <pc:sldChg chg="modNotes">
        <pc:chgData name="Imogen McConnell" userId="S::imogen_shoutoutuk.org#ext#@transportforlondon.onmicrosoft.com::e1375e47-3a55-421f-acc5-2904859c6116" providerId="AD" clId="Web-{8884402D-E165-075F-D838-AB5C22AD193E}" dt="2026-09-08T10:53:35.647" v="1"/>
        <pc:sldMkLst>
          <pc:docMk/>
          <pc:sldMk cId="0" sldId="256"/>
        </pc:sldMkLst>
      </pc:sldChg>
      <pc:sldChg chg="modNotes">
        <pc:chgData name="Imogen McConnell" userId="S::imogen_shoutoutuk.org#ext#@transportforlondon.onmicrosoft.com::e1375e47-3a55-421f-acc5-2904859c6116" providerId="AD" clId="Web-{8884402D-E165-075F-D838-AB5C22AD193E}" dt="2026-09-08T10:53:44.961" v="3"/>
        <pc:sldMkLst>
          <pc:docMk/>
          <pc:sldMk cId="0" sldId="257"/>
        </pc:sldMkLst>
      </pc:sldChg>
      <pc:sldChg chg="modNotes">
        <pc:chgData name="Imogen McConnell" userId="S::imogen_shoutoutuk.org#ext#@transportforlondon.onmicrosoft.com::e1375e47-3a55-421f-acc5-2904859c6116" providerId="AD" clId="Web-{8884402D-E165-075F-D838-AB5C22AD193E}" dt="2026-09-08T10:53:54.024" v="5"/>
        <pc:sldMkLst>
          <pc:docMk/>
          <pc:sldMk cId="0" sldId="258"/>
        </pc:sldMkLst>
      </pc:sldChg>
      <pc:sldChg chg="modNotes">
        <pc:chgData name="Imogen McConnell" userId="S::imogen_shoutoutuk.org#ext#@transportforlondon.onmicrosoft.com::e1375e47-3a55-421f-acc5-2904859c6116" providerId="AD" clId="Web-{8884402D-E165-075F-D838-AB5C22AD193E}" dt="2026-09-08T11:13:25.728" v="49"/>
        <pc:sldMkLst>
          <pc:docMk/>
          <pc:sldMk cId="0" sldId="270"/>
        </pc:sldMkLst>
      </pc:sldChg>
      <pc:sldChg chg="modNotes">
        <pc:chgData name="Imogen McConnell" userId="S::imogen_shoutoutuk.org#ext#@transportforlondon.onmicrosoft.com::e1375e47-3a55-421f-acc5-2904859c6116" providerId="AD" clId="Web-{8884402D-E165-075F-D838-AB5C22AD193E}" dt="2026-09-08T11:13:32.463" v="52"/>
        <pc:sldMkLst>
          <pc:docMk/>
          <pc:sldMk cId="0" sldId="271"/>
        </pc:sldMkLst>
      </pc:sldChg>
      <pc:sldChg chg="modNotes">
        <pc:chgData name="Imogen McConnell" userId="S::imogen_shoutoutuk.org#ext#@transportforlondon.onmicrosoft.com::e1375e47-3a55-421f-acc5-2904859c6116" providerId="AD" clId="Web-{8884402D-E165-075F-D838-AB5C22AD193E}" dt="2026-09-08T11:13:03.164" v="44"/>
        <pc:sldMkLst>
          <pc:docMk/>
          <pc:sldMk cId="0" sldId="274"/>
        </pc:sldMkLst>
      </pc:sldChg>
      <pc:sldChg chg="modNotes">
        <pc:chgData name="Imogen McConnell" userId="S::imogen_shoutoutuk.org#ext#@transportforlondon.onmicrosoft.com::e1375e47-3a55-421f-acc5-2904859c6116" providerId="AD" clId="Web-{8884402D-E165-075F-D838-AB5C22AD193E}" dt="2026-09-08T10:54:12.212" v="7"/>
        <pc:sldMkLst>
          <pc:docMk/>
          <pc:sldMk cId="2045640710" sldId="275"/>
        </pc:sldMkLst>
      </pc:sldChg>
      <pc:sldChg chg="modNotes">
        <pc:chgData name="Imogen McConnell" userId="S::imogen_shoutoutuk.org#ext#@transportforlondon.onmicrosoft.com::e1375e47-3a55-421f-acc5-2904859c6116" providerId="AD" clId="Web-{8884402D-E165-075F-D838-AB5C22AD193E}" dt="2026-09-08T11:07:55.425" v="12"/>
        <pc:sldMkLst>
          <pc:docMk/>
          <pc:sldMk cId="91891147" sldId="276"/>
        </pc:sldMkLst>
      </pc:sldChg>
      <pc:sldChg chg="modNotes">
        <pc:chgData name="Imogen McConnell" userId="S::imogen_shoutoutuk.org#ext#@transportforlondon.onmicrosoft.com::e1375e47-3a55-421f-acc5-2904859c6116" providerId="AD" clId="Web-{8884402D-E165-075F-D838-AB5C22AD193E}" dt="2026-09-08T11:08:10.957" v="14"/>
        <pc:sldMkLst>
          <pc:docMk/>
          <pc:sldMk cId="1312834039" sldId="277"/>
        </pc:sldMkLst>
      </pc:sldChg>
      <pc:sldChg chg="modNotes">
        <pc:chgData name="Imogen McConnell" userId="S::imogen_shoutoutuk.org#ext#@transportforlondon.onmicrosoft.com::e1375e47-3a55-421f-acc5-2904859c6116" providerId="AD" clId="Web-{8884402D-E165-075F-D838-AB5C22AD193E}" dt="2026-09-08T11:14:06.278" v="61"/>
        <pc:sldMkLst>
          <pc:docMk/>
          <pc:sldMk cId="0" sldId="284"/>
        </pc:sldMkLst>
      </pc:sldChg>
      <pc:sldChg chg="modNotes">
        <pc:chgData name="Imogen McConnell" userId="S::imogen_shoutoutuk.org#ext#@transportforlondon.onmicrosoft.com::e1375e47-3a55-421f-acc5-2904859c6116" providerId="AD" clId="Web-{8884402D-E165-075F-D838-AB5C22AD193E}" dt="2026-09-08T11:14:01.418" v="58"/>
        <pc:sldMkLst>
          <pc:docMk/>
          <pc:sldMk cId="0" sldId="292"/>
        </pc:sldMkLst>
      </pc:sldChg>
      <pc:sldChg chg="modNotes">
        <pc:chgData name="Imogen McConnell" userId="S::imogen_shoutoutuk.org#ext#@transportforlondon.onmicrosoft.com::e1375e47-3a55-421f-acc5-2904859c6116" providerId="AD" clId="Web-{8884402D-E165-075F-D838-AB5C22AD193E}" dt="2026-09-08T11:10:24.357" v="21"/>
        <pc:sldMkLst>
          <pc:docMk/>
          <pc:sldMk cId="692572428" sldId="296"/>
        </pc:sldMkLst>
      </pc:sldChg>
      <pc:sldChg chg="modNotes">
        <pc:chgData name="Imogen McConnell" userId="S::imogen_shoutoutuk.org#ext#@transportforlondon.onmicrosoft.com::e1375e47-3a55-421f-acc5-2904859c6116" providerId="AD" clId="Web-{8884402D-E165-075F-D838-AB5C22AD193E}" dt="2026-09-08T11:11:47.753" v="28"/>
        <pc:sldMkLst>
          <pc:docMk/>
          <pc:sldMk cId="1677633775" sldId="297"/>
        </pc:sldMkLst>
      </pc:sldChg>
      <pc:sldChg chg="modNotes">
        <pc:chgData name="Imogen McConnell" userId="S::imogen_shoutoutuk.org#ext#@transportforlondon.onmicrosoft.com::e1375e47-3a55-421f-acc5-2904859c6116" providerId="AD" clId="Web-{8884402D-E165-075F-D838-AB5C22AD193E}" dt="2026-09-08T11:12:59.867" v="42"/>
        <pc:sldMkLst>
          <pc:docMk/>
          <pc:sldMk cId="1866996985" sldId="299"/>
        </pc:sldMkLst>
      </pc:sldChg>
      <pc:sldChg chg="modNotes">
        <pc:chgData name="Imogen McConnell" userId="S::imogen_shoutoutuk.org#ext#@transportforlondon.onmicrosoft.com::e1375e47-3a55-421f-acc5-2904859c6116" providerId="AD" clId="Web-{8884402D-E165-075F-D838-AB5C22AD193E}" dt="2026-09-08T11:13:47.839" v="54"/>
        <pc:sldMkLst>
          <pc:docMk/>
          <pc:sldMk cId="178372049" sldId="300"/>
        </pc:sldMkLst>
      </pc:sldChg>
      <pc:sldChg chg="modNotes">
        <pc:chgData name="Imogen McConnell" userId="S::imogen_shoutoutuk.org#ext#@transportforlondon.onmicrosoft.com::e1375e47-3a55-421f-acc5-2904859c6116" providerId="AD" clId="Web-{8884402D-E165-075F-D838-AB5C22AD193E}" dt="2026-09-08T11:12:14.114" v="35"/>
        <pc:sldMkLst>
          <pc:docMk/>
          <pc:sldMk cId="1030320231" sldId="302"/>
        </pc:sldMkLst>
      </pc:sldChg>
      <pc:sldChg chg="modNotes">
        <pc:chgData name="Imogen McConnell" userId="S::imogen_shoutoutuk.org#ext#@transportforlondon.onmicrosoft.com::e1375e47-3a55-421f-acc5-2904859c6116" providerId="AD" clId="Web-{8884402D-E165-075F-D838-AB5C22AD193E}" dt="2026-09-08T11:09:59.136" v="17"/>
        <pc:sldMkLst>
          <pc:docMk/>
          <pc:sldMk cId="1343255079" sldId="303"/>
        </pc:sldMkLst>
      </pc:sldChg>
      <pc:sldChg chg="modNotes">
        <pc:chgData name="Imogen McConnell" userId="S::imogen_shoutoutuk.org#ext#@transportforlondon.onmicrosoft.com::e1375e47-3a55-421f-acc5-2904859c6116" providerId="AD" clId="Web-{8884402D-E165-075F-D838-AB5C22AD193E}" dt="2026-09-08T11:10:17.606" v="20"/>
        <pc:sldMkLst>
          <pc:docMk/>
          <pc:sldMk cId="3499905761" sldId="304"/>
        </pc:sldMkLst>
      </pc:sldChg>
      <pc:sldChg chg="modNotes">
        <pc:chgData name="Imogen McConnell" userId="S::imogen_shoutoutuk.org#ext#@transportforlondon.onmicrosoft.com::e1375e47-3a55-421f-acc5-2904859c6116" providerId="AD" clId="Web-{8884402D-E165-075F-D838-AB5C22AD193E}" dt="2026-09-08T11:11:51.816" v="30"/>
        <pc:sldMkLst>
          <pc:docMk/>
          <pc:sldMk cId="1800174167" sldId="305"/>
        </pc:sldMkLst>
      </pc:sldChg>
      <pc:sldChg chg="modNotes">
        <pc:chgData name="Imogen McConnell" userId="S::imogen_shoutoutuk.org#ext#@transportforlondon.onmicrosoft.com::e1375e47-3a55-421f-acc5-2904859c6116" providerId="AD" clId="Web-{8884402D-E165-075F-D838-AB5C22AD193E}" dt="2026-09-08T11:12:04.082" v="32"/>
        <pc:sldMkLst>
          <pc:docMk/>
          <pc:sldMk cId="2475447200" sldId="307"/>
        </pc:sldMkLst>
      </pc:sldChg>
    </pc:docChg>
  </pc:docChgLst>
  <pc:docChgLst>
    <pc:chgData name="Abbi Davis" userId="S::abbi.davis@london.gov.uk::a6355f88-9c5d-467e-a163-7375970b0b97" providerId="AD" clId="Web-{15992B4F-4CFB-9DD8-5E2E-44499BDBA87B}"/>
    <pc:docChg chg="modSld">
      <pc:chgData name="Abbi Davis" userId="S::abbi.davis@london.gov.uk::a6355f88-9c5d-467e-a163-7375970b0b97" providerId="AD" clId="Web-{15992B4F-4CFB-9DD8-5E2E-44499BDBA87B}" dt="2026-09-10T08:50:52.959" v="10"/>
      <pc:docMkLst>
        <pc:docMk/>
      </pc:docMkLst>
      <pc:sldChg chg="modNotes">
        <pc:chgData name="Abbi Davis" userId="S::abbi.davis@london.gov.uk::a6355f88-9c5d-467e-a163-7375970b0b97" providerId="AD" clId="Web-{15992B4F-4CFB-9DD8-5E2E-44499BDBA87B}" dt="2026-09-10T08:50:36.333" v="3"/>
        <pc:sldMkLst>
          <pc:docMk/>
          <pc:sldMk cId="91891147" sldId="276"/>
        </pc:sldMkLst>
      </pc:sldChg>
      <pc:sldChg chg="modNotes">
        <pc:chgData name="Abbi Davis" userId="S::abbi.davis@london.gov.uk::a6355f88-9c5d-467e-a163-7375970b0b97" providerId="AD" clId="Web-{15992B4F-4CFB-9DD8-5E2E-44499BDBA87B}" dt="2026-09-10T08:50:52.959" v="10"/>
        <pc:sldMkLst>
          <pc:docMk/>
          <pc:sldMk cId="1677633775" sldId="297"/>
        </pc:sldMkLst>
      </pc:sldChg>
    </pc:docChg>
  </pc:docChgLst>
  <pc:docChgLst>
    <pc:chgData name="Abbi Davis" userId="S::abbi.davis@london.gov.uk::a6355f88-9c5d-467e-a163-7375970b0b97" providerId="AD" clId="Web-{14C7DD06-AB70-94E7-2421-C1C609026D9F}"/>
    <pc:docChg chg="modSld">
      <pc:chgData name="Abbi Davis" userId="S::abbi.davis@london.gov.uk::a6355f88-9c5d-467e-a163-7375970b0b97" providerId="AD" clId="Web-{14C7DD06-AB70-94E7-2421-C1C609026D9F}" dt="2026-09-04T13:59:13.423" v="5"/>
      <pc:docMkLst>
        <pc:docMk/>
      </pc:docMkLst>
      <pc:sldChg chg="modNotes">
        <pc:chgData name="Abbi Davis" userId="S::abbi.davis@london.gov.uk::a6355f88-9c5d-467e-a163-7375970b0b97" providerId="AD" clId="Web-{14C7DD06-AB70-94E7-2421-C1C609026D9F}" dt="2026-09-04T13:59:13.423" v="5"/>
        <pc:sldMkLst>
          <pc:docMk/>
          <pc:sldMk cId="692572428" sldId="296"/>
        </pc:sldMkLst>
      </pc:sldChg>
      <pc:sldChg chg="modNotes">
        <pc:chgData name="Abbi Davis" userId="S::abbi.davis@london.gov.uk::a6355f88-9c5d-467e-a163-7375970b0b97" providerId="AD" clId="Web-{14C7DD06-AB70-94E7-2421-C1C609026D9F}" dt="2026-09-04T13:58:59.891" v="3"/>
        <pc:sldMkLst>
          <pc:docMk/>
          <pc:sldMk cId="3499905761" sldId="304"/>
        </pc:sldMkLst>
      </pc:sldChg>
    </pc:docChg>
  </pc:docChgLst>
  <pc:docChgLst>
    <pc:chgData name="imogen@shoutoutuk.org" userId="S::urn:spo:guest#imogen@shoutoutuk.org::" providerId="AD" clId="Web-{1774C3BB-2009-C641-A596-F6B81D44A60C}"/>
    <pc:docChg chg="addSld delSld modSld">
      <pc:chgData name="imogen@shoutoutuk.org" userId="S::urn:spo:guest#imogen@shoutoutuk.org::" providerId="AD" clId="Web-{1774C3BB-2009-C641-A596-F6B81D44A60C}" dt="2026-08-19T08:42:04.203" v="80"/>
      <pc:docMkLst>
        <pc:docMk/>
      </pc:docMkLst>
      <pc:sldChg chg="modNotes">
        <pc:chgData name="imogen@shoutoutuk.org" userId="S::urn:spo:guest#imogen@shoutoutuk.org::" providerId="AD" clId="Web-{1774C3BB-2009-C641-A596-F6B81D44A60C}" dt="2026-08-19T08:30:05.223" v="73"/>
        <pc:sldMkLst>
          <pc:docMk/>
          <pc:sldMk cId="0" sldId="271"/>
        </pc:sldMkLst>
      </pc:sldChg>
      <pc:sldChg chg="add">
        <pc:chgData name="imogen@shoutoutuk.org" userId="S::urn:spo:guest#imogen@shoutoutuk.org::" providerId="AD" clId="Web-{1774C3BB-2009-C641-A596-F6B81D44A60C}" dt="2026-08-19T08:41:39.670" v="79"/>
        <pc:sldMkLst>
          <pc:docMk/>
          <pc:sldMk cId="1866996985" sldId="299"/>
        </pc:sldMkLst>
      </pc:sldChg>
      <pc:sldChg chg="modSp">
        <pc:chgData name="imogen@shoutoutuk.org" userId="S::urn:spo:guest#imogen@shoutoutuk.org::" providerId="AD" clId="Web-{1774C3BB-2009-C641-A596-F6B81D44A60C}" dt="2026-08-19T08:27:14.885" v="72" actId="20577"/>
        <pc:sldMkLst>
          <pc:docMk/>
          <pc:sldMk cId="178372049" sldId="300"/>
        </pc:sldMkLst>
        <pc:spChg chg="mod">
          <ac:chgData name="imogen@shoutoutuk.org" userId="S::urn:spo:guest#imogen@shoutoutuk.org::" providerId="AD" clId="Web-{1774C3BB-2009-C641-A596-F6B81D44A60C}" dt="2026-08-19T08:27:14.885" v="72" actId="20577"/>
          <ac:spMkLst>
            <pc:docMk/>
            <pc:sldMk cId="178372049" sldId="300"/>
            <ac:spMk id="2" creationId="{68AA299D-CA77-86B1-1D0E-161F67AFCBBF}"/>
          </ac:spMkLst>
        </pc:spChg>
      </pc:sldChg>
      <pc:sldChg chg="modSp">
        <pc:chgData name="imogen@shoutoutuk.org" userId="S::urn:spo:guest#imogen@shoutoutuk.org::" providerId="AD" clId="Web-{1774C3BB-2009-C641-A596-F6B81D44A60C}" dt="2026-08-19T08:34:21.539" v="78" actId="20577"/>
        <pc:sldMkLst>
          <pc:docMk/>
          <pc:sldMk cId="1030320231" sldId="302"/>
        </pc:sldMkLst>
        <pc:spChg chg="mod">
          <ac:chgData name="imogen@shoutoutuk.org" userId="S::urn:spo:guest#imogen@shoutoutuk.org::" providerId="AD" clId="Web-{1774C3BB-2009-C641-A596-F6B81D44A60C}" dt="2026-08-19T08:34:21.539" v="78" actId="20577"/>
          <ac:spMkLst>
            <pc:docMk/>
            <pc:sldMk cId="1030320231" sldId="302"/>
            <ac:spMk id="218" creationId="{00000000-0000-0000-0000-000000000000}"/>
          </ac:spMkLst>
        </pc:spChg>
      </pc:sldChg>
    </pc:docChg>
  </pc:docChgLst>
  <pc:docChgLst>
    <pc:chgData name="imogen@shoutoutuk.org" userId="S::urn:spo:guest#imogen@shoutoutuk.org::" providerId="AD" clId="Web-{2C2E7243-9078-76CD-C188-FC9A199BF3FD}"/>
    <pc:docChg chg="modSld">
      <pc:chgData name="imogen@shoutoutuk.org" userId="S::urn:spo:guest#imogen@shoutoutuk.org::" providerId="AD" clId="Web-{2C2E7243-9078-76CD-C188-FC9A199BF3FD}" dt="2026-08-19T07:58:37.957" v="1" actId="20577"/>
      <pc:docMkLst>
        <pc:docMk/>
      </pc:docMkLst>
      <pc:sldChg chg="modSp">
        <pc:chgData name="imogen@shoutoutuk.org" userId="S::urn:spo:guest#imogen@shoutoutuk.org::" providerId="AD" clId="Web-{2C2E7243-9078-76CD-C188-FC9A199BF3FD}" dt="2026-08-19T07:58:33.129" v="0" actId="20577"/>
        <pc:sldMkLst>
          <pc:docMk/>
          <pc:sldMk cId="0" sldId="256"/>
        </pc:sldMkLst>
        <pc:spChg chg="mod">
          <ac:chgData name="imogen@shoutoutuk.org" userId="S::urn:spo:guest#imogen@shoutoutuk.org::" providerId="AD" clId="Web-{2C2E7243-9078-76CD-C188-FC9A199BF3FD}" dt="2026-08-19T07:58:33.129" v="0" actId="20577"/>
          <ac:spMkLst>
            <pc:docMk/>
            <pc:sldMk cId="0" sldId="256"/>
            <ac:spMk id="57" creationId="{00000000-0000-0000-0000-000000000000}"/>
          </ac:spMkLst>
        </pc:spChg>
      </pc:sldChg>
      <pc:sldChg chg="modSp">
        <pc:chgData name="imogen@shoutoutuk.org" userId="S::urn:spo:guest#imogen@shoutoutuk.org::" providerId="AD" clId="Web-{2C2E7243-9078-76CD-C188-FC9A199BF3FD}" dt="2026-08-19T07:58:37.957" v="1" actId="20577"/>
        <pc:sldMkLst>
          <pc:docMk/>
          <pc:sldMk cId="0" sldId="284"/>
        </pc:sldMkLst>
        <pc:spChg chg="mod">
          <ac:chgData name="imogen@shoutoutuk.org" userId="S::urn:spo:guest#imogen@shoutoutuk.org::" providerId="AD" clId="Web-{2C2E7243-9078-76CD-C188-FC9A199BF3FD}" dt="2026-08-19T07:58:37.957" v="1" actId="20577"/>
          <ac:spMkLst>
            <pc:docMk/>
            <pc:sldMk cId="0" sldId="284"/>
            <ac:spMk id="46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members.parliament.uk/FindYourMP"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lectoralcommission.org.uk/running-electoral-registration-england/eligibility-register-vote/what-are-nationality-requirements-register-vote/can-a-citizen-european-union-register-vote"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electoralcommission.org.uk/running-electoral-registration-england/eligibility-register-vote/what-are-nationality-requirements-register-vote/can-a-commonwealth-citizen-register-vote"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simplyvolunteerlondon.uk/"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govo.org/?utm_source=google&amp;utm_medium=cpc&amp;utm_campaign=23892053906&amp;utm_content=200810028950&amp;utm_term=govo&amp;gad_source=1&amp;gad_campaignid=23892053906&amp;gclid=EAIaIQobChMIhrqh2brDlgMVfolQBh2M9C6mEAAYASAAEgIWO_D_BwE"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bills.parliament.uk/bills/4080"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ee77e1e32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2ee77e1e32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a:solidFill>
                <a:srgbClr val="444444"/>
              </a:solidFill>
            </a:endParaRPr>
          </a:p>
          <a:p>
            <a:pPr marL="0" indent="0">
              <a:buNone/>
            </a:pPr>
            <a:r>
              <a:rPr lang="en-US"/>
              <a:t>Opening slide</a:t>
            </a:r>
            <a:endParaRPr lang="en-US">
              <a:solidFill>
                <a:srgbClr val="444444"/>
              </a:solidFill>
            </a:endParaRPr>
          </a:p>
          <a:p>
            <a:pPr marL="0" indent="0">
              <a:buNone/>
            </a:pPr>
            <a:endParaRPr lang="en-US">
              <a:solidFill>
                <a:srgbClr val="444444"/>
              </a:solidFill>
            </a:endParaRPr>
          </a:p>
          <a:p>
            <a:pPr marL="0" indent="0">
              <a:buNone/>
            </a:pPr>
            <a:r>
              <a:rPr lang="en-US" b="1"/>
              <a:t>Speaker notes:</a:t>
            </a:r>
            <a:endParaRPr lang="en-US">
              <a:solidFill>
                <a:srgbClr val="444444"/>
              </a:solidFill>
            </a:endParaRPr>
          </a:p>
          <a:p>
            <a:pPr marL="0" indent="0">
              <a:buNone/>
            </a:pPr>
            <a:r>
              <a:rPr lang="en-US"/>
              <a:t>Welcome students and introduce the topic of political literacy. </a:t>
            </a:r>
            <a:r>
              <a:rPr lang="en-US" err="1"/>
              <a:t>Contextualise</a:t>
            </a:r>
            <a:r>
              <a:rPr lang="en-US"/>
              <a:t> the session in terms of the election landscape i.e. is this being delivered after an election? When will your students be old enough to register to vote, and to vote?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2ee773b2950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9" name="Google Shape;309;g2ee773b2950_0_1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p>
          <a:p>
            <a:pPr marL="0" indent="0">
              <a:buNone/>
            </a:pPr>
            <a:r>
              <a:rPr lang="en-US" dirty="0"/>
              <a:t>Who are MPs and local </a:t>
            </a:r>
            <a:r>
              <a:rPr lang="en-US" dirty="0" err="1"/>
              <a:t>councillors</a:t>
            </a:r>
            <a:r>
              <a:rPr lang="en-US" dirty="0"/>
              <a:t>? </a:t>
            </a:r>
          </a:p>
          <a:p>
            <a:pPr marL="0" indent="0">
              <a:buNone/>
            </a:pPr>
            <a:endParaRPr lang="en-US"/>
          </a:p>
          <a:p>
            <a:pPr marL="0" indent="0">
              <a:buNone/>
            </a:pPr>
            <a:r>
              <a:rPr lang="en-US" b="1" dirty="0"/>
              <a:t>Speaker notes: </a:t>
            </a:r>
          </a:p>
          <a:p>
            <a:pPr marL="0" indent="0">
              <a:buNone/>
            </a:pPr>
            <a:r>
              <a:rPr lang="en-US" dirty="0"/>
              <a:t>Explain what an MP and local </a:t>
            </a:r>
            <a:r>
              <a:rPr lang="en-US" dirty="0" err="1"/>
              <a:t>councillor</a:t>
            </a:r>
            <a:r>
              <a:rPr lang="en-US" dirty="0"/>
              <a:t> is and the areas of policy they influence. Mention the name of the school’s local constituency MP, or look it up here: </a:t>
            </a:r>
            <a:r>
              <a:rPr lang="en-GB" i="1" dirty="0">
                <a:hlinkClick r:id="rId3"/>
              </a:rPr>
              <a:t>Find your MP - MPs and Lords - UK Parliament</a:t>
            </a:r>
            <a:r>
              <a:rPr lang="en-GB" i="1" dirty="0"/>
              <a:t>. </a:t>
            </a:r>
            <a:r>
              <a:rPr lang="en-GB"/>
              <a:t>Not all students will be from the same constituency as the school, so make this clear.</a:t>
            </a:r>
            <a:r>
              <a:rPr lang="en-US" i="1" dirty="0"/>
              <a:t> </a:t>
            </a:r>
            <a:endParaRPr lang="en-US" dirty="0"/>
          </a:p>
          <a:p>
            <a:pPr marL="0" indent="0">
              <a:buNone/>
            </a:pPr>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ee773b295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2ee773b2950_0_1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p>
          <a:p>
            <a:pPr marL="0" indent="0">
              <a:buNone/>
            </a:pPr>
            <a:r>
              <a:rPr lang="en-US"/>
              <a:t>Voter eligibility</a:t>
            </a:r>
          </a:p>
          <a:p>
            <a:pPr marL="0" indent="0">
              <a:buNone/>
            </a:pPr>
            <a:endParaRPr lang="en-US"/>
          </a:p>
          <a:p>
            <a:pPr marL="0" indent="0">
              <a:buNone/>
            </a:pPr>
            <a:r>
              <a:rPr lang="en-US" b="1"/>
              <a:t>Speaker notes: </a:t>
            </a:r>
          </a:p>
          <a:p>
            <a:pPr marL="171450" indent="-171450"/>
            <a:r>
              <a:rPr lang="en-US"/>
              <a:t>Outline the eligibility requirements to vote in London elections. </a:t>
            </a:r>
          </a:p>
          <a:p>
            <a:pPr marL="171450" indent="-171450"/>
            <a:r>
              <a:rPr lang="en-US"/>
              <a:t>For further definitions of </a:t>
            </a:r>
            <a:r>
              <a:rPr lang="en-US">
                <a:hlinkClick r:id="rId3"/>
              </a:rPr>
              <a:t>eligible EU citizens</a:t>
            </a:r>
            <a:r>
              <a:rPr lang="en-US"/>
              <a:t> and </a:t>
            </a:r>
            <a:r>
              <a:rPr lang="en-US">
                <a:hlinkClick r:id="rId4"/>
              </a:rPr>
              <a:t>eligible Commonwealth citizens</a:t>
            </a:r>
            <a:r>
              <a:rPr lang="en-US"/>
              <a:t> please click on the Electoral Commission links provided. </a:t>
            </a:r>
          </a:p>
          <a:p>
            <a:pPr marL="0" indent="0">
              <a:buNone/>
            </a:pPr>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a:t>Slide: </a:t>
            </a:r>
            <a:endParaRPr lang="en-GB"/>
          </a:p>
          <a:p>
            <a:pPr>
              <a:buNone/>
            </a:pPr>
            <a:r>
              <a:rPr lang="en-GB"/>
              <a:t>Voting basics</a:t>
            </a:r>
          </a:p>
          <a:p>
            <a:pPr>
              <a:buNone/>
            </a:pPr>
            <a:endParaRPr lang="en-GB"/>
          </a:p>
          <a:p>
            <a:pPr>
              <a:buNone/>
            </a:pPr>
            <a:r>
              <a:rPr lang="en-GB" b="1"/>
              <a:t>Speaker notes: </a:t>
            </a:r>
          </a:p>
          <a:p>
            <a:pPr>
              <a:buNone/>
            </a:pPr>
            <a:r>
              <a:rPr lang="en-GB"/>
              <a:t>Present the 3 key points about voting. Highlight that student IDs and a young person’s Oyster card are not accepted forms of photo Voter ID.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a:solidFill>
                <a:srgbClr val="444444"/>
              </a:solidFill>
            </a:endParaRPr>
          </a:p>
          <a:p>
            <a:pPr marL="0" indent="0">
              <a:buNone/>
            </a:pPr>
            <a:r>
              <a:rPr lang="en-US"/>
              <a:t>How to register to vote</a:t>
            </a:r>
          </a:p>
          <a:p>
            <a:pPr marL="0" indent="0">
              <a:buNone/>
            </a:pPr>
            <a:endParaRPr lang="en-US">
              <a:solidFill>
                <a:srgbClr val="444444"/>
              </a:solidFill>
            </a:endParaRPr>
          </a:p>
          <a:p>
            <a:pPr marL="0" indent="0">
              <a:buNone/>
            </a:pPr>
            <a:r>
              <a:rPr lang="en-US" b="1"/>
              <a:t>Speaker notes: </a:t>
            </a:r>
            <a:endParaRPr lang="en-US">
              <a:solidFill>
                <a:srgbClr val="444444"/>
              </a:solidFill>
            </a:endParaRPr>
          </a:p>
          <a:p>
            <a:pPr marL="171450" indent="-171450"/>
            <a:r>
              <a:rPr lang="en-US"/>
              <a:t>Ask students to get out their devices and scan the QR code on the screen to register to vote. </a:t>
            </a:r>
          </a:p>
          <a:p>
            <a:pPr marL="171450" indent="-171450"/>
            <a:r>
              <a:rPr lang="en-US"/>
              <a:t>Any students who do not have devices can observe how their classmates register now and register themselves later, at home. </a:t>
            </a:r>
          </a:p>
          <a:p>
            <a:pPr marL="171450" indent="-171450"/>
            <a:r>
              <a:rPr lang="en-US"/>
              <a:t>Reassure students that they may still register to vote if they do not have their National Insurance Number with them. Circulate and help any students who need support. </a:t>
            </a:r>
          </a:p>
          <a:p>
            <a:pPr marL="171450" indent="-171450"/>
            <a:r>
              <a:rPr lang="en-US"/>
              <a:t>After registering, students can keep their devices handy for the Scavenger Hunt activity.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8" name="Google Shape;29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a:solidFill>
                <a:srgbClr val="444444"/>
              </a:solidFill>
            </a:endParaRPr>
          </a:p>
          <a:p>
            <a:pPr marL="0" indent="0">
              <a:buNone/>
            </a:pPr>
            <a:r>
              <a:rPr lang="en-US"/>
              <a:t>Connecting with your representatives outside of election times</a:t>
            </a:r>
          </a:p>
          <a:p>
            <a:pPr marL="0" indent="0">
              <a:buNone/>
            </a:pPr>
            <a:endParaRPr lang="en-US">
              <a:solidFill>
                <a:srgbClr val="444444"/>
              </a:solidFill>
            </a:endParaRPr>
          </a:p>
          <a:p>
            <a:pPr marL="0" indent="0">
              <a:buNone/>
            </a:pPr>
            <a:r>
              <a:rPr lang="en-US" b="1"/>
              <a:t>Speaker notes: </a:t>
            </a:r>
            <a:endParaRPr lang="en-US">
              <a:solidFill>
                <a:srgbClr val="444444"/>
              </a:solidFill>
            </a:endParaRPr>
          </a:p>
          <a:p>
            <a:r>
              <a:rPr lang="en-US"/>
              <a:t>Explain how students can engage with their representatives. </a:t>
            </a:r>
          </a:p>
          <a:p>
            <a:r>
              <a:rPr lang="en-US"/>
              <a:t>Highlight that everyone can do these actions; you do not need to be eligible to vote to do so. </a:t>
            </a:r>
          </a:p>
          <a:p>
            <a:r>
              <a:rPr lang="en-US" b="1"/>
              <a:t>Discussion opportunity:</a:t>
            </a:r>
            <a:r>
              <a:rPr lang="en-US"/>
              <a:t> With your class, explore some of the links to find out information about your local area. </a:t>
            </a:r>
          </a:p>
          <a:p>
            <a:r>
              <a:rPr lang="en-US" b="1"/>
              <a:t>Discussion opportunity:</a:t>
            </a:r>
            <a:r>
              <a:rPr lang="en-US"/>
              <a:t> Conduct a quick quiz to test knowledge about local representatives. Ask questions such as “Who knows the name of the MP for our constituency?” or “Who knows the name of the Mayor of London?”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9" name="Google Shape;319;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a:t>
            </a:r>
          </a:p>
          <a:p>
            <a:pPr marL="0" indent="0">
              <a:buNone/>
            </a:pPr>
            <a:r>
              <a:rPr lang="en-US"/>
              <a:t>Further information </a:t>
            </a:r>
          </a:p>
          <a:p>
            <a:pPr marL="0" indent="0">
              <a:buNone/>
            </a:pPr>
            <a:endParaRPr lang="en-US"/>
          </a:p>
          <a:p>
            <a:pPr marL="0" indent="0">
              <a:buNone/>
            </a:pPr>
            <a:r>
              <a:rPr lang="en-US" b="1"/>
              <a:t>Speaker notes:</a:t>
            </a:r>
          </a:p>
          <a:p>
            <a:pPr marL="0" indent="0">
              <a:buNone/>
            </a:pPr>
            <a:r>
              <a:rPr lang="en-US"/>
              <a:t>Signpost to the websites provided. Please note these are linked so you can explore them as a class if you have time.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9" name="Google Shape;25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a:solidFill>
                <a:srgbClr val="444444"/>
              </a:solidFill>
            </a:endParaRPr>
          </a:p>
          <a:p>
            <a:pPr marL="0" indent="0">
              <a:buNone/>
            </a:pPr>
            <a:r>
              <a:rPr lang="en-US"/>
              <a:t>Digital democracy scavenger hunt</a:t>
            </a:r>
          </a:p>
          <a:p>
            <a:pPr marL="0" indent="0">
              <a:buNone/>
            </a:pPr>
            <a:endParaRPr lang="en-US">
              <a:solidFill>
                <a:srgbClr val="444444"/>
              </a:solidFill>
            </a:endParaRPr>
          </a:p>
          <a:p>
            <a:pPr marL="0" indent="0">
              <a:buNone/>
            </a:pPr>
            <a:r>
              <a:rPr lang="en-US" b="1"/>
              <a:t>Speaker notes: </a:t>
            </a:r>
            <a:endParaRPr lang="en-US">
              <a:solidFill>
                <a:srgbClr val="444444"/>
              </a:solidFill>
            </a:endParaRPr>
          </a:p>
          <a:p>
            <a:pPr marL="171450" indent="-171450"/>
            <a:r>
              <a:rPr lang="en-US"/>
              <a:t>If they are not already distributed, hand out the Scavenger Hunt worksheets, one per student.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0" name="Google Shape;27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a:solidFill>
                <a:srgbClr val="444444"/>
              </a:solidFill>
            </a:endParaRPr>
          </a:p>
          <a:p>
            <a:pPr marL="0" indent="0">
              <a:buNone/>
            </a:pPr>
            <a:r>
              <a:rPr lang="en-US"/>
              <a:t>Digital democracy scavenger hunt</a:t>
            </a:r>
            <a:endParaRPr lang="en-US">
              <a:solidFill>
                <a:srgbClr val="444444"/>
              </a:solidFill>
            </a:endParaRPr>
          </a:p>
          <a:p>
            <a:pPr marL="0" indent="0">
              <a:buNone/>
            </a:pPr>
            <a:endParaRPr lang="en-US">
              <a:solidFill>
                <a:srgbClr val="444444"/>
              </a:solidFill>
            </a:endParaRPr>
          </a:p>
          <a:p>
            <a:pPr marL="0" indent="0">
              <a:buNone/>
            </a:pPr>
            <a:r>
              <a:rPr lang="en-US" b="1"/>
              <a:t>Speaker notes: </a:t>
            </a:r>
            <a:endParaRPr lang="en-US">
              <a:solidFill>
                <a:srgbClr val="444444"/>
              </a:solidFill>
            </a:endParaRPr>
          </a:p>
          <a:p>
            <a:pPr marL="171450" indent="-171450"/>
            <a:r>
              <a:rPr lang="en-US"/>
              <a:t>Introduce the activity and read out the instructions. Give students ten minutes to complete the activity. </a:t>
            </a:r>
            <a:endParaRPr lang="en-US">
              <a:solidFill>
                <a:srgbClr val="444444"/>
              </a:solidFill>
            </a:endParaRPr>
          </a:p>
          <a:p>
            <a:pPr marL="171450" indent="-171450"/>
            <a:r>
              <a:rPr lang="en-US"/>
              <a:t>Circulate and support students in completing the activity. </a:t>
            </a:r>
            <a:endParaRPr lang="en-US">
              <a:solidFill>
                <a:srgbClr val="444444"/>
              </a:solidFill>
            </a:endParaRPr>
          </a:p>
          <a:p>
            <a:pPr marL="171450" indent="-171450"/>
            <a:r>
              <a:rPr lang="en-US"/>
              <a:t>If there is enough time, go through the questions and compare answers as a group. </a:t>
            </a:r>
            <a:endParaRPr lang="en-US">
              <a:solidFill>
                <a:srgbClr val="444444"/>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3" name="Google Shape;44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solidFill>
                <a:srgbClr val="444444"/>
              </a:solidFill>
            </a:endParaRPr>
          </a:p>
          <a:p>
            <a:pPr marL="0" indent="0">
              <a:buNone/>
            </a:pPr>
            <a:r>
              <a:rPr lang="en-GB"/>
              <a:t>Pledge</a:t>
            </a: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0" indent="0">
              <a:buNone/>
            </a:pPr>
            <a:r>
              <a:rPr lang="en-US"/>
              <a:t>Take a show of hands for students who pledge to talk to three people about civic and democratic participation this week.</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8" name="Google Shape;53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a:p>
          <a:p>
            <a:pPr marL="0" indent="0">
              <a:buNone/>
            </a:pPr>
            <a:r>
              <a:rPr lang="en-GB" b="1"/>
              <a:t>Slide: </a:t>
            </a:r>
            <a:endParaRPr lang="en-US">
              <a:solidFill>
                <a:srgbClr val="444444"/>
              </a:solidFill>
            </a:endParaRPr>
          </a:p>
          <a:p>
            <a:pPr marL="0" indent="0">
              <a:buNone/>
            </a:pPr>
            <a:r>
              <a:rPr lang="en-GB"/>
              <a:t>GLA Democracy Hub</a:t>
            </a: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171450" indent="-171450"/>
            <a:r>
              <a:rPr lang="en-GB"/>
              <a:t>Signpost students to the GLA Democracy Hub for more information, highlighting the community language resources, WhatsApp channel, and chatbot.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ee77e1e325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g2ee77e1e325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solidFill>
                  <a:schemeClr val="dk1"/>
                </a:solidFill>
              </a:rPr>
              <a:t>Slide:</a:t>
            </a:r>
            <a:r>
              <a:rPr lang="en-US">
                <a:solidFill>
                  <a:schemeClr val="dk1"/>
                </a:solidFill>
              </a:rPr>
              <a:t> </a:t>
            </a:r>
            <a:endParaRPr lang="en-US">
              <a:solidFill>
                <a:srgbClr val="444444"/>
              </a:solidFill>
            </a:endParaRPr>
          </a:p>
          <a:p>
            <a:pPr marL="0" indent="0">
              <a:buNone/>
            </a:pPr>
            <a:r>
              <a:rPr lang="en-US">
                <a:solidFill>
                  <a:schemeClr val="dk1"/>
                </a:solidFill>
              </a:rPr>
              <a:t>Session aims</a:t>
            </a:r>
            <a:endParaRPr lang="en-US">
              <a:solidFill>
                <a:srgbClr val="444444"/>
              </a:solidFill>
            </a:endParaRPr>
          </a:p>
          <a:p>
            <a:pPr marL="0" indent="0">
              <a:buNone/>
            </a:pPr>
            <a:endParaRPr lang="en-US">
              <a:solidFill>
                <a:srgbClr val="444444"/>
              </a:solidFill>
            </a:endParaRPr>
          </a:p>
          <a:p>
            <a:pPr marL="0" indent="0">
              <a:buNone/>
            </a:pPr>
            <a:r>
              <a:rPr lang="en-US" b="1">
                <a:solidFill>
                  <a:schemeClr val="dk1"/>
                </a:solidFill>
              </a:rPr>
              <a:t>Speaker notes:</a:t>
            </a:r>
            <a:endParaRPr lang="en-US">
              <a:solidFill>
                <a:srgbClr val="444444"/>
              </a:solidFill>
            </a:endParaRPr>
          </a:p>
          <a:p>
            <a:pPr marL="0" indent="0">
              <a:buNone/>
            </a:pPr>
            <a:r>
              <a:rPr lang="en-US">
                <a:solidFill>
                  <a:schemeClr val="dk1"/>
                </a:solidFill>
              </a:rPr>
              <a:t>Go through the session aims and learning questions you will explore.</a:t>
            </a:r>
            <a:r>
              <a:rPr lang="en-US" b="1">
                <a:solidFill>
                  <a:schemeClr val="dk1"/>
                </a:solidFill>
              </a:rPr>
              <a:t> </a:t>
            </a:r>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5" name="Google Shape;45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a:solidFill>
                <a:srgbClr val="444444"/>
              </a:solidFill>
            </a:endParaRPr>
          </a:p>
          <a:p>
            <a:pPr marL="0" indent="0">
              <a:buNone/>
            </a:pPr>
            <a:r>
              <a:rPr lang="en-GB" b="1"/>
              <a:t>Slide: </a:t>
            </a:r>
            <a:endParaRPr lang="en-US">
              <a:solidFill>
                <a:srgbClr val="444444"/>
              </a:solidFill>
            </a:endParaRPr>
          </a:p>
          <a:p>
            <a:pPr marL="0" indent="0">
              <a:buNone/>
            </a:pPr>
            <a:r>
              <a:rPr lang="en-GB"/>
              <a:t>Conclusion</a:t>
            </a:r>
            <a:endParaRPr lang="en-US">
              <a:solidFill>
                <a:srgbClr val="444444"/>
              </a:solidFill>
            </a:endParaRPr>
          </a:p>
          <a:p>
            <a:pPr marL="0" indent="0">
              <a:buNone/>
            </a:pPr>
            <a:endParaRPr lang="en-GB">
              <a:solidFill>
                <a:srgbClr val="444444"/>
              </a:solidFill>
            </a:endParaRPr>
          </a:p>
          <a:p>
            <a:pPr marL="0" indent="0">
              <a:buNone/>
            </a:pPr>
            <a:r>
              <a:rPr lang="en-GB" b="1"/>
              <a:t>Speaker notes:</a:t>
            </a:r>
            <a:endParaRPr lang="en-US">
              <a:solidFill>
                <a:srgbClr val="444444"/>
              </a:solidFill>
            </a:endParaRPr>
          </a:p>
          <a:p>
            <a:pPr marL="171450" indent="-171450"/>
            <a:r>
              <a:rPr lang="en-GB"/>
              <a:t>As a plenary, ask students to discuss what they learnt today that they didn’t know previously. Ask the students to feedback to the class. Wrap up the session by encouraging students to get their voices heard and emphasise that they are at the beginning of their relationship with democracy and civic life, but this is something that continues for the rest of their lives. It is in their hands to shape the future of London! </a:t>
            </a:r>
            <a:endParaRPr lang="en-US">
              <a:solidFill>
                <a:srgbClr val="444444"/>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 </a:t>
            </a:r>
            <a:endParaRPr lang="en-US"/>
          </a:p>
          <a:p>
            <a:pPr marL="0" indent="0">
              <a:buNone/>
            </a:pPr>
            <a:r>
              <a:rPr lang="en-GB"/>
              <a:t>Why participate in democracy and civic life? </a:t>
            </a:r>
            <a:endParaRPr lang="en-US"/>
          </a:p>
          <a:p>
            <a:pPr marL="0" indent="0">
              <a:buNone/>
            </a:pPr>
            <a:endParaRPr lang="en-GB"/>
          </a:p>
          <a:p>
            <a:pPr marL="0" indent="0">
              <a:buNone/>
            </a:pPr>
            <a:r>
              <a:rPr lang="en-GB" b="1"/>
              <a:t>Speaker notes:</a:t>
            </a:r>
          </a:p>
          <a:p>
            <a:pPr marL="171450" indent="-171450"/>
            <a:r>
              <a:rPr lang="en-GB"/>
              <a:t>Display the mind map showing reasons people participate in democracy and civic life.</a:t>
            </a:r>
          </a:p>
          <a:p>
            <a:pPr marL="171450" indent="-171450"/>
            <a:r>
              <a:rPr lang="en-GB" b="1"/>
              <a:t>Discussion opportunity:</a:t>
            </a:r>
            <a:r>
              <a:rPr lang="en-GB"/>
              <a:t> Have students discuss other reasons for civic and democratic participation and ask for volunteers to share their ideas. </a:t>
            </a:r>
          </a:p>
          <a:p>
            <a:pPr marL="0" indent="0">
              <a:buNone/>
            </a:pPr>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 name="Google Shape;9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a:t>Slide:</a:t>
            </a:r>
          </a:p>
          <a:p>
            <a:pPr marL="0" indent="0">
              <a:buNone/>
            </a:pPr>
            <a:r>
              <a:rPr lang="en-GB"/>
              <a:t>Civic and democratic participation</a:t>
            </a:r>
          </a:p>
          <a:p>
            <a:pPr marL="0" indent="0">
              <a:buNone/>
            </a:pPr>
            <a:endParaRPr lang="en-GB" b="1"/>
          </a:p>
          <a:p>
            <a:pPr marL="0" indent="0">
              <a:buNone/>
            </a:pPr>
            <a:r>
              <a:rPr lang="en-GB" b="1"/>
              <a:t>Speaker notes: </a:t>
            </a:r>
          </a:p>
          <a:p>
            <a:pPr marL="0" indent="0">
              <a:buNone/>
            </a:pPr>
            <a:r>
              <a:rPr lang="en-GB"/>
              <a:t>Explain the differences between democratic and civic participation using the table. These are examples, rather than a comprehensive list.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ee773b2950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g2ee773b2950_0_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dirty="0"/>
              <a:t>Slide: </a:t>
            </a:r>
            <a:endParaRPr lang="en-US" dirty="0">
              <a:solidFill>
                <a:srgbClr val="444444"/>
              </a:solidFill>
            </a:endParaRPr>
          </a:p>
          <a:p>
            <a:pPr>
              <a:buNone/>
            </a:pPr>
            <a:r>
              <a:rPr lang="en-GB" dirty="0"/>
              <a:t>Civic participation</a:t>
            </a:r>
            <a:endParaRPr lang="en-GB" dirty="0">
              <a:solidFill>
                <a:srgbClr val="444444"/>
              </a:solidFill>
            </a:endParaRPr>
          </a:p>
          <a:p>
            <a:pPr>
              <a:buNone/>
            </a:pPr>
            <a:endParaRPr lang="en-GB">
              <a:solidFill>
                <a:srgbClr val="444444"/>
              </a:solidFill>
            </a:endParaRPr>
          </a:p>
          <a:p>
            <a:pPr>
              <a:buNone/>
            </a:pPr>
            <a:r>
              <a:rPr lang="en-GB" b="1" dirty="0"/>
              <a:t>Speaker notes: </a:t>
            </a:r>
            <a:endParaRPr lang="en-GB" dirty="0">
              <a:solidFill>
                <a:srgbClr val="444444"/>
              </a:solidFill>
            </a:endParaRPr>
          </a:p>
          <a:p>
            <a:pPr marL="0" indent="0">
              <a:buNone/>
            </a:pPr>
            <a:r>
              <a:rPr lang="en-US" dirty="0"/>
              <a:t>Explain civic participation and how it empowers people to take action on issues they care about. Points to note: </a:t>
            </a:r>
            <a:endParaRPr lang="en-US" dirty="0">
              <a:solidFill>
                <a:srgbClr val="444444"/>
              </a:solidFill>
            </a:endParaRPr>
          </a:p>
          <a:p>
            <a:pPr marL="171450" indent="-171450"/>
            <a:r>
              <a:rPr lang="en-US" dirty="0"/>
              <a:t>You don't have to wait until you're 18 to do these things. </a:t>
            </a:r>
            <a:endParaRPr lang="en-US" dirty="0">
              <a:solidFill>
                <a:srgbClr val="444444"/>
              </a:solidFill>
            </a:endParaRPr>
          </a:p>
          <a:p>
            <a:pPr marL="171450" indent="-171450"/>
            <a:r>
              <a:rPr lang="en-US" dirty="0"/>
              <a:t>British citizens or UK residents of any age can create petitions on gov.uk.</a:t>
            </a:r>
            <a:endParaRPr lang="en-US" dirty="0">
              <a:solidFill>
                <a:srgbClr val="444444"/>
              </a:solidFill>
            </a:endParaRPr>
          </a:p>
          <a:p>
            <a:pPr marL="171450" indent="-171450"/>
            <a:r>
              <a:rPr lang="en-US" dirty="0"/>
              <a:t>Community </a:t>
            </a:r>
            <a:r>
              <a:rPr lang="en-US" dirty="0" err="1"/>
              <a:t>organising</a:t>
            </a:r>
            <a:r>
              <a:rPr lang="en-US" dirty="0"/>
              <a:t> could include things like community clean-up days, fundraising for a local cause, donating for food banks, setting up an informal support group, or </a:t>
            </a:r>
            <a:r>
              <a:rPr lang="en-US" dirty="0" err="1"/>
              <a:t>organising</a:t>
            </a:r>
            <a:r>
              <a:rPr lang="en-US" dirty="0"/>
              <a:t> a clothes-swap event. </a:t>
            </a:r>
            <a:endParaRPr lang="en-US" dirty="0">
              <a:solidFill>
                <a:srgbClr val="444444"/>
              </a:solidFill>
            </a:endParaRPr>
          </a:p>
          <a:p>
            <a:pPr marL="171450" indent="-171450"/>
            <a:r>
              <a:rPr lang="en-US" dirty="0"/>
              <a:t>You could direct students to these sites for volunteering opportunities in London: </a:t>
            </a:r>
            <a:endParaRPr lang="en-US" dirty="0">
              <a:solidFill>
                <a:srgbClr val="444444"/>
              </a:solidFill>
            </a:endParaRPr>
          </a:p>
          <a:p>
            <a:pPr marL="1085850" lvl="1" indent="-171450"/>
            <a:r>
              <a:rPr lang="en-GB" dirty="0">
                <a:solidFill>
                  <a:srgbClr val="444444"/>
                </a:solidFill>
                <a:hlinkClick r:id="rId3"/>
              </a:rPr>
              <a:t>Simply Volunteer London | Discover Volunteering Opportunities Across The Borough/City</a:t>
            </a:r>
            <a:r>
              <a:rPr lang="en-GB" dirty="0"/>
              <a:t> </a:t>
            </a:r>
            <a:endParaRPr lang="en-US" dirty="0">
              <a:solidFill>
                <a:srgbClr val="444444"/>
              </a:solidFill>
            </a:endParaRPr>
          </a:p>
          <a:p>
            <a:pPr marL="1085850" lvl="1" indent="-171450"/>
            <a:r>
              <a:rPr lang="en-GB" dirty="0">
                <a:solidFill>
                  <a:srgbClr val="444444"/>
                </a:solidFill>
                <a:hlinkClick r:id="rId4"/>
              </a:rPr>
              <a:t>Flexible Volunteering Opportunities with Charities | GoVo</a:t>
            </a:r>
            <a:endParaRPr lang="en-US" dirty="0">
              <a:solidFill>
                <a:srgbClr val="444444"/>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ee773b2950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g2ee773b2950_0_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a:t>
            </a:r>
            <a:r>
              <a:rPr lang="en-US"/>
              <a:t> </a:t>
            </a:r>
            <a:endParaRPr lang="en-US">
              <a:solidFill>
                <a:srgbClr val="444444"/>
              </a:solidFill>
            </a:endParaRPr>
          </a:p>
          <a:p>
            <a:pPr marL="0" indent="0">
              <a:buNone/>
            </a:pPr>
            <a:r>
              <a:rPr lang="en-US"/>
              <a:t>Democratic participation</a:t>
            </a:r>
            <a:endParaRPr lang="en-US">
              <a:solidFill>
                <a:srgbClr val="444444"/>
              </a:solidFill>
            </a:endParaRPr>
          </a:p>
          <a:p>
            <a:pPr marL="0" indent="0">
              <a:buNone/>
            </a:pPr>
            <a:endParaRPr lang="en-US">
              <a:solidFill>
                <a:srgbClr val="444444"/>
              </a:solidFill>
            </a:endParaRPr>
          </a:p>
          <a:p>
            <a:pPr marL="0" indent="0">
              <a:buNone/>
            </a:pPr>
            <a:r>
              <a:rPr lang="en-US" b="1"/>
              <a:t>Speaker notes: </a:t>
            </a:r>
            <a:endParaRPr lang="en-US">
              <a:solidFill>
                <a:srgbClr val="444444"/>
              </a:solidFill>
            </a:endParaRPr>
          </a:p>
          <a:p>
            <a:pPr marL="171450" indent="-171450"/>
            <a:r>
              <a:rPr lang="en-US"/>
              <a:t>Highlight examples of democratic participation and its importance. Please note that the activities featured in this are in the order that your students will be able to access them as they get older. </a:t>
            </a:r>
            <a:endParaRPr lang="en-US">
              <a:solidFill>
                <a:srgbClr val="444444"/>
              </a:solidFill>
            </a:endParaRPr>
          </a:p>
          <a:p>
            <a:pPr marL="171450" indent="-171450"/>
            <a:r>
              <a:rPr lang="en-US" b="1"/>
              <a:t>Discussion opportunity:</a:t>
            </a:r>
            <a:r>
              <a:rPr lang="en-US"/>
              <a:t> Ask students if they’ve done any of the things mentioned on these last two slides.</a:t>
            </a:r>
            <a:endParaRPr lang="en-US">
              <a:solidFill>
                <a:srgbClr val="444444"/>
              </a:solidFill>
            </a:endParaRPr>
          </a:p>
          <a:p>
            <a:pPr marL="0" indent="0">
              <a:buNone/>
            </a:pP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a:solidFill>
                <a:srgbClr val="444444"/>
              </a:solidFill>
            </a:endParaRPr>
          </a:p>
          <a:p>
            <a:pPr marL="0" indent="0">
              <a:buNone/>
            </a:pPr>
            <a:r>
              <a:rPr lang="en-US"/>
              <a:t>Representation of the People Bill</a:t>
            </a:r>
            <a:endParaRPr lang="en-US">
              <a:solidFill>
                <a:srgbClr val="444444"/>
              </a:solidFill>
            </a:endParaRPr>
          </a:p>
          <a:p>
            <a:pPr marL="0" indent="0">
              <a:buNone/>
            </a:pPr>
            <a:endParaRPr lang="en-US">
              <a:solidFill>
                <a:srgbClr val="444444"/>
              </a:solidFill>
            </a:endParaRPr>
          </a:p>
          <a:p>
            <a:pPr marL="0" indent="0">
              <a:buNone/>
            </a:pPr>
            <a:r>
              <a:rPr lang="en-US" b="1"/>
              <a:t>Speaker notes:</a:t>
            </a:r>
            <a:r>
              <a:rPr lang="en-US"/>
              <a:t> </a:t>
            </a:r>
            <a:endParaRPr lang="en-US">
              <a:solidFill>
                <a:srgbClr val="444444"/>
              </a:solidFill>
            </a:endParaRPr>
          </a:p>
          <a:p>
            <a:pPr marL="171450" indent="-171450"/>
            <a:r>
              <a:rPr lang="en-US"/>
              <a:t>Show the milestones graphic and ask students to discuss which milestones, if any, they have already reached. </a:t>
            </a:r>
            <a:endParaRPr lang="en-US">
              <a:solidFill>
                <a:srgbClr val="444444"/>
              </a:solidFill>
            </a:endParaRPr>
          </a:p>
          <a:p>
            <a:pPr marL="171450" indent="-171450"/>
            <a:r>
              <a:rPr lang="en-US"/>
              <a:t>Explain the Representation of the People Bill and that, if it passes, it will allow young people to register to vote from 14 years old and vote from 16.</a:t>
            </a:r>
          </a:p>
          <a:p>
            <a:pPr marL="171450" indent="-171450"/>
            <a:r>
              <a:rPr lang="en-US"/>
              <a:t>Further information on the Representation of the People Bill - </a:t>
            </a:r>
            <a:r>
              <a:rPr lang="en-US">
                <a:hlinkClick r:id="rId3"/>
              </a:rPr>
              <a:t>Representation of the People Bill - Parliamentary Bills - UK Parliament</a:t>
            </a:r>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ee773b2950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g2ee773b2950_0_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a:solidFill>
                <a:srgbClr val="444444"/>
              </a:solidFill>
            </a:endParaRPr>
          </a:p>
          <a:p>
            <a:pPr marL="0" indent="0">
              <a:buNone/>
            </a:pPr>
            <a:r>
              <a:rPr lang="en-US"/>
              <a:t>Who can you vote for? </a:t>
            </a:r>
            <a:endParaRPr lang="en-US">
              <a:solidFill>
                <a:srgbClr val="444444"/>
              </a:solidFill>
            </a:endParaRPr>
          </a:p>
          <a:p>
            <a:pPr marL="0" indent="0">
              <a:buNone/>
            </a:pPr>
            <a:endParaRPr lang="en-US">
              <a:solidFill>
                <a:srgbClr val="444444"/>
              </a:solidFill>
            </a:endParaRPr>
          </a:p>
          <a:p>
            <a:pPr marL="0" indent="0">
              <a:buNone/>
            </a:pPr>
            <a:r>
              <a:rPr lang="en-US" b="1"/>
              <a:t>Speaker notes:</a:t>
            </a:r>
            <a:endParaRPr lang="en-US">
              <a:solidFill>
                <a:srgbClr val="444444"/>
              </a:solidFill>
            </a:endParaRPr>
          </a:p>
          <a:p>
            <a:pPr marL="171450" indent="-171450"/>
            <a:r>
              <a:rPr lang="en-US"/>
              <a:t>Present the three different structures that Londoners vote in. This is also an opportunity to discuss previous elections. For example, “in May 2024, Londoners voted for the Mayor of London and London Assembly members. In July 2024, Londoners voted in the General Election”. </a:t>
            </a:r>
          </a:p>
          <a:p>
            <a:pPr marL="171450" indent="-171450"/>
            <a:r>
              <a:rPr lang="en-US" b="1"/>
              <a:t>Discussion opportunity:</a:t>
            </a:r>
            <a:r>
              <a:rPr lang="en-US"/>
              <a:t> Discuss what different things you think these levels of government might be responsible for. </a:t>
            </a:r>
          </a:p>
          <a:p>
            <a:pPr marL="0" indent="0">
              <a:buNone/>
            </a:pPr>
            <a:endParaRPr lang="en-US" b="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4" name="Google Shape;29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What is the GLA?</a:t>
            </a:r>
            <a:endParaRPr lang="en-US" dirty="0">
              <a:solidFill>
                <a:srgbClr val="444444"/>
              </a:solidFill>
            </a:endParaRPr>
          </a:p>
          <a:p>
            <a:pPr marL="0" indent="0">
              <a:buNone/>
            </a:pPr>
            <a:endParaRPr lang="en-US">
              <a:solidFill>
                <a:srgbClr val="444444"/>
              </a:solidFill>
            </a:endParaRPr>
          </a:p>
          <a:p>
            <a:pPr marL="0" indent="0">
              <a:buNone/>
            </a:pPr>
            <a:r>
              <a:rPr lang="en-US" b="1" dirty="0"/>
              <a:t>Speaker notes: </a:t>
            </a:r>
            <a:endParaRPr lang="en-US" dirty="0">
              <a:solidFill>
                <a:srgbClr val="444444"/>
              </a:solidFill>
            </a:endParaRPr>
          </a:p>
          <a:p>
            <a:pPr marL="0" indent="0">
              <a:buNone/>
            </a:pPr>
            <a:r>
              <a:rPr lang="en-US" dirty="0"/>
              <a:t>Explain who the GLA is and the two parts it is made up of. This is a good opportunity to explain the structure of GLA including the roles and responsibilities of the Mayor of London, as well as the London Assembly. GLA officers are impartial and deliver the </a:t>
            </a:r>
            <a:r>
              <a:rPr lang="en-US" dirty="0" err="1"/>
              <a:t>programmes</a:t>
            </a:r>
            <a:r>
              <a:rPr lang="en-US" dirty="0"/>
              <a:t> and projects decided by the Mayor of London </a:t>
            </a:r>
            <a:r>
              <a:rPr lang="en-GB" dirty="0">
                <a:solidFill>
                  <a:schemeClr val="tx1"/>
                </a:solidFill>
              </a:rPr>
              <a:t>and scrutinised by the London Assembly</a:t>
            </a:r>
            <a:r>
              <a:rPr lang="en-US" dirty="0">
                <a:solidFill>
                  <a:schemeClr val="tx1"/>
                </a:solidFill>
              </a:rPr>
              <a:t>.</a:t>
            </a:r>
          </a:p>
          <a:p>
            <a:pPr marL="0" indent="0">
              <a:buNone/>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1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2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2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2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2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2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2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electoralcommission.org.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png"/><Relationship Id="rId7"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jpeg"/><Relationship Id="rId11" Type="http://schemas.openxmlformats.org/officeDocument/2006/relationships/image" Target="../media/image20.png"/><Relationship Id="rId5" Type="http://schemas.openxmlformats.org/officeDocument/2006/relationships/image" Target="../media/image3.png"/><Relationship Id="rId10" Type="http://schemas.openxmlformats.org/officeDocument/2006/relationships/hyperlink" Target="http://gov.uk/register-to-vote" TargetMode="External"/><Relationship Id="rId4" Type="http://schemas.openxmlformats.org/officeDocument/2006/relationships/image" Target="../media/image2.pn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gov.uk/register-to-vote"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writetothem.com"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www.london.gov.uk/who-we-are/what-london-assembly-does/london-assembly-petitions"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hyperlink" Target="https://www.theyworkforyou.com/" TargetMode="External"/><Relationship Id="rId3" Type="http://schemas.openxmlformats.org/officeDocument/2006/relationships/image" Target="../media/image1.png"/><Relationship Id="rId7" Type="http://schemas.openxmlformats.org/officeDocument/2006/relationships/hyperlink" Target="https://whocanivotefor.co.uk/"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3.png"/><Relationship Id="rId10" Type="http://schemas.openxmlformats.org/officeDocument/2006/relationships/image" Target="../media/image23.png"/><Relationship Id="rId4" Type="http://schemas.openxmlformats.org/officeDocument/2006/relationships/image" Target="../media/image2.png"/><Relationship Id="rId9"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png"/><Relationship Id="rId7"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petition.parliament.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www.gov.uk/register-to-vote" TargetMode="Externa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pic>
        <p:nvPicPr>
          <p:cNvPr id="55" name="Google Shape;55;g2ee77e1e325_0_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6" name="Google Shape;56;g2ee77e1e325_0_0"/>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57" name="Google Shape;57;g2ee77e1e325_0_0"/>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58" name="Google Shape;58;g2ee77e1e325_0_0"/>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9" name="Google Shape;59;g2ee77e1e325_0_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60" name="Google Shape;60;g2ee77e1e325_0_0"/>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62" name="Google Shape;62;g2ee77e1e325_0_0"/>
          <p:cNvPicPr preferRelativeResize="0"/>
          <p:nvPr/>
        </p:nvPicPr>
        <p:blipFill rotWithShape="1">
          <a:blip r:embed="rId6">
            <a:alphaModFix/>
          </a:blip>
          <a:srcRect b="17299"/>
          <a:stretch/>
        </p:blipFill>
        <p:spPr>
          <a:xfrm>
            <a:off x="5040925" y="1003650"/>
            <a:ext cx="4006074" cy="3312924"/>
          </a:xfrm>
          <a:prstGeom prst="rect">
            <a:avLst/>
          </a:prstGeom>
          <a:noFill/>
          <a:ln>
            <a:noFill/>
          </a:ln>
        </p:spPr>
      </p:pic>
      <p:sp>
        <p:nvSpPr>
          <p:cNvPr id="2" name="Google Shape;54;g2ee773b2950_0_0">
            <a:extLst>
              <a:ext uri="{FF2B5EF4-FFF2-40B4-BE49-F238E27FC236}">
                <a16:creationId xmlns:a16="http://schemas.microsoft.com/office/drawing/2014/main" id="{DD697E6D-3AFF-95F7-F7C1-0F8FDA24333C}"/>
              </a:ext>
            </a:extLst>
          </p:cNvPr>
          <p:cNvSpPr txBox="1"/>
          <p:nvPr/>
        </p:nvSpPr>
        <p:spPr>
          <a:xfrm>
            <a:off x="481622" y="1050708"/>
            <a:ext cx="4322956" cy="153885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3400"/>
            </a:pPr>
            <a:r>
              <a:rPr lang="en-GB" sz="4400" b="1" i="0" u="none" strike="noStrike" cap="none">
                <a:solidFill>
                  <a:schemeClr val="dk1"/>
                </a:solidFill>
                <a:latin typeface="Arial"/>
                <a:ea typeface="Arial"/>
                <a:cs typeface="Arial"/>
                <a:sym typeface="Arial"/>
              </a:rPr>
              <a:t>No Vote, </a:t>
            </a:r>
            <a:endParaRPr lang="en-US" sz="4400" b="1">
              <a:solidFill>
                <a:schemeClr val="dk1"/>
              </a:solidFill>
            </a:endParaRPr>
          </a:p>
          <a:p>
            <a:pPr marL="0" marR="0" lvl="0" indent="0" algn="l">
              <a:lnSpc>
                <a:spcPct val="100000"/>
              </a:lnSpc>
              <a:spcBef>
                <a:spcPts val="0"/>
              </a:spcBef>
              <a:spcAft>
                <a:spcPts val="0"/>
              </a:spcAft>
              <a:buSzPts val="3400"/>
              <a:buFont typeface="Arial"/>
              <a:buNone/>
            </a:pPr>
            <a:r>
              <a:rPr lang="en-GB" sz="4400" b="1" i="0" u="none" strike="noStrike" cap="none">
                <a:solidFill>
                  <a:schemeClr val="dk1"/>
                </a:solidFill>
                <a:latin typeface="Arial"/>
                <a:ea typeface="Arial"/>
                <a:cs typeface="Arial"/>
                <a:sym typeface="Arial"/>
              </a:rPr>
              <a:t>No Voice!</a:t>
            </a:r>
            <a:endParaRPr sz="4400" b="1" i="0" u="none" strike="noStrike" cap="none">
              <a:solidFill>
                <a:schemeClr val="dk1"/>
              </a:solidFill>
              <a:latin typeface="Arial"/>
              <a:ea typeface="Arial"/>
              <a:cs typeface="Arial"/>
            </a:endParaRPr>
          </a:p>
        </p:txBody>
      </p:sp>
      <p:sp>
        <p:nvSpPr>
          <p:cNvPr id="3" name="Google Shape;61;g2ee773b2950_0_0">
            <a:extLst>
              <a:ext uri="{FF2B5EF4-FFF2-40B4-BE49-F238E27FC236}">
                <a16:creationId xmlns:a16="http://schemas.microsoft.com/office/drawing/2014/main" id="{FD8CD167-F377-9BBD-E7A5-2E90E3BE83B4}"/>
              </a:ext>
            </a:extLst>
          </p:cNvPr>
          <p:cNvSpPr txBox="1"/>
          <p:nvPr/>
        </p:nvSpPr>
        <p:spPr>
          <a:xfrm>
            <a:off x="509500" y="2758974"/>
            <a:ext cx="4311594" cy="119453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a:solidFill>
                  <a:schemeClr val="dk1"/>
                </a:solidFill>
              </a:rPr>
              <a:t>Registering to Vote and Understanding Civic and Democratic Participation</a:t>
            </a:r>
            <a:endParaRPr lang="en-US">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0"/>
        <p:cNvGrpSpPr/>
        <p:nvPr/>
      </p:nvGrpSpPr>
      <p:grpSpPr>
        <a:xfrm>
          <a:off x="0" y="0"/>
          <a:ext cx="0" cy="0"/>
          <a:chOff x="0" y="0"/>
          <a:chExt cx="0" cy="0"/>
        </a:xfrm>
      </p:grpSpPr>
      <p:pic>
        <p:nvPicPr>
          <p:cNvPr id="311" name="Google Shape;311;g2ee773b2950_0_19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12" name="Google Shape;312;g2ee773b2950_0_19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13" name="Google Shape;313;g2ee773b2950_0_19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14" name="Google Shape;314;g2ee773b2950_0_19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15" name="Google Shape;315;g2ee773b2950_0_196"/>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16" name="Google Shape;316;g2ee773b2950_0_196"/>
          <p:cNvSpPr/>
          <p:nvPr/>
        </p:nvSpPr>
        <p:spPr>
          <a:xfrm>
            <a:off x="429275" y="784200"/>
            <a:ext cx="8208900" cy="448800"/>
          </a:xfrm>
          <a:prstGeom prst="roundRect">
            <a:avLst>
              <a:gd name="adj" fmla="val 16667"/>
            </a:avLst>
          </a:prstGeom>
          <a:solidFill>
            <a:srgbClr val="4A3070"/>
          </a:solidFill>
          <a:ln>
            <a:noFill/>
          </a:ln>
        </p:spPr>
        <p:txBody>
          <a:bodyPr spcFirstLastPara="1" wrap="square" lIns="91425" tIns="91425" rIns="91425" bIns="91425" anchor="ctr" anchorCtr="0">
            <a:noAutofit/>
          </a:bodyPr>
          <a:lstStyle/>
          <a:p>
            <a:pPr algn="ctr"/>
            <a:r>
              <a:rPr lang="en-GB" sz="1600" b="1">
                <a:solidFill>
                  <a:schemeClr val="lt1"/>
                </a:solidFill>
              </a:rPr>
              <a:t>Who are Members</a:t>
            </a:r>
            <a:r>
              <a:rPr lang="en-GB" sz="1600" b="1" i="0" u="none" strike="noStrike" cap="none">
                <a:solidFill>
                  <a:schemeClr val="lt1"/>
                </a:solidFill>
                <a:latin typeface="Arial"/>
                <a:ea typeface="Arial"/>
                <a:cs typeface="Arial"/>
                <a:sym typeface="Arial"/>
              </a:rPr>
              <a:t> of Parliament (</a:t>
            </a:r>
            <a:r>
              <a:rPr lang="en-GB" sz="1600" b="1">
                <a:solidFill>
                  <a:schemeClr val="lt1"/>
                </a:solidFill>
              </a:rPr>
              <a:t>MPs</a:t>
            </a:r>
            <a:r>
              <a:rPr lang="en-GB" sz="1600" b="1" i="0" u="none" strike="noStrike" cap="none">
                <a:solidFill>
                  <a:schemeClr val="lt1"/>
                </a:solidFill>
                <a:latin typeface="Arial"/>
                <a:ea typeface="Arial"/>
                <a:cs typeface="Arial"/>
                <a:sym typeface="Arial"/>
              </a:rPr>
              <a:t>) </a:t>
            </a:r>
            <a:r>
              <a:rPr lang="en-GB" sz="1600" b="1">
                <a:solidFill>
                  <a:schemeClr val="lt1"/>
                </a:solidFill>
              </a:rPr>
              <a:t>and local</a:t>
            </a:r>
            <a:r>
              <a:rPr lang="en-GB" sz="1600" b="1" i="0" u="none" strike="noStrike" cap="none">
                <a:solidFill>
                  <a:schemeClr val="lt1"/>
                </a:solidFill>
                <a:latin typeface="Arial"/>
                <a:ea typeface="Arial"/>
                <a:cs typeface="Arial"/>
                <a:sym typeface="Arial"/>
              </a:rPr>
              <a:t> </a:t>
            </a:r>
            <a:r>
              <a:rPr lang="en-GB" sz="1600" b="1">
                <a:solidFill>
                  <a:schemeClr val="lt1"/>
                </a:solidFill>
              </a:rPr>
              <a:t>councillors</a:t>
            </a:r>
            <a:r>
              <a:rPr lang="en-GB" sz="1600" b="1" i="0" u="none" strike="noStrike" cap="none">
                <a:solidFill>
                  <a:schemeClr val="lt1"/>
                </a:solidFill>
                <a:latin typeface="Arial"/>
                <a:ea typeface="Arial"/>
                <a:cs typeface="Arial"/>
                <a:sym typeface="Arial"/>
              </a:rPr>
              <a:t>?</a:t>
            </a:r>
            <a:endParaRPr lang="en-GB" sz="1600">
              <a:solidFill>
                <a:schemeClr val="lt1"/>
              </a:solidFill>
            </a:endParaRPr>
          </a:p>
        </p:txBody>
      </p:sp>
      <p:sp>
        <p:nvSpPr>
          <p:cNvPr id="317" name="Google Shape;317;g2ee773b2950_0_196"/>
          <p:cNvSpPr/>
          <p:nvPr/>
        </p:nvSpPr>
        <p:spPr>
          <a:xfrm>
            <a:off x="471030" y="1388870"/>
            <a:ext cx="2911994" cy="2785413"/>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Member of Parliament (MP)</a:t>
            </a: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In a general election, you vote for the MP that you want to represent your constituency. </a:t>
            </a:r>
            <a:endParaRPr sz="1400" b="0" i="0" u="none" strike="noStrike" cap="none">
              <a:solidFill>
                <a:srgbClr val="000000"/>
              </a:solidFill>
              <a:latin typeface="Arial"/>
              <a:ea typeface="Arial"/>
              <a:cs typeface="Arial"/>
              <a:sym typeface="Arial"/>
            </a:endParaRPr>
          </a:p>
          <a:p>
            <a:pPr>
              <a:buSzPts val="1200"/>
            </a:pPr>
            <a:r>
              <a:rPr lang="en-GB" sz="1200" b="0" i="0" u="none" strike="noStrike" cap="none">
                <a:solidFill>
                  <a:srgbClr val="000000"/>
                </a:solidFill>
                <a:latin typeface="Arial"/>
                <a:ea typeface="Arial"/>
                <a:cs typeface="Arial"/>
                <a:sym typeface="Arial"/>
              </a:rPr>
              <a:t>They can influence the decision-making in Parliament on</a:t>
            </a:r>
            <a:r>
              <a:rPr lang="en-GB" sz="1200"/>
              <a:t> things like</a:t>
            </a:r>
            <a:r>
              <a:rPr lang="en-GB" sz="1200" b="0" i="0" u="none" strike="noStrike" cap="none">
                <a:solidFill>
                  <a:srgbClr val="000000"/>
                </a:solidFill>
                <a:latin typeface="Arial"/>
                <a:ea typeface="Arial"/>
                <a:cs typeface="Arial"/>
                <a:sym typeface="Arial"/>
              </a:rPr>
              <a:t>: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The economy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Education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Healthcare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Housing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rgbClr val="000000"/>
                </a:solidFill>
                <a:latin typeface="Arial"/>
                <a:ea typeface="Arial"/>
                <a:cs typeface="Arial"/>
                <a:sym typeface="Arial"/>
              </a:rPr>
              <a:t>Environment</a:t>
            </a:r>
            <a:endParaRPr sz="12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318" name="Google Shape;318;g2ee773b2950_0_196"/>
          <p:cNvPicPr preferRelativeResize="0"/>
          <p:nvPr/>
        </p:nvPicPr>
        <p:blipFill rotWithShape="1">
          <a:blip r:embed="rId6">
            <a:alphaModFix/>
          </a:blip>
          <a:srcRect l="38189" r="31276" b="23902"/>
          <a:stretch/>
        </p:blipFill>
        <p:spPr>
          <a:xfrm>
            <a:off x="3729850" y="1368925"/>
            <a:ext cx="1494900" cy="1132200"/>
          </a:xfrm>
          <a:prstGeom prst="roundRect">
            <a:avLst>
              <a:gd name="adj" fmla="val 16667"/>
            </a:avLst>
          </a:prstGeom>
          <a:noFill/>
          <a:ln w="19050" cap="flat" cmpd="sng">
            <a:solidFill>
              <a:srgbClr val="9A71B1"/>
            </a:solidFill>
            <a:prstDash val="solid"/>
            <a:round/>
            <a:headEnd type="none" w="sm" len="sm"/>
            <a:tailEnd type="none" w="sm" len="sm"/>
          </a:ln>
        </p:spPr>
      </p:pic>
      <p:sp>
        <p:nvSpPr>
          <p:cNvPr id="319" name="Google Shape;319;g2ee773b2950_0_196"/>
          <p:cNvSpPr/>
          <p:nvPr/>
        </p:nvSpPr>
        <p:spPr>
          <a:xfrm>
            <a:off x="5755570" y="1395683"/>
            <a:ext cx="2689500"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Councillor</a:t>
            </a: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chemeClr val="dk1"/>
                </a:solidFill>
                <a:latin typeface="Arial"/>
                <a:ea typeface="Arial"/>
                <a:cs typeface="Arial"/>
                <a:sym typeface="Arial"/>
              </a:rPr>
              <a:t>Work in the borough council (the local authority), which oversees this and more: </a:t>
            </a: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Council tax collections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Rubbish and recycling </a:t>
            </a:r>
            <a:endParaRPr sz="1200" b="0" i="0" u="none" strike="noStrike" cap="none">
              <a:solidFill>
                <a:srgbClr val="000000"/>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Arts and leisure services </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Housing (borough) </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Environment (borough)</a:t>
            </a:r>
            <a:endParaRPr sz="1200" b="0" i="0" u="none" strike="noStrike" cap="none">
              <a:solidFill>
                <a:schemeClr val="dk1"/>
              </a:solidFill>
              <a:latin typeface="Arial"/>
              <a:ea typeface="Arial"/>
              <a:cs typeface="Arial"/>
            </a:endParaRPr>
          </a:p>
          <a:p>
            <a:pPr marL="323850" marR="0" lvl="0" indent="-171450" algn="l" rtl="0">
              <a:lnSpc>
                <a:spcPct val="100000"/>
              </a:lnSpc>
              <a:spcBef>
                <a:spcPts val="0"/>
              </a:spcBef>
              <a:spcAft>
                <a:spcPts val="0"/>
              </a:spcAft>
              <a:buClr>
                <a:srgbClr val="000000"/>
              </a:buClr>
              <a:buSzPts val="1200"/>
              <a:buChar char="•"/>
            </a:pPr>
            <a:r>
              <a:rPr lang="en-GB" sz="1200" b="0" i="0" u="none" strike="noStrike" cap="none">
                <a:solidFill>
                  <a:schemeClr val="dk1"/>
                </a:solidFill>
                <a:latin typeface="Arial"/>
                <a:ea typeface="Arial"/>
                <a:cs typeface="Arial"/>
                <a:sym typeface="Arial"/>
              </a:rPr>
              <a:t>Health and wellbeing </a:t>
            </a:r>
            <a:endParaRPr sz="12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3" name="Picture 2">
            <a:extLst>
              <a:ext uri="{FF2B5EF4-FFF2-40B4-BE49-F238E27FC236}">
                <a16:creationId xmlns:a16="http://schemas.microsoft.com/office/drawing/2014/main" id="{FD1C96E5-3E90-3D01-0FD6-D4DE84E23DB8}"/>
              </a:ext>
            </a:extLst>
          </p:cNvPr>
          <p:cNvPicPr>
            <a:picLocks noChangeAspect="1"/>
          </p:cNvPicPr>
          <p:nvPr/>
        </p:nvPicPr>
        <p:blipFill>
          <a:blip r:embed="rId7"/>
          <a:srcRect r="361" b="39661"/>
          <a:stretch>
            <a:fillRect/>
          </a:stretch>
        </p:blipFill>
        <p:spPr>
          <a:xfrm>
            <a:off x="3919498" y="2569625"/>
            <a:ext cx="1309705" cy="1689703"/>
          </a:xfrm>
          <a:prstGeom prst="rect">
            <a:avLst/>
          </a:prstGeom>
        </p:spPr>
      </p:pic>
    </p:spTree>
    <p:extLst>
      <p:ext uri="{BB962C8B-B14F-4D97-AF65-F5344CB8AC3E}">
        <p14:creationId xmlns:p14="http://schemas.microsoft.com/office/powerpoint/2010/main" val="1677633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g2ee773b2950_0_106"/>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63" name="Google Shape;163;g2ee773b2950_0_106"/>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64" name="Google Shape;164;g2ee773b2950_0_10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65" name="Google Shape;165;g2ee773b2950_0_106"/>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66" name="Google Shape;166;g2ee773b2950_0_106"/>
          <p:cNvSpPr/>
          <p:nvPr/>
        </p:nvSpPr>
        <p:spPr>
          <a:xfrm>
            <a:off x="479898" y="547610"/>
            <a:ext cx="8208900" cy="4311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Which </a:t>
            </a:r>
            <a:r>
              <a:rPr lang="en-GB" sz="2000" b="1" i="0" u="sng" strike="noStrike" cap="none">
                <a:solidFill>
                  <a:schemeClr val="lt1"/>
                </a:solidFill>
                <a:latin typeface="Arial"/>
                <a:ea typeface="Arial"/>
                <a:cs typeface="Arial"/>
                <a:sym typeface="Arial"/>
              </a:rPr>
              <a:t>London residents</a:t>
            </a:r>
            <a:r>
              <a:rPr lang="en-GB" sz="2000" b="0" i="0" u="none" strike="noStrike" cap="none">
                <a:solidFill>
                  <a:schemeClr val="lt1"/>
                </a:solidFill>
                <a:latin typeface="Arial"/>
                <a:ea typeface="Arial"/>
                <a:cs typeface="Arial"/>
                <a:sym typeface="Arial"/>
              </a:rPr>
              <a:t> are eligible to vote in </a:t>
            </a:r>
            <a:r>
              <a:rPr lang="en-GB" sz="2000">
                <a:solidFill>
                  <a:schemeClr val="lt1"/>
                </a:solidFill>
              </a:rPr>
              <a:t>these</a:t>
            </a:r>
            <a:r>
              <a:rPr lang="en-GB" sz="2000" b="0" i="0" u="none" strike="noStrike" cap="none">
                <a:solidFill>
                  <a:schemeClr val="lt1"/>
                </a:solidFill>
                <a:latin typeface="Arial"/>
                <a:ea typeface="Arial"/>
                <a:cs typeface="Arial"/>
                <a:sym typeface="Arial"/>
              </a:rPr>
              <a:t> elections?</a:t>
            </a:r>
            <a:endParaRPr sz="1400" b="0" i="0" u="none" strike="noStrike" cap="none">
              <a:solidFill>
                <a:schemeClr val="lt1"/>
              </a:solidFill>
              <a:latin typeface="Montserrat"/>
              <a:ea typeface="Montserrat"/>
              <a:cs typeface="Montserrat"/>
              <a:sym typeface="Montserrat"/>
            </a:endParaRPr>
          </a:p>
        </p:txBody>
      </p:sp>
      <p:graphicFrame>
        <p:nvGraphicFramePr>
          <p:cNvPr id="167" name="Google Shape;167;g2ee773b2950_0_106"/>
          <p:cNvGraphicFramePr/>
          <p:nvPr/>
        </p:nvGraphicFramePr>
        <p:xfrm>
          <a:off x="501604" y="1048435"/>
          <a:ext cx="8142442" cy="2895915"/>
        </p:xfrm>
        <a:graphic>
          <a:graphicData uri="http://schemas.openxmlformats.org/drawingml/2006/table">
            <a:tbl>
              <a:tblPr>
                <a:noFill/>
              </a:tblPr>
              <a:tblGrid>
                <a:gridCol w="3594907">
                  <a:extLst>
                    <a:ext uri="{9D8B030D-6E8A-4147-A177-3AD203B41FA5}">
                      <a16:colId xmlns:a16="http://schemas.microsoft.com/office/drawing/2014/main" val="20000"/>
                    </a:ext>
                  </a:extLst>
                </a:gridCol>
                <a:gridCol w="1392618">
                  <a:extLst>
                    <a:ext uri="{9D8B030D-6E8A-4147-A177-3AD203B41FA5}">
                      <a16:colId xmlns:a16="http://schemas.microsoft.com/office/drawing/2014/main" val="20001"/>
                    </a:ext>
                  </a:extLst>
                </a:gridCol>
                <a:gridCol w="1116418">
                  <a:extLst>
                    <a:ext uri="{9D8B030D-6E8A-4147-A177-3AD203B41FA5}">
                      <a16:colId xmlns:a16="http://schemas.microsoft.com/office/drawing/2014/main" val="20002"/>
                    </a:ext>
                  </a:extLst>
                </a:gridCol>
                <a:gridCol w="2038499">
                  <a:extLst>
                    <a:ext uri="{9D8B030D-6E8A-4147-A177-3AD203B41FA5}">
                      <a16:colId xmlns:a16="http://schemas.microsoft.com/office/drawing/2014/main" val="20003"/>
                    </a:ext>
                  </a:extLst>
                </a:gridCol>
              </a:tblGrid>
              <a:tr h="8179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a:lnSpc>
                          <a:spcPct val="100000"/>
                        </a:lnSpc>
                        <a:spcBef>
                          <a:spcPts val="0"/>
                        </a:spcBef>
                        <a:spcAft>
                          <a:spcPts val="0"/>
                        </a:spcAft>
                        <a:buNone/>
                      </a:pPr>
                      <a:r>
                        <a:rPr lang="en-GB" sz="1400" b="1" u="none" strike="noStrike" cap="none"/>
                        <a:t>General/ parliamentary</a:t>
                      </a:r>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1" u="none" strike="noStrike" cap="none"/>
                        <a:t>Local/</a:t>
                      </a:r>
                      <a:endParaRPr lang="en-US"/>
                    </a:p>
                    <a:p>
                      <a:pPr marL="0" marR="0" lvl="0" indent="0" algn="ctr">
                        <a:lnSpc>
                          <a:spcPct val="100000"/>
                        </a:lnSpc>
                        <a:spcBef>
                          <a:spcPts val="0"/>
                        </a:spcBef>
                        <a:spcAft>
                          <a:spcPts val="0"/>
                        </a:spcAft>
                        <a:buSzPts val="1400"/>
                        <a:buFont typeface="Arial"/>
                        <a:buNone/>
                      </a:pPr>
                      <a:r>
                        <a:rPr lang="en-GB" sz="1400" b="1" u="none" strike="noStrike" cap="none"/>
                        <a:t>borough </a:t>
                      </a:r>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a:lnSpc>
                          <a:spcPct val="100000"/>
                        </a:lnSpc>
                        <a:spcBef>
                          <a:spcPts val="0"/>
                        </a:spcBef>
                        <a:spcAft>
                          <a:spcPts val="0"/>
                        </a:spcAft>
                        <a:buNone/>
                      </a:pPr>
                      <a:r>
                        <a:rPr lang="en-GB" sz="1400" b="1" u="none" strike="noStrike" cap="none"/>
                        <a:t>Mayor of London and London Assembly</a:t>
                      </a:r>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9055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Must be at least </a:t>
                      </a:r>
                      <a:r>
                        <a:rPr lang="en-GB" sz="1400" b="1" u="none" strike="noStrike" cap="none"/>
                        <a:t>18 years</a:t>
                      </a:r>
                      <a:r>
                        <a:rPr lang="en-GB" sz="1400" u="none" strike="noStrike" cap="none"/>
                        <a:t> of age to vote (you can </a:t>
                      </a:r>
                      <a:r>
                        <a:rPr lang="en-GB" sz="1400" b="1" u="none" strike="noStrike" cap="none"/>
                        <a:t>register from 16</a:t>
                      </a:r>
                      <a:r>
                        <a:rPr lang="en-GB" sz="1400" u="none" strike="noStrike" cap="none"/>
                        <a:t> years of age)</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2265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t>British</a:t>
                      </a:r>
                      <a:r>
                        <a:rPr lang="en-GB" sz="1400" u="none" strike="noStrike" cap="none"/>
                        <a:t> or </a:t>
                      </a:r>
                      <a:r>
                        <a:rPr lang="en-GB" sz="1400" b="1" u="none" strike="noStrike" cap="none"/>
                        <a:t>Irish</a:t>
                      </a:r>
                      <a:r>
                        <a:rPr lang="en-GB" sz="1400" u="none" strike="noStrike" cap="none"/>
                        <a:t> </a:t>
                      </a:r>
                      <a:r>
                        <a:rPr lang="en-GB" sz="1400" b="1" u="none" strike="noStrike" cap="none"/>
                        <a:t>citizens</a:t>
                      </a:r>
                      <a:r>
                        <a:rPr lang="en-GB" sz="1400" u="none" strike="noStrike" cap="none"/>
                        <a:t> </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36175">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Qualifying </a:t>
                      </a:r>
                      <a:r>
                        <a:rPr lang="en-GB" sz="1400" b="1" u="none" strike="noStrike" cap="none"/>
                        <a:t>Commonwealth</a:t>
                      </a:r>
                      <a:r>
                        <a:rPr lang="en-GB" sz="1400" u="none" strike="noStrike" cap="none"/>
                        <a:t> citizens</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38100">
                <a:tc>
                  <a:txBody>
                    <a:bodyPr/>
                    <a:lstStyle/>
                    <a:p>
                      <a:pPr marL="0" marR="0" lvl="0" indent="0" algn="l" rtl="0">
                        <a:lnSpc>
                          <a:spcPct val="100000"/>
                        </a:lnSpc>
                        <a:spcBef>
                          <a:spcPts val="0"/>
                        </a:spcBef>
                        <a:spcAft>
                          <a:spcPts val="0"/>
                        </a:spcAft>
                        <a:buClr>
                          <a:schemeClr val="dk1"/>
                        </a:buClr>
                        <a:buSzPts val="1100"/>
                        <a:buFont typeface="Arial"/>
                        <a:buNone/>
                      </a:pPr>
                      <a:r>
                        <a:rPr lang="en-GB" sz="1400" u="none" strike="noStrike" cap="none">
                          <a:solidFill>
                            <a:schemeClr val="dk1"/>
                          </a:solidFill>
                        </a:rPr>
                        <a:t>Qualifying </a:t>
                      </a:r>
                      <a:r>
                        <a:rPr lang="en-GB" sz="1400" b="1" u="none" strike="noStrike" cap="none">
                          <a:solidFill>
                            <a:schemeClr val="dk1"/>
                          </a:solidFill>
                        </a:rPr>
                        <a:t>EU</a:t>
                      </a:r>
                      <a:r>
                        <a:rPr lang="en-GB" sz="1400" u="none" strike="noStrike" cap="none">
                          <a:solidFill>
                            <a:schemeClr val="dk1"/>
                          </a:solidFill>
                        </a:rPr>
                        <a:t> </a:t>
                      </a:r>
                      <a:r>
                        <a:rPr lang="en-GB" sz="1400" b="1" u="none" strike="noStrike" cap="none">
                          <a:solidFill>
                            <a:schemeClr val="dk1"/>
                          </a:solidFill>
                        </a:rPr>
                        <a:t>citizens</a:t>
                      </a:r>
                      <a:r>
                        <a:rPr lang="en-GB" sz="1400" u="none" strike="noStrike" cap="none">
                          <a:solidFill>
                            <a:schemeClr val="dk1"/>
                          </a:solidFill>
                        </a:rPr>
                        <a:t> or EU citizens with retained rights</a:t>
                      </a: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noProof="0">
                          <a:solidFill>
                            <a:srgbClr val="000000"/>
                          </a:solidFill>
                          <a:latin typeface="Arial"/>
                          <a:cs typeface="Arial"/>
                        </a:rPr>
                        <a:t>❌</a:t>
                      </a:r>
                    </a:p>
                    <a:p>
                      <a:pPr marL="0" marR="0" lvl="0" indent="0" algn="ctr">
                        <a:lnSpc>
                          <a:spcPct val="100000"/>
                        </a:lnSpc>
                        <a:spcBef>
                          <a:spcPts val="0"/>
                        </a:spcBef>
                        <a:spcAft>
                          <a:spcPts val="0"/>
                        </a:spcAft>
                        <a:buSzPts val="1400"/>
                        <a:buFont typeface="Arial"/>
                        <a:buNone/>
                      </a:pPr>
                      <a:endParaRPr lang="en-GB"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GB" sz="1400" u="none" strike="noStrike" cap="none"/>
                        <a:t>✅</a:t>
                      </a:r>
                      <a:endParaRPr/>
                    </a:p>
                    <a:p>
                      <a:pPr marL="0" marR="0" lvl="0" indent="0" algn="ctr"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p>
                      <a:pPr marL="0" marR="0" lvl="0" indent="0" algn="ctr">
                        <a:lnSpc>
                          <a:spcPct val="100000"/>
                        </a:lnSpc>
                        <a:spcBef>
                          <a:spcPts val="0"/>
                        </a:spcBef>
                        <a:spcAft>
                          <a:spcPts val="0"/>
                        </a:spcAft>
                        <a:buSzPts val="1400"/>
                        <a:buFont typeface="Arial"/>
                        <a:buNone/>
                      </a:pPr>
                      <a:endParaRPr lang="en-GB" sz="1400" u="none" strike="noStrike" cap="none"/>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168" name="Google Shape;168;g2ee773b2950_0_106"/>
          <p:cNvSpPr/>
          <p:nvPr/>
        </p:nvSpPr>
        <p:spPr>
          <a:xfrm>
            <a:off x="476861" y="4002978"/>
            <a:ext cx="8208900" cy="2802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1500" b="1" i="0" u="none" strike="noStrike" cap="none">
                <a:solidFill>
                  <a:schemeClr val="lt1"/>
                </a:solidFill>
                <a:latin typeface="Arial"/>
                <a:ea typeface="Arial"/>
                <a:cs typeface="Arial"/>
                <a:sym typeface="Arial"/>
              </a:rPr>
              <a:t>For further information on eligibility, head to </a:t>
            </a:r>
            <a:r>
              <a:rPr lang="en-GB" sz="15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electoralcommission.org.uk</a:t>
            </a:r>
            <a:endParaRPr sz="900" b="1" i="0" u="none" strike="noStrike" cap="none">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1800174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4" name="Google Shape;174;p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5" name="Google Shape;175;p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76" name="Google Shape;176;p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7" name="Google Shape;177;p7"/>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78" name="Google Shape;178;p7"/>
          <p:cNvPicPr preferRelativeResize="0"/>
          <p:nvPr/>
        </p:nvPicPr>
        <p:blipFill rotWithShape="1">
          <a:blip r:embed="rId6">
            <a:alphaModFix/>
          </a:blip>
          <a:srcRect l="31369" t="15553" r="33395" b="19642"/>
          <a:stretch/>
        </p:blipFill>
        <p:spPr>
          <a:xfrm>
            <a:off x="5491310" y="2474743"/>
            <a:ext cx="331794" cy="572475"/>
          </a:xfrm>
          <a:prstGeom prst="rect">
            <a:avLst/>
          </a:prstGeom>
          <a:noFill/>
          <a:ln>
            <a:noFill/>
          </a:ln>
        </p:spPr>
      </p:pic>
      <p:pic>
        <p:nvPicPr>
          <p:cNvPr id="179" name="Google Shape;179;p7"/>
          <p:cNvPicPr preferRelativeResize="0"/>
          <p:nvPr/>
        </p:nvPicPr>
        <p:blipFill rotWithShape="1">
          <a:blip r:embed="rId7">
            <a:alphaModFix/>
          </a:blip>
          <a:srcRect/>
          <a:stretch/>
        </p:blipFill>
        <p:spPr>
          <a:xfrm>
            <a:off x="5823104" y="2468872"/>
            <a:ext cx="512398" cy="580357"/>
          </a:xfrm>
          <a:prstGeom prst="rect">
            <a:avLst/>
          </a:prstGeom>
          <a:noFill/>
          <a:ln>
            <a:noFill/>
          </a:ln>
        </p:spPr>
      </p:pic>
      <p:pic>
        <p:nvPicPr>
          <p:cNvPr id="180" name="Google Shape;180;p7"/>
          <p:cNvPicPr preferRelativeResize="0"/>
          <p:nvPr/>
        </p:nvPicPr>
        <p:blipFill rotWithShape="1">
          <a:blip r:embed="rId8">
            <a:alphaModFix/>
          </a:blip>
          <a:srcRect/>
          <a:stretch/>
        </p:blipFill>
        <p:spPr>
          <a:xfrm>
            <a:off x="6310563" y="2466861"/>
            <a:ext cx="512398" cy="580357"/>
          </a:xfrm>
          <a:prstGeom prst="rect">
            <a:avLst/>
          </a:prstGeom>
          <a:noFill/>
          <a:ln>
            <a:noFill/>
          </a:ln>
        </p:spPr>
      </p:pic>
      <p:pic>
        <p:nvPicPr>
          <p:cNvPr id="184" name="Google Shape;184;p7"/>
          <p:cNvPicPr preferRelativeResize="0"/>
          <p:nvPr/>
        </p:nvPicPr>
        <p:blipFill rotWithShape="1">
          <a:blip r:embed="rId9">
            <a:alphaModFix/>
          </a:blip>
          <a:srcRect/>
          <a:stretch/>
        </p:blipFill>
        <p:spPr>
          <a:xfrm>
            <a:off x="6242180" y="1597191"/>
            <a:ext cx="1832955" cy="650400"/>
          </a:xfrm>
          <a:prstGeom prst="rect">
            <a:avLst/>
          </a:prstGeom>
          <a:noFill/>
          <a:ln>
            <a:noFill/>
          </a:ln>
        </p:spPr>
      </p:pic>
      <p:sp>
        <p:nvSpPr>
          <p:cNvPr id="185" name="Google Shape;185;p7"/>
          <p:cNvSpPr txBox="1"/>
          <p:nvPr/>
        </p:nvSpPr>
        <p:spPr>
          <a:xfrm>
            <a:off x="1394350" y="1694263"/>
            <a:ext cx="484783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To register to vote, head to </a:t>
            </a:r>
            <a:r>
              <a:rPr lang="en-GB" sz="1600" b="0" i="0" u="sng" strike="noStrike" cap="none">
                <a:solidFill>
                  <a:schemeClr val="accent5"/>
                </a:solidFill>
                <a:latin typeface="Arial"/>
                <a:ea typeface="Arial"/>
                <a:cs typeface="Arial"/>
                <a:sym typeface="Arial"/>
                <a:hlinkClick r:id="rId10">
                  <a:extLst>
                    <a:ext uri="{A12FA001-AC4F-418D-AE19-62706E023703}">
                      <ahyp:hlinkClr xmlns:ahyp="http://schemas.microsoft.com/office/drawing/2018/hyperlinkcolor" val="tx"/>
                    </a:ext>
                  </a:extLst>
                </a:hlinkClick>
              </a:rPr>
              <a:t>gov.uk/register-to-vote</a:t>
            </a:r>
            <a:endParaRPr sz="1600" b="0" i="0" u="none" strike="noStrike" cap="none">
              <a:solidFill>
                <a:schemeClr val="dk1"/>
              </a:solidFill>
              <a:latin typeface="Arial"/>
              <a:ea typeface="Arial"/>
              <a:cs typeface="Arial"/>
              <a:sym typeface="Arial"/>
            </a:endParaRPr>
          </a:p>
        </p:txBody>
      </p:sp>
      <p:sp>
        <p:nvSpPr>
          <p:cNvPr id="186" name="Google Shape;186;p7"/>
          <p:cNvSpPr txBox="1"/>
          <p:nvPr/>
        </p:nvSpPr>
        <p:spPr>
          <a:xfrm>
            <a:off x="1394350" y="2537063"/>
            <a:ext cx="4591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can vote in person, by post, or by proxy </a:t>
            </a:r>
            <a:endParaRPr sz="1600" b="0" i="0" u="none" strike="noStrike" cap="none">
              <a:solidFill>
                <a:schemeClr val="lt1"/>
              </a:solidFill>
              <a:latin typeface="Arial"/>
              <a:ea typeface="Arial"/>
              <a:cs typeface="Arial"/>
              <a:sym typeface="Arial"/>
            </a:endParaRPr>
          </a:p>
        </p:txBody>
      </p:sp>
      <p:sp>
        <p:nvSpPr>
          <p:cNvPr id="187" name="Google Shape;187;p7"/>
          <p:cNvSpPr txBox="1"/>
          <p:nvPr/>
        </p:nvSpPr>
        <p:spPr>
          <a:xfrm>
            <a:off x="1394350" y="3379875"/>
            <a:ext cx="54216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need an accepted form of photo ID to vote in person </a:t>
            </a:r>
            <a:endParaRPr sz="1600" b="0" i="0" u="none" strike="noStrike" cap="none">
              <a:solidFill>
                <a:schemeClr val="lt1"/>
              </a:solidFill>
              <a:latin typeface="Arial"/>
              <a:ea typeface="Arial"/>
              <a:cs typeface="Arial"/>
              <a:sym typeface="Arial"/>
            </a:endParaRPr>
          </a:p>
        </p:txBody>
      </p:sp>
      <p:grpSp>
        <p:nvGrpSpPr>
          <p:cNvPr id="188" name="Google Shape;188;p7"/>
          <p:cNvGrpSpPr/>
          <p:nvPr/>
        </p:nvGrpSpPr>
        <p:grpSpPr>
          <a:xfrm>
            <a:off x="509488" y="1517263"/>
            <a:ext cx="648600" cy="785100"/>
            <a:chOff x="509488" y="1477238"/>
            <a:chExt cx="648600" cy="785100"/>
          </a:xfrm>
        </p:grpSpPr>
        <p:sp>
          <p:nvSpPr>
            <p:cNvPr id="189" name="Google Shape;189;p7"/>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190" name="Google Shape;190;p7"/>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1" name="Google Shape;191;p7"/>
          <p:cNvGrpSpPr/>
          <p:nvPr/>
        </p:nvGrpSpPr>
        <p:grpSpPr>
          <a:xfrm>
            <a:off x="522650" y="2327057"/>
            <a:ext cx="726984" cy="785100"/>
            <a:chOff x="1314588" y="2283982"/>
            <a:chExt cx="726984" cy="785100"/>
          </a:xfrm>
        </p:grpSpPr>
        <p:sp>
          <p:nvSpPr>
            <p:cNvPr id="192" name="Google Shape;192;p7"/>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93" name="Google Shape;193;p7"/>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4" name="Google Shape;194;p7"/>
          <p:cNvGrpSpPr/>
          <p:nvPr/>
        </p:nvGrpSpPr>
        <p:grpSpPr>
          <a:xfrm>
            <a:off x="509488" y="3187400"/>
            <a:ext cx="710862" cy="785100"/>
            <a:chOff x="1751888" y="2430400"/>
            <a:chExt cx="710862" cy="785100"/>
          </a:xfrm>
        </p:grpSpPr>
        <p:sp>
          <p:nvSpPr>
            <p:cNvPr id="195" name="Google Shape;195;p7"/>
            <p:cNvSpPr txBox="1"/>
            <p:nvPr/>
          </p:nvSpPr>
          <p:spPr>
            <a:xfrm>
              <a:off x="1842050" y="243040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3</a:t>
              </a:r>
              <a:endParaRPr sz="3900" b="1" i="0" u="none" strike="noStrike" cap="none">
                <a:solidFill>
                  <a:schemeClr val="dk1"/>
                </a:solidFill>
                <a:latin typeface="Arial"/>
                <a:ea typeface="Arial"/>
                <a:cs typeface="Arial"/>
                <a:sym typeface="Arial"/>
              </a:endParaRPr>
            </a:p>
          </p:txBody>
        </p:sp>
        <p:sp>
          <p:nvSpPr>
            <p:cNvPr id="196" name="Google Shape;196;p7"/>
            <p:cNvSpPr/>
            <p:nvPr/>
          </p:nvSpPr>
          <p:spPr>
            <a:xfrm>
              <a:off x="1751888" y="253270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7" name="Google Shape;197;p7"/>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How can you have your voice heard in the voting system?</a:t>
            </a:r>
            <a:endParaRPr sz="1400" b="1" i="0" u="none" strike="noStrike" cap="none">
              <a:solidFill>
                <a:schemeClr val="lt1"/>
              </a:solidFill>
              <a:latin typeface="Montserrat"/>
              <a:ea typeface="Montserrat"/>
              <a:cs typeface="Montserrat"/>
              <a:sym typeface="Montserrat"/>
            </a:endParaRPr>
          </a:p>
        </p:txBody>
      </p:sp>
      <p:sp>
        <p:nvSpPr>
          <p:cNvPr id="2" name="Google Shape;229;g2f37fa77a4f_0_153">
            <a:extLst>
              <a:ext uri="{FF2B5EF4-FFF2-40B4-BE49-F238E27FC236}">
                <a16:creationId xmlns:a16="http://schemas.microsoft.com/office/drawing/2014/main" id="{0EC6F76B-B386-2080-9AF8-11D07F565D62}"/>
              </a:ext>
            </a:extLst>
          </p:cNvPr>
          <p:cNvSpPr txBox="1"/>
          <p:nvPr/>
        </p:nvSpPr>
        <p:spPr>
          <a:xfrm>
            <a:off x="1464952" y="3746486"/>
            <a:ext cx="4192483" cy="60198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900"/>
            </a:pPr>
            <a:r>
              <a:rPr lang="en-GB" sz="1600" b="0" i="0" u="none" strike="noStrike" cap="none">
                <a:solidFill>
                  <a:schemeClr val="dk1"/>
                </a:solidFill>
                <a:latin typeface="Arial"/>
                <a:ea typeface="Arial"/>
                <a:cs typeface="Arial"/>
                <a:sym typeface="Arial"/>
              </a:rPr>
              <a:t>These include</a:t>
            </a:r>
            <a:r>
              <a:rPr lang="en-GB" sz="1600">
                <a:solidFill>
                  <a:schemeClr val="dk1"/>
                </a:solidFill>
              </a:rPr>
              <a:t>, but are not limited to</a:t>
            </a:r>
            <a:r>
              <a:rPr lang="en-GB" sz="1600" b="0" i="0" u="none" strike="noStrike" cap="none">
                <a:solidFill>
                  <a:schemeClr val="dk1"/>
                </a:solidFill>
                <a:latin typeface="Arial"/>
                <a:ea typeface="Arial"/>
                <a:cs typeface="Arial"/>
                <a:sym typeface="Arial"/>
              </a:rPr>
              <a:t>:</a:t>
            </a:r>
            <a:endParaRPr lang="en-GB" sz="1600" b="0" i="0" u="none" strike="noStrike" cap="none">
              <a:solidFill>
                <a:schemeClr val="dk1"/>
              </a:solidFill>
              <a:latin typeface="Arial"/>
              <a:ea typeface="Arial"/>
              <a:cs typeface="Arial"/>
            </a:endParaRPr>
          </a:p>
        </p:txBody>
      </p:sp>
      <p:pic>
        <p:nvPicPr>
          <p:cNvPr id="3" name="Google Shape;181;p7">
            <a:extLst>
              <a:ext uri="{FF2B5EF4-FFF2-40B4-BE49-F238E27FC236}">
                <a16:creationId xmlns:a16="http://schemas.microsoft.com/office/drawing/2014/main" id="{922464F6-C921-A7CC-8921-7D034B7A0285}"/>
              </a:ext>
            </a:extLst>
          </p:cNvPr>
          <p:cNvPicPr preferRelativeResize="0"/>
          <p:nvPr/>
        </p:nvPicPr>
        <p:blipFill rotWithShape="1">
          <a:blip r:embed="rId11">
            <a:alphaModFix/>
          </a:blip>
          <a:srcRect r="72562" b="67262"/>
          <a:stretch/>
        </p:blipFill>
        <p:spPr>
          <a:xfrm>
            <a:off x="7324509" y="3049625"/>
            <a:ext cx="882348" cy="580350"/>
          </a:xfrm>
          <a:prstGeom prst="rect">
            <a:avLst/>
          </a:prstGeom>
          <a:noFill/>
          <a:ln>
            <a:noFill/>
          </a:ln>
        </p:spPr>
      </p:pic>
      <p:pic>
        <p:nvPicPr>
          <p:cNvPr id="4" name="Google Shape;182;p7">
            <a:extLst>
              <a:ext uri="{FF2B5EF4-FFF2-40B4-BE49-F238E27FC236}">
                <a16:creationId xmlns:a16="http://schemas.microsoft.com/office/drawing/2014/main" id="{FAC94215-6318-2403-FDBC-B7D1D1CE494A}"/>
              </a:ext>
            </a:extLst>
          </p:cNvPr>
          <p:cNvPicPr preferRelativeResize="0"/>
          <p:nvPr/>
        </p:nvPicPr>
        <p:blipFill rotWithShape="1">
          <a:blip r:embed="rId11">
            <a:alphaModFix/>
          </a:blip>
          <a:srcRect l="28240" t="46566" r="45727" b="24222"/>
          <a:stretch/>
        </p:blipFill>
        <p:spPr>
          <a:xfrm>
            <a:off x="7370728" y="3631919"/>
            <a:ext cx="836130" cy="519299"/>
          </a:xfrm>
          <a:prstGeom prst="rect">
            <a:avLst/>
          </a:prstGeom>
          <a:noFill/>
          <a:ln>
            <a:noFill/>
          </a:ln>
        </p:spPr>
      </p:pic>
      <p:pic>
        <p:nvPicPr>
          <p:cNvPr id="5" name="Google Shape;183;p7">
            <a:extLst>
              <a:ext uri="{FF2B5EF4-FFF2-40B4-BE49-F238E27FC236}">
                <a16:creationId xmlns:a16="http://schemas.microsoft.com/office/drawing/2014/main" id="{30B4A0FE-388F-CD25-F240-D1995F5C2177}"/>
              </a:ext>
            </a:extLst>
          </p:cNvPr>
          <p:cNvPicPr preferRelativeResize="0"/>
          <p:nvPr/>
        </p:nvPicPr>
        <p:blipFill rotWithShape="1">
          <a:blip r:embed="rId11">
            <a:alphaModFix/>
          </a:blip>
          <a:srcRect l="79925" t="25620" b="28668"/>
          <a:stretch/>
        </p:blipFill>
        <p:spPr>
          <a:xfrm>
            <a:off x="6643737" y="3116282"/>
            <a:ext cx="680548" cy="849299"/>
          </a:xfrm>
          <a:prstGeom prst="rect">
            <a:avLst/>
          </a:prstGeom>
          <a:noFill/>
          <a:ln>
            <a:noFill/>
          </a:ln>
        </p:spPr>
      </p:pic>
      <p:sp>
        <p:nvSpPr>
          <p:cNvPr id="6" name="Google Shape;228;g2f37fa77a4f_0_153">
            <a:extLst>
              <a:ext uri="{FF2B5EF4-FFF2-40B4-BE49-F238E27FC236}">
                <a16:creationId xmlns:a16="http://schemas.microsoft.com/office/drawing/2014/main" id="{A47B40FD-F2FE-BB66-B47C-B3AE4BC6BEB3}"/>
              </a:ext>
            </a:extLst>
          </p:cNvPr>
          <p:cNvSpPr txBox="1"/>
          <p:nvPr/>
        </p:nvSpPr>
        <p:spPr>
          <a:xfrm>
            <a:off x="8157696" y="2848127"/>
            <a:ext cx="985008" cy="81804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000000"/>
              </a:buClr>
              <a:buSzPts val="900"/>
              <a:buFont typeface="Arial"/>
              <a:buNone/>
            </a:pPr>
            <a:r>
              <a:rPr lang="en-GB" sz="1100" b="0" i="0" u="none" strike="noStrike" cap="none">
                <a:solidFill>
                  <a:schemeClr val="dk1"/>
                </a:solidFill>
                <a:latin typeface="Arial"/>
                <a:ea typeface="Arial"/>
                <a:cs typeface="Arial"/>
                <a:sym typeface="Arial"/>
              </a:rPr>
              <a:t>UK, Channel Islands or EEA driving licence </a:t>
            </a:r>
            <a:endParaRPr sz="1100" b="0" i="0" u="none" strike="noStrike" cap="none">
              <a:solidFill>
                <a:schemeClr val="dk1"/>
              </a:solidFill>
              <a:latin typeface="Arial"/>
              <a:ea typeface="Arial"/>
              <a:cs typeface="Arial"/>
              <a:sym typeface="Arial"/>
            </a:endParaRPr>
          </a:p>
        </p:txBody>
      </p:sp>
      <p:sp>
        <p:nvSpPr>
          <p:cNvPr id="7" name="Google Shape;230;g2f37fa77a4f_0_153">
            <a:extLst>
              <a:ext uri="{FF2B5EF4-FFF2-40B4-BE49-F238E27FC236}">
                <a16:creationId xmlns:a16="http://schemas.microsoft.com/office/drawing/2014/main" id="{196E4BCD-352A-58A8-1D5E-8D65A632D8BF}"/>
              </a:ext>
            </a:extLst>
          </p:cNvPr>
          <p:cNvSpPr txBox="1"/>
          <p:nvPr/>
        </p:nvSpPr>
        <p:spPr>
          <a:xfrm>
            <a:off x="5984986" y="3878270"/>
            <a:ext cx="1570953" cy="60763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900"/>
              <a:buFont typeface="Arial"/>
              <a:buNone/>
            </a:pPr>
            <a:r>
              <a:rPr lang="en-GB" sz="1100" b="0" i="0" u="none" strike="noStrike" cap="none">
                <a:solidFill>
                  <a:schemeClr val="dk1"/>
                </a:solidFill>
                <a:latin typeface="Arial"/>
                <a:ea typeface="Arial"/>
                <a:cs typeface="Arial"/>
                <a:sym typeface="Arial"/>
              </a:rPr>
              <a:t>UK, </a:t>
            </a:r>
            <a:r>
              <a:rPr lang="en-GB" sz="1100">
                <a:solidFill>
                  <a:schemeClr val="dk1"/>
                </a:solidFill>
              </a:rPr>
              <a:t>Commonwealth</a:t>
            </a:r>
            <a:r>
              <a:rPr lang="en-GB" sz="1100" b="0" i="0" u="none" strike="noStrike" cap="none">
                <a:solidFill>
                  <a:schemeClr val="dk1"/>
                </a:solidFill>
                <a:latin typeface="Arial"/>
                <a:ea typeface="Arial"/>
                <a:cs typeface="Arial"/>
                <a:sym typeface="Arial"/>
              </a:rPr>
              <a:t> </a:t>
            </a: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GB" sz="1100" b="0" i="0" u="none" strike="noStrike" cap="none">
                <a:solidFill>
                  <a:schemeClr val="dk1"/>
                </a:solidFill>
                <a:latin typeface="Arial"/>
                <a:ea typeface="Arial"/>
                <a:cs typeface="Arial"/>
                <a:sym typeface="Arial"/>
              </a:rPr>
              <a:t>or EEA passport</a:t>
            </a:r>
            <a:endParaRPr sz="1100" b="0" i="0" u="none" strike="noStrike" cap="none">
              <a:solidFill>
                <a:schemeClr val="dk1"/>
              </a:solidFill>
              <a:latin typeface="Arial"/>
              <a:ea typeface="Arial"/>
              <a:cs typeface="Arial"/>
              <a:sym typeface="Arial"/>
            </a:endParaRPr>
          </a:p>
        </p:txBody>
      </p:sp>
      <p:sp>
        <p:nvSpPr>
          <p:cNvPr id="8" name="Google Shape;231;g2f37fa77a4f_0_153">
            <a:extLst>
              <a:ext uri="{FF2B5EF4-FFF2-40B4-BE49-F238E27FC236}">
                <a16:creationId xmlns:a16="http://schemas.microsoft.com/office/drawing/2014/main" id="{8D345892-5268-7E6E-43F9-ED29F35DB950}"/>
              </a:ext>
            </a:extLst>
          </p:cNvPr>
          <p:cNvSpPr txBox="1"/>
          <p:nvPr/>
        </p:nvSpPr>
        <p:spPr>
          <a:xfrm>
            <a:off x="8160928" y="3669500"/>
            <a:ext cx="971905" cy="4537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000000"/>
              </a:buClr>
              <a:buSzPts val="900"/>
              <a:buFont typeface="Arial"/>
              <a:buNone/>
            </a:pPr>
            <a:r>
              <a:rPr lang="en-GB" sz="1100" b="0" i="0" u="none" strike="noStrike" cap="none">
                <a:solidFill>
                  <a:schemeClr val="dk1"/>
                </a:solidFill>
                <a:latin typeface="Arial"/>
                <a:ea typeface="Arial"/>
                <a:cs typeface="Arial"/>
                <a:sym typeface="Arial"/>
              </a:rPr>
              <a:t>Blue Badge scheme card</a:t>
            </a:r>
            <a:endParaRPr lang="en-US" sz="1100" b="0" i="0" u="none" strike="noStrike" cap="none">
              <a:solidFill>
                <a:schemeClr val="dk1"/>
              </a:solidFill>
              <a:latin typeface="Arial"/>
              <a:ea typeface="Arial"/>
              <a:cs typeface="Arial"/>
            </a:endParaRPr>
          </a:p>
        </p:txBody>
      </p:sp>
    </p:spTree>
    <p:extLst>
      <p:ext uri="{BB962C8B-B14F-4D97-AF65-F5344CB8AC3E}">
        <p14:creationId xmlns:p14="http://schemas.microsoft.com/office/powerpoint/2010/main" val="247544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2"/>
        <p:cNvGrpSpPr/>
        <p:nvPr/>
      </p:nvGrpSpPr>
      <p:grpSpPr>
        <a:xfrm>
          <a:off x="0" y="0"/>
          <a:ext cx="0" cy="0"/>
          <a:chOff x="0" y="0"/>
          <a:chExt cx="0" cy="0"/>
        </a:xfrm>
      </p:grpSpPr>
      <p:pic>
        <p:nvPicPr>
          <p:cNvPr id="213" name="Google Shape;213;p9"/>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14" name="Google Shape;214;p9"/>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15" name="Google Shape;215;p9"/>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16" name="Google Shape;216;p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17" name="Google Shape;217;p9"/>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18" name="Google Shape;218;p9"/>
          <p:cNvSpPr txBox="1"/>
          <p:nvPr/>
        </p:nvSpPr>
        <p:spPr>
          <a:xfrm>
            <a:off x="464210" y="747840"/>
            <a:ext cx="4972303" cy="355492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GB" sz="2000" b="1" i="0" u="none" strike="noStrike" cap="none">
                <a:solidFill>
                  <a:schemeClr val="dk1"/>
                </a:solidFill>
                <a:latin typeface="Arial"/>
                <a:ea typeface="Arial"/>
                <a:cs typeface="Arial"/>
                <a:sym typeface="Arial"/>
              </a:rPr>
              <a:t>How can I register to vote?</a:t>
            </a:r>
            <a:endParaRPr sz="20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lang="en-GB" sz="1200" b="0" i="0" u="none" strike="noStrike" cap="none">
              <a:solidFill>
                <a:schemeClr val="dk1"/>
              </a:solidFill>
              <a:latin typeface="Arial"/>
              <a:ea typeface="Arial"/>
              <a:cs typeface="Arial"/>
            </a:endParaRPr>
          </a:p>
          <a:p>
            <a:pPr marL="457200" marR="0" lvl="0" indent="-317500" algn="l" rtl="0">
              <a:lnSpc>
                <a:spcPct val="100000"/>
              </a:lnSpc>
              <a:spcBef>
                <a:spcPts val="0"/>
              </a:spcBef>
              <a:spcAft>
                <a:spcPts val="0"/>
              </a:spcAft>
              <a:buClr>
                <a:schemeClr val="dk1"/>
              </a:buClr>
              <a:buSzPts val="1400"/>
              <a:buFont typeface="Arial"/>
              <a:buAutoNum type="arabicPeriod"/>
            </a:pPr>
            <a:r>
              <a:rPr lang="en-GB" sz="1800" b="0" i="0" u="none" strike="noStrike" cap="none">
                <a:solidFill>
                  <a:schemeClr val="dk1"/>
                </a:solidFill>
                <a:latin typeface="Arial"/>
                <a:ea typeface="Arial"/>
                <a:cs typeface="Arial"/>
                <a:sym typeface="Arial"/>
              </a:rPr>
              <a:t>Make sure you meet the eligibility criteria </a:t>
            </a:r>
            <a:endParaRPr sz="1800" b="0" i="0" u="none" strike="noStrike" cap="none">
              <a:solidFill>
                <a:schemeClr val="dk1"/>
              </a:solidFill>
              <a:latin typeface="Arial"/>
              <a:ea typeface="Arial"/>
              <a:cs typeface="Arial"/>
            </a:endParaRPr>
          </a:p>
          <a:p>
            <a:pPr marL="457200" marR="0" lvl="0" indent="-317500" algn="l" rtl="0">
              <a:lnSpc>
                <a:spcPct val="100000"/>
              </a:lnSpc>
              <a:spcBef>
                <a:spcPts val="0"/>
              </a:spcBef>
              <a:spcAft>
                <a:spcPts val="0"/>
              </a:spcAft>
              <a:buClr>
                <a:schemeClr val="dk1"/>
              </a:buClr>
              <a:buSzPts val="1400"/>
              <a:buFont typeface="Arial"/>
              <a:buAutoNum type="arabicPeriod"/>
            </a:pPr>
            <a:r>
              <a:rPr lang="en-GB" sz="1800" b="0" i="0" u="none" strike="noStrike" cap="none">
                <a:solidFill>
                  <a:schemeClr val="dk1"/>
                </a:solidFill>
                <a:latin typeface="Arial"/>
                <a:ea typeface="Arial"/>
                <a:cs typeface="Arial"/>
                <a:sym typeface="Arial"/>
              </a:rPr>
              <a:t>Make sure you have the following information:</a:t>
            </a:r>
            <a:endParaRPr sz="1800" b="0" i="0" u="none" strike="noStrike" cap="none">
              <a:solidFill>
                <a:schemeClr val="dk1"/>
              </a:solidFill>
              <a:latin typeface="Arial"/>
              <a:ea typeface="Arial"/>
              <a:cs typeface="Arial"/>
            </a:endParaRPr>
          </a:p>
          <a:p>
            <a:pPr marL="914400" marR="0" lvl="1" indent="-317500" algn="l" rtl="0">
              <a:lnSpc>
                <a:spcPct val="100000"/>
              </a:lnSpc>
              <a:spcBef>
                <a:spcPts val="0"/>
              </a:spcBef>
              <a:spcAft>
                <a:spcPts val="0"/>
              </a:spcAft>
              <a:buClr>
                <a:schemeClr val="dk1"/>
              </a:buClr>
              <a:buSzPts val="1400"/>
              <a:buFont typeface="Arial"/>
              <a:buAutoNum type="alphaLcPeriod"/>
            </a:pPr>
            <a:r>
              <a:rPr lang="en-GB" sz="1800" b="0" i="0" u="none" strike="noStrike" cap="none">
                <a:solidFill>
                  <a:schemeClr val="dk1"/>
                </a:solidFill>
                <a:latin typeface="Arial"/>
                <a:ea typeface="Arial"/>
                <a:cs typeface="Arial"/>
                <a:sym typeface="Arial"/>
              </a:rPr>
              <a:t>Your name </a:t>
            </a:r>
            <a:endParaRPr sz="1800" b="0" i="0" u="none" strike="noStrike" cap="none">
              <a:solidFill>
                <a:schemeClr val="dk1"/>
              </a:solidFill>
              <a:latin typeface="Arial"/>
              <a:ea typeface="Arial"/>
              <a:cs typeface="Arial"/>
            </a:endParaRPr>
          </a:p>
          <a:p>
            <a:pPr marL="914400" marR="0" lvl="1" indent="-317500" algn="l" rtl="0">
              <a:lnSpc>
                <a:spcPct val="100000"/>
              </a:lnSpc>
              <a:spcBef>
                <a:spcPts val="0"/>
              </a:spcBef>
              <a:spcAft>
                <a:spcPts val="0"/>
              </a:spcAft>
              <a:buClr>
                <a:schemeClr val="dk1"/>
              </a:buClr>
              <a:buSzPts val="1400"/>
              <a:buFont typeface="Arial"/>
              <a:buAutoNum type="alphaLcPeriod"/>
            </a:pPr>
            <a:r>
              <a:rPr lang="en-GB" sz="1800" b="0" i="0" u="none" strike="noStrike" cap="none">
                <a:solidFill>
                  <a:schemeClr val="dk1"/>
                </a:solidFill>
                <a:latin typeface="Arial"/>
                <a:ea typeface="Arial"/>
                <a:cs typeface="Arial"/>
                <a:sym typeface="Arial"/>
              </a:rPr>
              <a:t>Your date of birth</a:t>
            </a:r>
            <a:endParaRPr sz="1800" b="0" i="0" u="none" strike="noStrike" cap="none">
              <a:solidFill>
                <a:schemeClr val="dk1"/>
              </a:solidFill>
              <a:latin typeface="Arial"/>
              <a:ea typeface="Arial"/>
              <a:cs typeface="Arial"/>
            </a:endParaRPr>
          </a:p>
          <a:p>
            <a:pPr marL="914400" marR="0" lvl="1" indent="-317500" algn="l" rtl="0">
              <a:lnSpc>
                <a:spcPct val="100000"/>
              </a:lnSpc>
              <a:spcBef>
                <a:spcPts val="0"/>
              </a:spcBef>
              <a:spcAft>
                <a:spcPts val="0"/>
              </a:spcAft>
              <a:buClr>
                <a:schemeClr val="dk1"/>
              </a:buClr>
              <a:buSzPts val="1400"/>
              <a:buFont typeface="Arial"/>
              <a:buAutoNum type="alphaLcPeriod"/>
            </a:pPr>
            <a:r>
              <a:rPr lang="en-GB" sz="1800" b="0" i="0" u="none" strike="noStrike" cap="none">
                <a:solidFill>
                  <a:schemeClr val="dk1"/>
                </a:solidFill>
                <a:latin typeface="Arial"/>
                <a:ea typeface="Arial"/>
                <a:cs typeface="Arial"/>
                <a:sym typeface="Arial"/>
              </a:rPr>
              <a:t>Your address </a:t>
            </a:r>
            <a:endParaRPr sz="1800" b="0" i="0" u="none" strike="noStrike" cap="none">
              <a:solidFill>
                <a:schemeClr val="dk1"/>
              </a:solidFill>
              <a:latin typeface="Arial"/>
              <a:ea typeface="Arial"/>
              <a:cs typeface="Arial"/>
            </a:endParaRPr>
          </a:p>
          <a:p>
            <a:pPr marL="457200" marR="0" lvl="0" indent="-317500" algn="l" rtl="0">
              <a:lnSpc>
                <a:spcPct val="100000"/>
              </a:lnSpc>
              <a:spcBef>
                <a:spcPts val="0"/>
              </a:spcBef>
              <a:spcAft>
                <a:spcPts val="0"/>
              </a:spcAft>
              <a:buClr>
                <a:schemeClr val="dk1"/>
              </a:buClr>
              <a:buSzPts val="1400"/>
              <a:buFont typeface="Arial"/>
              <a:buAutoNum type="arabicPeriod"/>
            </a:pPr>
            <a:r>
              <a:rPr lang="en-GB" sz="1800" b="0" i="0" u="none" strike="noStrike" cap="none">
                <a:solidFill>
                  <a:schemeClr val="dk1"/>
                </a:solidFill>
                <a:latin typeface="Arial"/>
                <a:ea typeface="Arial"/>
                <a:cs typeface="Arial"/>
                <a:sym typeface="Arial"/>
              </a:rPr>
              <a:t>Go to </a:t>
            </a:r>
            <a:r>
              <a:rPr lang="en-GB" sz="1800" b="0" i="0" u="sng" strike="noStrike" cap="none">
                <a:solidFill>
                  <a:schemeClr val="hlink"/>
                </a:solidFill>
                <a:latin typeface="Arial"/>
                <a:ea typeface="Arial"/>
                <a:cs typeface="Arial"/>
                <a:sym typeface="Arial"/>
                <a:hlinkClick r:id="rId6">
                  <a:extLst>
                    <a:ext uri="{A12FA001-AC4F-418D-AE19-62706E023703}">
                      <ahyp:hlinkClr xmlns:ahyp="http://schemas.microsoft.com/office/drawing/2018/hyperlinkcolor" val="tx"/>
                    </a:ext>
                  </a:extLst>
                </a:hlinkClick>
              </a:rPr>
              <a:t>gov.uk/register-to-vote</a:t>
            </a:r>
            <a:r>
              <a:rPr lang="en-GB" sz="1800" b="0" i="0" u="none" strike="noStrike" cap="none">
                <a:solidFill>
                  <a:schemeClr val="dk1"/>
                </a:solidFill>
                <a:latin typeface="Arial"/>
                <a:ea typeface="Arial"/>
                <a:cs typeface="Arial"/>
                <a:sym typeface="Arial"/>
              </a:rPr>
              <a:t> or scan this QR code </a:t>
            </a:r>
            <a:endParaRPr sz="1800" b="0" i="0" u="none" strike="noStrike" cap="none">
              <a:solidFill>
                <a:schemeClr val="dk1"/>
              </a:solidFill>
              <a:latin typeface="Arial"/>
              <a:ea typeface="Arial"/>
              <a:cs typeface="Arial"/>
            </a:endParaRPr>
          </a:p>
          <a:p>
            <a:pPr marL="457200" marR="0" lvl="0" indent="-317500" algn="l" rtl="0">
              <a:lnSpc>
                <a:spcPct val="100000"/>
              </a:lnSpc>
              <a:spcBef>
                <a:spcPts val="0"/>
              </a:spcBef>
              <a:spcAft>
                <a:spcPts val="0"/>
              </a:spcAft>
              <a:buClr>
                <a:schemeClr val="dk1"/>
              </a:buClr>
              <a:buSzPts val="1400"/>
              <a:buFont typeface="Arial"/>
              <a:buAutoNum type="arabicPeriod"/>
            </a:pPr>
            <a:r>
              <a:rPr lang="en-GB" sz="1800" b="0" i="0" u="none" strike="noStrike" cap="none">
                <a:solidFill>
                  <a:schemeClr val="dk1"/>
                </a:solidFill>
                <a:latin typeface="Arial"/>
                <a:ea typeface="Arial"/>
                <a:cs typeface="Arial"/>
                <a:sym typeface="Arial"/>
              </a:rPr>
              <a:t>Fill in the form: don't worry if you do not have a National Insurance number. </a:t>
            </a:r>
            <a:endParaRPr sz="1800" b="0" i="0" u="none" strike="noStrike" cap="none">
              <a:solidFill>
                <a:schemeClr val="dk1"/>
              </a:solidFill>
              <a:latin typeface="Arial"/>
              <a:ea typeface="Arial"/>
              <a:cs typeface="Arial"/>
            </a:endParaRPr>
          </a:p>
          <a:p>
            <a:pPr marL="457200" marR="0" lvl="0" indent="0" algn="l" rtl="0">
              <a:lnSpc>
                <a:spcPct val="100000"/>
              </a:lnSpc>
              <a:spcBef>
                <a:spcPts val="0"/>
              </a:spcBef>
              <a:spcAft>
                <a:spcPts val="0"/>
              </a:spcAft>
              <a:buClr>
                <a:srgbClr val="000000"/>
              </a:buClr>
              <a:buSzPts val="1400"/>
              <a:buFont typeface="Arial"/>
              <a:buNone/>
            </a:pPr>
            <a:endParaRPr sz="18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chemeClr val="dk1"/>
              </a:buClr>
              <a:buSzPts val="1100"/>
              <a:buFont typeface="Arial"/>
              <a:buNone/>
            </a:pPr>
            <a:endParaRPr sz="18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900"/>
              <a:buFont typeface="Arial"/>
              <a:buNone/>
            </a:pPr>
            <a:endParaRPr sz="24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p:txBody>
      </p:sp>
      <p:pic>
        <p:nvPicPr>
          <p:cNvPr id="219" name="Google Shape;219;p9"/>
          <p:cNvPicPr preferRelativeResize="0"/>
          <p:nvPr/>
        </p:nvPicPr>
        <p:blipFill rotWithShape="1">
          <a:blip r:embed="rId7">
            <a:alphaModFix/>
          </a:blip>
          <a:srcRect/>
          <a:stretch/>
        </p:blipFill>
        <p:spPr>
          <a:xfrm>
            <a:off x="6151839" y="960125"/>
            <a:ext cx="1672513" cy="601624"/>
          </a:xfrm>
          <a:prstGeom prst="rect">
            <a:avLst/>
          </a:prstGeom>
          <a:noFill/>
          <a:ln w="19050" cap="flat" cmpd="sng">
            <a:solidFill>
              <a:schemeClr val="dk2"/>
            </a:solidFill>
            <a:prstDash val="solid"/>
            <a:round/>
            <a:headEnd type="none" w="sm" len="sm"/>
            <a:tailEnd type="none" w="sm" len="sm"/>
          </a:ln>
        </p:spPr>
      </p:pic>
      <p:pic>
        <p:nvPicPr>
          <p:cNvPr id="220" name="Google Shape;220;p9" title="adobe-express-qr-code.png"/>
          <p:cNvPicPr preferRelativeResize="0"/>
          <p:nvPr/>
        </p:nvPicPr>
        <p:blipFill>
          <a:blip r:embed="rId8">
            <a:alphaModFix/>
          </a:blip>
          <a:stretch>
            <a:fillRect/>
          </a:stretch>
        </p:blipFill>
        <p:spPr>
          <a:xfrm>
            <a:off x="5593675" y="1561250"/>
            <a:ext cx="2794838" cy="2747213"/>
          </a:xfrm>
          <a:prstGeom prst="rect">
            <a:avLst/>
          </a:prstGeom>
          <a:noFill/>
          <a:ln>
            <a:noFill/>
          </a:ln>
        </p:spPr>
      </p:pic>
    </p:spTree>
    <p:extLst>
      <p:ext uri="{BB962C8B-B14F-4D97-AF65-F5344CB8AC3E}">
        <p14:creationId xmlns:p14="http://schemas.microsoft.com/office/powerpoint/2010/main" val="1030320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9"/>
        <p:cNvGrpSpPr/>
        <p:nvPr/>
      </p:nvGrpSpPr>
      <p:grpSpPr>
        <a:xfrm>
          <a:off x="0" y="0"/>
          <a:ext cx="0" cy="0"/>
          <a:chOff x="0" y="0"/>
          <a:chExt cx="0" cy="0"/>
        </a:xfrm>
      </p:grpSpPr>
      <p:pic>
        <p:nvPicPr>
          <p:cNvPr id="300" name="Google Shape;300;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01" name="Google Shape;301;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02" name="Google Shape;302;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03" name="Google Shape;303;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04" name="Google Shape;304;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05" name="Google Shape;305;p33"/>
          <p:cNvSpPr/>
          <p:nvPr/>
        </p:nvSpPr>
        <p:spPr>
          <a:xfrm>
            <a:off x="3043759" y="2236326"/>
            <a:ext cx="3353400" cy="664500"/>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GB" sz="1700" b="1" i="0" u="none" strike="noStrike" cap="none">
                <a:solidFill>
                  <a:schemeClr val="lt1"/>
                </a:solidFill>
                <a:latin typeface="Arial"/>
                <a:ea typeface="Arial"/>
                <a:cs typeface="Arial"/>
                <a:sym typeface="Arial"/>
              </a:rPr>
              <a:t>How else can you </a:t>
            </a:r>
            <a:r>
              <a:rPr lang="en-GB" sz="1700" b="1">
                <a:solidFill>
                  <a:schemeClr val="lt1"/>
                </a:solidFill>
              </a:rPr>
              <a:t>connect</a:t>
            </a:r>
            <a:r>
              <a:rPr lang="en-GB" sz="1700" b="1" i="0" u="none" strike="noStrike" cap="none">
                <a:solidFill>
                  <a:schemeClr val="lt1"/>
                </a:solidFill>
                <a:latin typeface="Arial"/>
                <a:ea typeface="Arial"/>
                <a:cs typeface="Arial"/>
                <a:sym typeface="Arial"/>
              </a:rPr>
              <a:t> with your representatives?</a:t>
            </a:r>
            <a:endParaRPr sz="1700" b="1" i="0" u="none" strike="noStrike" cap="none">
              <a:solidFill>
                <a:schemeClr val="lt1"/>
              </a:solidFill>
              <a:latin typeface="Arial"/>
              <a:ea typeface="Arial"/>
              <a:cs typeface="Arial"/>
              <a:sym typeface="Arial"/>
            </a:endParaRPr>
          </a:p>
        </p:txBody>
      </p:sp>
      <p:sp>
        <p:nvSpPr>
          <p:cNvPr id="306" name="Google Shape;306;p33"/>
          <p:cNvSpPr txBox="1"/>
          <p:nvPr/>
        </p:nvSpPr>
        <p:spPr>
          <a:xfrm>
            <a:off x="215900" y="887963"/>
            <a:ext cx="3172800" cy="1477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Start or sign petitions! </a:t>
            </a:r>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Remember you can start a petition on an issue that matters to you. </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GB" sz="1400" b="0" i="0" u="sng" strike="noStrike" cap="none">
                <a:solidFill>
                  <a:srgbClr val="00B0F0"/>
                </a:solidFill>
                <a:latin typeface="Arial"/>
                <a:ea typeface="Arial"/>
                <a:cs typeface="Arial"/>
                <a:sym typeface="Arial"/>
              </a:rPr>
              <a:t>petition.parliament.uk</a:t>
            </a:r>
            <a:r>
              <a:rPr lang="en-GB" sz="14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GB" sz="1400" b="0" i="0" u="sng" strike="noStrike" cap="none">
                <a:solidFill>
                  <a:srgbClr val="00B0F0"/>
                </a:solidFill>
                <a:latin typeface="Arial"/>
                <a:ea typeface="Arial"/>
                <a:cs typeface="Arial"/>
                <a:sym typeface="Arial"/>
                <a:hlinkClick r:id="rId6">
                  <a:extLst>
                    <a:ext uri="{A12FA001-AC4F-418D-AE19-62706E023703}">
                      <ahyp:hlinkClr xmlns:ahyp="http://schemas.microsoft.com/office/drawing/2018/hyperlinkcolor" val="tx"/>
                    </a:ext>
                  </a:extLst>
                </a:hlinkClick>
              </a:rPr>
              <a:t>london.gov.uk/london-assembly-petitions</a:t>
            </a:r>
            <a:r>
              <a:rPr lang="en-GB" sz="14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307" name="Google Shape;307;p33"/>
          <p:cNvSpPr txBox="1"/>
          <p:nvPr/>
        </p:nvSpPr>
        <p:spPr>
          <a:xfrm>
            <a:off x="3594151" y="929571"/>
            <a:ext cx="2454109" cy="126185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Meet your MP! </a:t>
            </a:r>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Most MPs will have days and times that they are available, known as ‘surgeries’. </a:t>
            </a:r>
            <a:endParaRPr sz="1400" b="0" i="0" u="none" strike="noStrike" cap="none">
              <a:solidFill>
                <a:srgbClr val="000000"/>
              </a:solidFill>
              <a:latin typeface="Arial"/>
              <a:ea typeface="Arial"/>
              <a:cs typeface="Arial"/>
              <a:sym typeface="Arial"/>
            </a:endParaRPr>
          </a:p>
        </p:txBody>
      </p:sp>
      <p:sp>
        <p:nvSpPr>
          <p:cNvPr id="308" name="Google Shape;308;p33"/>
          <p:cNvSpPr txBox="1"/>
          <p:nvPr/>
        </p:nvSpPr>
        <p:spPr>
          <a:xfrm>
            <a:off x="6379018" y="974003"/>
            <a:ext cx="2349457" cy="1477297"/>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Attend a hustings event! </a:t>
            </a:r>
            <a:r>
              <a:rPr lang="en-GB" sz="1400" b="0" i="0" u="none" strike="noStrike" cap="none">
                <a:solidFill>
                  <a:schemeClr val="dk1"/>
                </a:solidFill>
                <a:latin typeface="Arial"/>
                <a:ea typeface="Arial"/>
                <a:cs typeface="Arial"/>
                <a:sym typeface="Arial"/>
              </a:rPr>
              <a:t>This is a meeting where candidates from different parties debate. This is normally before an election. </a:t>
            </a:r>
            <a:endParaRPr sz="1400" b="0" i="0" u="none" strike="noStrike" cap="none">
              <a:solidFill>
                <a:srgbClr val="000000"/>
              </a:solidFill>
              <a:latin typeface="Arial"/>
              <a:ea typeface="Arial"/>
              <a:cs typeface="Arial"/>
              <a:sym typeface="Arial"/>
            </a:endParaRPr>
          </a:p>
        </p:txBody>
      </p:sp>
      <p:sp>
        <p:nvSpPr>
          <p:cNvPr id="309" name="Google Shape;309;p33"/>
          <p:cNvSpPr txBox="1"/>
          <p:nvPr/>
        </p:nvSpPr>
        <p:spPr>
          <a:xfrm>
            <a:off x="311674" y="2813454"/>
            <a:ext cx="2801773" cy="1477297"/>
          </a:xfrm>
          <a:prstGeom prst="rect">
            <a:avLst/>
          </a:prstGeom>
          <a:noFill/>
          <a:ln>
            <a:noFill/>
          </a:ln>
        </p:spPr>
        <p:txBody>
          <a:bodyPr spcFirstLastPara="1" wrap="square" lIns="91425" tIns="91425" rIns="91425" bIns="91425" anchor="t" anchorCtr="0">
            <a:spAutoFit/>
          </a:bodyPr>
          <a:lstStyle/>
          <a:p>
            <a:pPr algn="ctr"/>
            <a:r>
              <a:rPr lang="en-US" b="1">
                <a:solidFill>
                  <a:schemeClr val="dk1"/>
                </a:solidFill>
              </a:rPr>
              <a:t>Contact your representatives!</a:t>
            </a:r>
          </a:p>
          <a:p>
            <a:pPr algn="ctr"/>
            <a:r>
              <a:rPr lang="en-US">
                <a:solidFill>
                  <a:schemeClr val="dk1"/>
                </a:solidFill>
              </a:rPr>
              <a:t>Anyone can email their MP, London Assembly member or local </a:t>
            </a:r>
            <a:r>
              <a:rPr lang="en-US" err="1">
                <a:solidFill>
                  <a:schemeClr val="dk1"/>
                </a:solidFill>
              </a:rPr>
              <a:t>councillor</a:t>
            </a:r>
            <a:r>
              <a:rPr lang="en-US">
                <a:solidFill>
                  <a:schemeClr val="dk1"/>
                </a:solidFill>
              </a:rPr>
              <a:t>. Find out how on </a:t>
            </a:r>
            <a:r>
              <a:rPr lang="en-US">
                <a:solidFill>
                  <a:srgbClr val="00B0F0"/>
                </a:solidFill>
                <a:hlinkClick r:id="rId7">
                  <a:extLst>
                    <a:ext uri="{A12FA001-AC4F-418D-AE19-62706E023703}">
                      <ahyp:hlinkClr xmlns:ahyp="http://schemas.microsoft.com/office/drawing/2018/hyperlinkcolor" val="tx"/>
                    </a:ext>
                  </a:extLst>
                </a:hlinkClick>
              </a:rPr>
              <a:t>WriteToThem.com</a:t>
            </a:r>
            <a:r>
              <a:rPr lang="en-US">
                <a:solidFill>
                  <a:srgbClr val="00B0F0"/>
                </a:solidFill>
              </a:rPr>
              <a:t> </a:t>
            </a:r>
          </a:p>
          <a:p>
            <a:pPr marL="0" marR="0" lvl="0" indent="0" algn="ctr">
              <a:lnSpc>
                <a:spcPct val="100000"/>
              </a:lnSpc>
              <a:spcBef>
                <a:spcPts val="0"/>
              </a:spcBef>
              <a:spcAft>
                <a:spcPts val="0"/>
              </a:spcAft>
              <a:buSzPts val="1400"/>
              <a:buFont typeface="Arial"/>
              <a:buNone/>
            </a:pPr>
            <a:endParaRPr lang="en-GB" sz="1400" b="1" i="0" u="none" strike="noStrike" cap="none">
              <a:solidFill>
                <a:schemeClr val="dk1"/>
              </a:solidFill>
              <a:latin typeface="Arial"/>
              <a:ea typeface="Arial"/>
              <a:cs typeface="Arial"/>
            </a:endParaRPr>
          </a:p>
        </p:txBody>
      </p:sp>
      <p:sp>
        <p:nvSpPr>
          <p:cNvPr id="310" name="Google Shape;310;p33"/>
          <p:cNvSpPr txBox="1"/>
          <p:nvPr/>
        </p:nvSpPr>
        <p:spPr>
          <a:xfrm>
            <a:off x="6398545" y="2692433"/>
            <a:ext cx="2488677" cy="1261854"/>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Follow what your representatives are saying! </a:t>
            </a:r>
            <a:r>
              <a:rPr lang="en-GB" sz="1400" b="0" i="0" u="none" strike="noStrike" cap="none">
                <a:solidFill>
                  <a:schemeClr val="dk1"/>
                </a:solidFill>
                <a:latin typeface="Arial"/>
                <a:ea typeface="Arial"/>
                <a:cs typeface="Arial"/>
                <a:sym typeface="Arial"/>
              </a:rPr>
              <a:t>You can find transcripts and voting records on </a:t>
            </a:r>
            <a:r>
              <a:rPr lang="en-GB" sz="1400" b="0" i="0" u="sng" strike="noStrike" cap="none">
                <a:solidFill>
                  <a:srgbClr val="00B0F0"/>
                </a:solidFill>
                <a:latin typeface="Arial"/>
                <a:ea typeface="Arial"/>
                <a:cs typeface="Arial"/>
                <a:sym typeface="Arial"/>
              </a:rPr>
              <a:t>hansard.parliament.uk</a:t>
            </a:r>
            <a:endParaRPr sz="1400" b="0" i="0" u="none" strike="noStrike" cap="none">
              <a:solidFill>
                <a:srgbClr val="00B0F0"/>
              </a:solidFill>
              <a:latin typeface="Arial"/>
              <a:ea typeface="Arial"/>
              <a:cs typeface="Arial"/>
              <a:sym typeface="Arial"/>
            </a:endParaRPr>
          </a:p>
        </p:txBody>
      </p:sp>
      <p:sp>
        <p:nvSpPr>
          <p:cNvPr id="311" name="Google Shape;311;p33"/>
          <p:cNvSpPr txBox="1"/>
          <p:nvPr/>
        </p:nvSpPr>
        <p:spPr>
          <a:xfrm>
            <a:off x="3410481" y="3103165"/>
            <a:ext cx="2630105" cy="104641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Take part in peaceful and legal protest! </a:t>
            </a:r>
            <a:endParaRPr/>
          </a:p>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Show up for issues that matter to you. </a:t>
            </a:r>
            <a:endParaRPr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66996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6"/>
                                        </p:tgtEl>
                                        <p:attrNameLst>
                                          <p:attrName>style.visibility</p:attrName>
                                        </p:attrNameLst>
                                      </p:cBhvr>
                                      <p:to>
                                        <p:strVal val="visible"/>
                                      </p:to>
                                    </p:set>
                                    <p:animEffect transition="in" filter="fade">
                                      <p:cBhvr>
                                        <p:cTn id="7" dur="1000"/>
                                        <p:tgtEl>
                                          <p:spTgt spid="3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
                                        </p:tgtEl>
                                        <p:attrNameLst>
                                          <p:attrName>style.visibility</p:attrName>
                                        </p:attrNameLst>
                                      </p:cBhvr>
                                      <p:to>
                                        <p:strVal val="visible"/>
                                      </p:to>
                                    </p:set>
                                    <p:animEffect transition="in" filter="fade">
                                      <p:cBhvr>
                                        <p:cTn id="12" dur="1000"/>
                                        <p:tgtEl>
                                          <p:spTgt spid="30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8"/>
                                        </p:tgtEl>
                                        <p:attrNameLst>
                                          <p:attrName>style.visibility</p:attrName>
                                        </p:attrNameLst>
                                      </p:cBhvr>
                                      <p:to>
                                        <p:strVal val="visible"/>
                                      </p:to>
                                    </p:set>
                                    <p:animEffect transition="in" filter="fade">
                                      <p:cBhvr>
                                        <p:cTn id="17" dur="1000"/>
                                        <p:tgtEl>
                                          <p:spTgt spid="30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0"/>
                                        </p:tgtEl>
                                        <p:attrNameLst>
                                          <p:attrName>style.visibility</p:attrName>
                                        </p:attrNameLst>
                                      </p:cBhvr>
                                      <p:to>
                                        <p:strVal val="visible"/>
                                      </p:to>
                                    </p:set>
                                    <p:animEffect transition="in" filter="fade">
                                      <p:cBhvr>
                                        <p:cTn id="22" dur="1000"/>
                                        <p:tgtEl>
                                          <p:spTgt spid="3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11"/>
                                        </p:tgtEl>
                                        <p:attrNameLst>
                                          <p:attrName>style.visibility</p:attrName>
                                        </p:attrNameLst>
                                      </p:cBhvr>
                                      <p:to>
                                        <p:strVal val="visible"/>
                                      </p:to>
                                    </p:set>
                                    <p:animEffect transition="in" filter="fade">
                                      <p:cBhvr>
                                        <p:cTn id="27" dur="1000"/>
                                        <p:tgtEl>
                                          <p:spTgt spid="3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09"/>
                                        </p:tgtEl>
                                        <p:attrNameLst>
                                          <p:attrName>style.visibility</p:attrName>
                                        </p:attrNameLst>
                                      </p:cBhvr>
                                      <p:to>
                                        <p:strVal val="visible"/>
                                      </p:to>
                                    </p:set>
                                    <p:animEffect transition="in" filter="fade">
                                      <p:cBhvr>
                                        <p:cTn id="32" dur="1000"/>
                                        <p:tgtEl>
                                          <p:spTgt spid="3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0"/>
        <p:cNvGrpSpPr/>
        <p:nvPr/>
      </p:nvGrpSpPr>
      <p:grpSpPr>
        <a:xfrm>
          <a:off x="0" y="0"/>
          <a:ext cx="0" cy="0"/>
          <a:chOff x="0" y="0"/>
          <a:chExt cx="0" cy="0"/>
        </a:xfrm>
      </p:grpSpPr>
      <p:sp>
        <p:nvSpPr>
          <p:cNvPr id="321" name="Google Shape;321;p17"/>
          <p:cNvSpPr/>
          <p:nvPr/>
        </p:nvSpPr>
        <p:spPr>
          <a:xfrm>
            <a:off x="457750" y="968800"/>
            <a:ext cx="8208900" cy="325800"/>
          </a:xfrm>
          <a:prstGeom prst="roundRect">
            <a:avLst>
              <a:gd name="adj" fmla="val 16667"/>
            </a:avLst>
          </a:prstGeom>
          <a:solidFill>
            <a:srgbClr val="219EB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tx1"/>
                </a:solidFill>
                <a:latin typeface="Arial"/>
                <a:ea typeface="Arial"/>
                <a:cs typeface="Arial"/>
                <a:sym typeface="Arial"/>
              </a:rPr>
              <a:t>Where can I find more information?</a:t>
            </a:r>
            <a:endParaRPr lang="en-US" sz="1400" b="0" i="0" u="none" strike="noStrike" cap="none">
              <a:solidFill>
                <a:schemeClr val="tx1"/>
              </a:solidFill>
              <a:latin typeface="Montserrat"/>
              <a:ea typeface="Montserrat"/>
              <a:cs typeface="Montserrat"/>
            </a:endParaRPr>
          </a:p>
        </p:txBody>
      </p:sp>
      <p:pic>
        <p:nvPicPr>
          <p:cNvPr id="322" name="Google Shape;322;p1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23" name="Google Shape;323;p1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24" name="Google Shape;324;p1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25" name="Google Shape;325;p1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26" name="Google Shape;326;p17"/>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27" name="Google Shape;327;p17"/>
          <p:cNvSpPr/>
          <p:nvPr/>
        </p:nvSpPr>
        <p:spPr>
          <a:xfrm>
            <a:off x="509500" y="1436725"/>
            <a:ext cx="25707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GB" sz="1400" b="0" i="0" u="sng" strike="noStrike" cap="none">
                <a:solidFill>
                  <a:schemeClr val="accent5"/>
                </a:solidFill>
                <a:latin typeface="Arial"/>
                <a:ea typeface="Arial"/>
                <a:cs typeface="Arial"/>
                <a:sym typeface="Arial"/>
                <a:hlinkClick r:id="rId6">
                  <a:extLst>
                    <a:ext uri="{A12FA001-AC4F-418D-AE19-62706E023703}">
                      <ahyp:hlinkClr xmlns:ahyp="http://schemas.microsoft.com/office/drawing/2018/hyperlinkcolor" val="tx"/>
                    </a:ext>
                  </a:extLst>
                </a:hlinkClick>
              </a:rPr>
              <a:t>GLA Democracy Hub </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Provides resources and a comprehensive FAQ in both Easy Read and community languages. You can also use a WhatsApp chatbot (+44 7908820136) to answer questions you may have!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28" name="Google Shape;328;p17"/>
          <p:cNvSpPr/>
          <p:nvPr/>
        </p:nvSpPr>
        <p:spPr>
          <a:xfrm>
            <a:off x="3284275" y="1438879"/>
            <a:ext cx="26502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7">
                  <a:extLst>
                    <a:ext uri="{A12FA001-AC4F-418D-AE19-62706E023703}">
                      <ahyp:hlinkClr xmlns:ahyp="http://schemas.microsoft.com/office/drawing/2018/hyperlinkcolor" val="tx"/>
                    </a:ext>
                  </a:extLst>
                </a:hlinkClick>
              </a:rPr>
              <a:t>Who Can I Vote For?</a:t>
            </a:r>
            <a:endParaRPr sz="1400" b="0" i="0" u="none" strike="noStrike" cap="none">
              <a:solidFill>
                <a:schemeClr val="accent5"/>
              </a:solidFill>
              <a:latin typeface="Arial"/>
              <a:ea typeface="Arial"/>
              <a:cs typeface="Arial"/>
              <a:sym typeface="Arial"/>
            </a:endParaRPr>
          </a:p>
          <a:p>
            <a:pPr marL="0" marR="0" lvl="0" indent="0" algn="l" rtl="0">
              <a:lnSpc>
                <a:spcPct val="115000"/>
              </a:lnSpc>
              <a:spcBef>
                <a:spcPts val="120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Helps to find the candidates in your area, at various elections, based on publicly - available </a:t>
            </a:r>
            <a:r>
              <a:rPr lang="en-GB">
                <a:solidFill>
                  <a:schemeClr val="dk1"/>
                </a:solidFill>
              </a:rPr>
              <a:t>information</a:t>
            </a:r>
            <a:r>
              <a:rPr lang="en-GB" sz="14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329" name="Google Shape;329;p17"/>
          <p:cNvSpPr/>
          <p:nvPr/>
        </p:nvSpPr>
        <p:spPr>
          <a:xfrm>
            <a:off x="6138675" y="1436725"/>
            <a:ext cx="25278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8">
                  <a:extLst>
                    <a:ext uri="{A12FA001-AC4F-418D-AE19-62706E023703}">
                      <ahyp:hlinkClr xmlns:ahyp="http://schemas.microsoft.com/office/drawing/2018/hyperlinkcolor" val="tx"/>
                    </a:ext>
                  </a:extLst>
                </a:hlinkClick>
              </a:rPr>
              <a:t>TheyWorkForYou</a:t>
            </a:r>
            <a:endParaRPr sz="1400" b="0" i="0" u="none" strike="noStrike" cap="none">
              <a:solidFill>
                <a:schemeClr val="accent5"/>
              </a:solidFill>
              <a:latin typeface="Arial"/>
              <a:ea typeface="Arial"/>
              <a:cs typeface="Arial"/>
              <a:sym typeface="Arial"/>
            </a:endParaRPr>
          </a:p>
          <a:p>
            <a:pPr marL="0" marR="0" lvl="0" indent="0" algn="l" rtl="0">
              <a:lnSpc>
                <a:spcPct val="95000"/>
              </a:lnSpc>
              <a:spcBef>
                <a:spcPts val="120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Tells you the voting record  on policy issues and public statements from Members of Parliaments and others.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330" name="Google Shape;330;p17"/>
          <p:cNvPicPr preferRelativeResize="0"/>
          <p:nvPr/>
        </p:nvPicPr>
        <p:blipFill rotWithShape="1">
          <a:blip r:embed="rId9">
            <a:alphaModFix/>
          </a:blip>
          <a:srcRect t="6397" b="12715"/>
          <a:stretch/>
        </p:blipFill>
        <p:spPr>
          <a:xfrm>
            <a:off x="6500925" y="3197940"/>
            <a:ext cx="1803302" cy="762448"/>
          </a:xfrm>
          <a:prstGeom prst="rect">
            <a:avLst/>
          </a:prstGeom>
          <a:noFill/>
          <a:ln>
            <a:noFill/>
          </a:ln>
        </p:spPr>
      </p:pic>
      <p:pic>
        <p:nvPicPr>
          <p:cNvPr id="331" name="Google Shape;331;p17"/>
          <p:cNvPicPr preferRelativeResize="0"/>
          <p:nvPr/>
        </p:nvPicPr>
        <p:blipFill rotWithShape="1">
          <a:blip r:embed="rId10">
            <a:alphaModFix/>
          </a:blip>
          <a:srcRect l="11875" r="11112"/>
          <a:stretch/>
        </p:blipFill>
        <p:spPr>
          <a:xfrm>
            <a:off x="3707750" y="3183275"/>
            <a:ext cx="1803393" cy="7918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0"/>
        <p:cNvGrpSpPr/>
        <p:nvPr/>
      </p:nvGrpSpPr>
      <p:grpSpPr>
        <a:xfrm>
          <a:off x="0" y="0"/>
          <a:ext cx="0" cy="0"/>
          <a:chOff x="0" y="0"/>
          <a:chExt cx="0" cy="0"/>
        </a:xfrm>
      </p:grpSpPr>
      <p:sp>
        <p:nvSpPr>
          <p:cNvPr id="261" name="Google Shape;261;p12"/>
          <p:cNvSpPr/>
          <p:nvPr/>
        </p:nvSpPr>
        <p:spPr>
          <a:xfrm>
            <a:off x="472939" y="1640693"/>
            <a:ext cx="4728302" cy="2069058"/>
          </a:xfrm>
          <a:prstGeom prst="roundRect">
            <a:avLst>
              <a:gd name="adj" fmla="val 16667"/>
            </a:avLst>
          </a:prstGeom>
          <a:noFill/>
          <a:ln w="9525" cap="flat" cmpd="sng">
            <a:solidFill>
              <a:srgbClr val="6A040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GB" sz="2000" b="1" i="0" u="none" strike="noStrike" cap="none">
                <a:solidFill>
                  <a:schemeClr val="dk1"/>
                </a:solidFill>
                <a:latin typeface="Arial"/>
                <a:ea typeface="Arial"/>
                <a:cs typeface="Arial"/>
                <a:sym typeface="Arial"/>
              </a:rPr>
              <a:t>You will need:</a:t>
            </a:r>
            <a:endParaRPr sz="2000" b="1" i="0" u="none" strike="noStrike" cap="none">
              <a:solidFill>
                <a:schemeClr val="dk1"/>
              </a:solidFill>
              <a:latin typeface="Arial"/>
              <a:ea typeface="Arial"/>
              <a:cs typeface="Arial"/>
              <a:sym typeface="Arial"/>
            </a:endParaRPr>
          </a:p>
          <a:p>
            <a:pPr>
              <a:buSzPts val="1800"/>
            </a:pPr>
            <a:endParaRPr lang="en-GB" sz="2000" b="1">
              <a:solidFill>
                <a:schemeClr val="dk1"/>
              </a:solidFill>
            </a:endParaRPr>
          </a:p>
          <a:p>
            <a:pPr marL="457200" marR="0" lvl="0" indent="-342900" algn="l" rtl="0">
              <a:lnSpc>
                <a:spcPct val="100000"/>
              </a:lnSpc>
              <a:spcBef>
                <a:spcPts val="0"/>
              </a:spcBef>
              <a:spcAft>
                <a:spcPts val="0"/>
              </a:spcAft>
              <a:buClr>
                <a:schemeClr val="dk1"/>
              </a:buClr>
              <a:buSzPts val="1800"/>
              <a:buFont typeface="Arial"/>
              <a:buChar char="●"/>
            </a:pPr>
            <a:r>
              <a:rPr lang="en-GB" sz="2000" b="0" i="0" u="none" strike="noStrike" cap="none">
                <a:solidFill>
                  <a:schemeClr val="dk1"/>
                </a:solidFill>
                <a:latin typeface="Arial"/>
                <a:ea typeface="Arial"/>
                <a:cs typeface="Arial"/>
                <a:sym typeface="Arial"/>
              </a:rPr>
              <a:t>A device with internet connection</a:t>
            </a:r>
            <a:endParaRPr sz="2000" b="0" i="0" u="none" strike="noStrike" cap="none">
              <a:solidFill>
                <a:schemeClr val="dk1"/>
              </a:solidFill>
              <a:latin typeface="Arial"/>
              <a:ea typeface="Arial"/>
              <a:cs typeface="Arial"/>
              <a:sym typeface="Arial"/>
            </a:endParaRPr>
          </a:p>
          <a:p>
            <a:pPr marL="457200" indent="-342900">
              <a:buClr>
                <a:schemeClr val="dk1"/>
              </a:buClr>
              <a:buSzPts val="1800"/>
              <a:buFont typeface="Arial"/>
              <a:buChar char="●"/>
            </a:pPr>
            <a:r>
              <a:rPr lang="en-GB" sz="2000">
                <a:solidFill>
                  <a:schemeClr val="dk1"/>
                </a:solidFill>
              </a:rPr>
              <a:t>A pen</a:t>
            </a:r>
          </a:p>
          <a:p>
            <a:pPr marL="457200" indent="-342900">
              <a:buClr>
                <a:schemeClr val="dk1"/>
              </a:buClr>
              <a:buSzPts val="1800"/>
              <a:buFont typeface="Arial"/>
              <a:buChar char="●"/>
            </a:pPr>
            <a:r>
              <a:rPr lang="en-GB" sz="2000" b="0" i="0" u="none" strike="noStrike" cap="none">
                <a:solidFill>
                  <a:schemeClr val="dk1"/>
                </a:solidFill>
                <a:latin typeface="Arial"/>
                <a:ea typeface="Arial"/>
                <a:cs typeface="Arial"/>
                <a:sym typeface="Arial"/>
              </a:rPr>
              <a:t>A copy of this </a:t>
            </a:r>
            <a:r>
              <a:rPr lang="en-GB" sz="2000" b="0" i="0" strike="noStrike" cap="none">
                <a:solidFill>
                  <a:schemeClr val="dk1"/>
                </a:solidFill>
                <a:latin typeface="Arial"/>
                <a:ea typeface="Arial"/>
                <a:cs typeface="Arial"/>
                <a:sym typeface="Arial"/>
              </a:rPr>
              <a:t>worksheet</a:t>
            </a:r>
            <a:r>
              <a:rPr lang="en-GB" sz="2000">
                <a:solidFill>
                  <a:schemeClr val="dk1"/>
                </a:solidFill>
              </a:rPr>
              <a:t> →</a:t>
            </a:r>
            <a:endParaRPr sz="2000" b="0" i="0" u="none" strike="noStrike" cap="none">
              <a:solidFill>
                <a:schemeClr val="dk1"/>
              </a:solidFill>
              <a:latin typeface="Arial"/>
              <a:ea typeface="Arial"/>
              <a:cs typeface="Arial"/>
            </a:endParaRPr>
          </a:p>
        </p:txBody>
      </p:sp>
      <p:pic>
        <p:nvPicPr>
          <p:cNvPr id="262" name="Google Shape;262;p1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63" name="Google Shape;263;p1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64" name="Google Shape;264;p1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266" name="Google Shape;266;p1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67" name="Google Shape;267;p12"/>
          <p:cNvSpPr/>
          <p:nvPr/>
        </p:nvSpPr>
        <p:spPr>
          <a:xfrm>
            <a:off x="464553" y="1017825"/>
            <a:ext cx="5204551" cy="506700"/>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Digital democracy scavenger hunt! </a:t>
            </a:r>
            <a:endParaRPr sz="2000" b="0" i="0" u="none" strike="noStrike" cap="none">
              <a:solidFill>
                <a:schemeClr val="lt1"/>
              </a:solidFill>
              <a:latin typeface="Arial"/>
              <a:ea typeface="Arial"/>
              <a:cs typeface="Arial"/>
              <a:sym typeface="Arial"/>
            </a:endParaRPr>
          </a:p>
        </p:txBody>
      </p:sp>
      <p:cxnSp>
        <p:nvCxnSpPr>
          <p:cNvPr id="3" name="Google Shape;71;g2ee77e1e325_0_12">
            <a:extLst>
              <a:ext uri="{FF2B5EF4-FFF2-40B4-BE49-F238E27FC236}">
                <a16:creationId xmlns:a16="http://schemas.microsoft.com/office/drawing/2014/main" id="{688FF849-864F-06B4-3B9E-72645B9183BB}"/>
              </a:ext>
            </a:extLst>
          </p:cNvPr>
          <p:cNvCxnSpPr/>
          <p:nvPr/>
        </p:nvCxnSpPr>
        <p:spPr>
          <a:xfrm rot="10800000" flipH="1">
            <a:off x="468882" y="4292229"/>
            <a:ext cx="8208900" cy="23700"/>
          </a:xfrm>
          <a:prstGeom prst="straightConnector1">
            <a:avLst/>
          </a:prstGeom>
          <a:noFill/>
          <a:ln w="9525" cap="flat" cmpd="sng">
            <a:solidFill>
              <a:schemeClr val="dk2"/>
            </a:solidFill>
            <a:prstDash val="solid"/>
            <a:round/>
            <a:headEnd type="none" w="sm" len="sm"/>
            <a:tailEnd type="none" w="sm" len="sm"/>
          </a:ln>
        </p:spPr>
      </p:cxnSp>
      <p:pic>
        <p:nvPicPr>
          <p:cNvPr id="6" name="Picture 5">
            <a:extLst>
              <a:ext uri="{FF2B5EF4-FFF2-40B4-BE49-F238E27FC236}">
                <a16:creationId xmlns:a16="http://schemas.microsoft.com/office/drawing/2014/main" id="{85E9112E-E69C-EEC6-0C53-D730E6CC331E}"/>
              </a:ext>
            </a:extLst>
          </p:cNvPr>
          <p:cNvPicPr>
            <a:picLocks noChangeAspect="1"/>
          </p:cNvPicPr>
          <p:nvPr/>
        </p:nvPicPr>
        <p:blipFill>
          <a:blip r:embed="rId6"/>
          <a:stretch>
            <a:fillRect/>
          </a:stretch>
        </p:blipFill>
        <p:spPr>
          <a:xfrm rot="720000">
            <a:off x="5716566" y="715409"/>
            <a:ext cx="2423460" cy="3435805"/>
          </a:xfrm>
          <a:prstGeom prst="rect">
            <a:avLst/>
          </a:prstGeom>
          <a:ln>
            <a:solidFill>
              <a:schemeClr val="tx1"/>
            </a:solid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1"/>
        <p:cNvGrpSpPr/>
        <p:nvPr/>
      </p:nvGrpSpPr>
      <p:grpSpPr>
        <a:xfrm>
          <a:off x="0" y="0"/>
          <a:ext cx="0" cy="0"/>
          <a:chOff x="0" y="0"/>
          <a:chExt cx="0" cy="0"/>
        </a:xfrm>
      </p:grpSpPr>
      <p:pic>
        <p:nvPicPr>
          <p:cNvPr id="272" name="Google Shape;272;p1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73" name="Google Shape;273;p1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74" name="Google Shape;274;p1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276" name="Google Shape;276;p1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77" name="Google Shape;277;p13"/>
          <p:cNvSpPr/>
          <p:nvPr/>
        </p:nvSpPr>
        <p:spPr>
          <a:xfrm>
            <a:off x="4318830" y="1517739"/>
            <a:ext cx="4340587" cy="630962"/>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600">
                <a:solidFill>
                  <a:schemeClr val="lt1"/>
                </a:solidFill>
              </a:rPr>
              <a:t>Get</a:t>
            </a:r>
            <a:r>
              <a:rPr lang="en-GB" sz="1600" b="0" i="0" u="none" strike="noStrike" cap="none">
                <a:solidFill>
                  <a:schemeClr val="lt1"/>
                </a:solidFill>
                <a:latin typeface="Arial"/>
                <a:ea typeface="Arial"/>
                <a:cs typeface="Arial"/>
                <a:sym typeface="Arial"/>
              </a:rPr>
              <a:t> your </a:t>
            </a:r>
            <a:r>
              <a:rPr lang="en-GB" sz="1600">
                <a:solidFill>
                  <a:schemeClr val="lt1"/>
                </a:solidFill>
              </a:rPr>
              <a:t>worksheet</a:t>
            </a:r>
            <a:r>
              <a:rPr lang="en-GB" sz="1600" b="0" i="0" u="none" strike="noStrike" cap="none">
                <a:solidFill>
                  <a:schemeClr val="lt1"/>
                </a:solidFill>
                <a:latin typeface="Arial"/>
                <a:ea typeface="Arial"/>
                <a:cs typeface="Arial"/>
                <a:sym typeface="Arial"/>
              </a:rPr>
              <a:t> ready! </a:t>
            </a:r>
            <a:endParaRPr sz="1600" b="0" i="0" u="none" strike="noStrike" cap="none">
              <a:solidFill>
                <a:schemeClr val="lt1"/>
              </a:solidFill>
              <a:latin typeface="Arial"/>
              <a:ea typeface="Arial"/>
              <a:cs typeface="Arial"/>
              <a:sym typeface="Arial"/>
            </a:endParaRPr>
          </a:p>
        </p:txBody>
      </p:sp>
      <p:sp>
        <p:nvSpPr>
          <p:cNvPr id="278" name="Google Shape;278;p13"/>
          <p:cNvSpPr/>
          <p:nvPr/>
        </p:nvSpPr>
        <p:spPr>
          <a:xfrm>
            <a:off x="4352847" y="2256453"/>
            <a:ext cx="4278685" cy="793768"/>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a:buSzPts val="1400"/>
            </a:pPr>
            <a:r>
              <a:rPr lang="en-GB" sz="1600" b="0" i="0" u="none" strike="noStrike" cap="none">
                <a:solidFill>
                  <a:schemeClr val="lt1"/>
                </a:solidFill>
                <a:latin typeface="Arial"/>
                <a:ea typeface="Arial"/>
                <a:cs typeface="Arial"/>
                <a:sym typeface="Arial"/>
              </a:rPr>
              <a:t>Use only the websites on the worksheet to find answers. No search engines </a:t>
            </a:r>
            <a:r>
              <a:rPr lang="en-GB" sz="1600">
                <a:solidFill>
                  <a:schemeClr val="lt1"/>
                </a:solidFill>
              </a:rPr>
              <a:t>or AI </a:t>
            </a:r>
            <a:r>
              <a:rPr lang="en-GB" sz="1600" b="0" i="0" u="none" strike="noStrike" cap="none">
                <a:solidFill>
                  <a:schemeClr val="lt1"/>
                </a:solidFill>
                <a:latin typeface="Arial"/>
                <a:ea typeface="Arial"/>
                <a:cs typeface="Arial"/>
                <a:sym typeface="Arial"/>
              </a:rPr>
              <a:t>are allowed. </a:t>
            </a:r>
            <a:endParaRPr sz="1600" b="0" i="0" u="none" strike="noStrike" cap="none">
              <a:solidFill>
                <a:schemeClr val="lt1"/>
              </a:solidFill>
              <a:latin typeface="Arial"/>
              <a:ea typeface="Arial"/>
              <a:cs typeface="Arial"/>
              <a:sym typeface="Arial"/>
            </a:endParaRPr>
          </a:p>
        </p:txBody>
      </p:sp>
      <p:sp>
        <p:nvSpPr>
          <p:cNvPr id="279" name="Google Shape;279;p13"/>
          <p:cNvSpPr/>
          <p:nvPr/>
        </p:nvSpPr>
        <p:spPr>
          <a:xfrm>
            <a:off x="4334213" y="3158243"/>
            <a:ext cx="4309743" cy="776056"/>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r>
              <a:rPr lang="en-GB" sz="1600">
                <a:solidFill>
                  <a:schemeClr val="lt1"/>
                </a:solidFill>
              </a:rPr>
              <a:t>How many answers can you find in 10 minutes?</a:t>
            </a:r>
            <a:endParaRPr lang="en-US">
              <a:solidFill>
                <a:schemeClr val="lt1"/>
              </a:solidFill>
            </a:endParaRPr>
          </a:p>
        </p:txBody>
      </p:sp>
      <p:cxnSp>
        <p:nvCxnSpPr>
          <p:cNvPr id="3" name="Google Shape;71;g2ee77e1e325_0_12">
            <a:extLst>
              <a:ext uri="{FF2B5EF4-FFF2-40B4-BE49-F238E27FC236}">
                <a16:creationId xmlns:a16="http://schemas.microsoft.com/office/drawing/2014/main" id="{134589AE-9439-3173-2C1D-18ED67E24429}"/>
              </a:ext>
            </a:extLst>
          </p:cNvPr>
          <p:cNvCxnSpPr/>
          <p:nvPr/>
        </p:nvCxnSpPr>
        <p:spPr>
          <a:xfrm rot="10800000" flipH="1">
            <a:off x="468882" y="4292229"/>
            <a:ext cx="8208900" cy="23700"/>
          </a:xfrm>
          <a:prstGeom prst="straightConnector1">
            <a:avLst/>
          </a:prstGeom>
          <a:noFill/>
          <a:ln w="9525" cap="flat" cmpd="sng">
            <a:solidFill>
              <a:schemeClr val="dk2"/>
            </a:solidFill>
            <a:prstDash val="solid"/>
            <a:round/>
            <a:headEnd type="none" w="sm" len="sm"/>
            <a:tailEnd type="none" w="sm" len="sm"/>
          </a:ln>
        </p:spPr>
      </p:cxnSp>
      <p:sp>
        <p:nvSpPr>
          <p:cNvPr id="5" name="Google Shape;267;p12">
            <a:extLst>
              <a:ext uri="{FF2B5EF4-FFF2-40B4-BE49-F238E27FC236}">
                <a16:creationId xmlns:a16="http://schemas.microsoft.com/office/drawing/2014/main" id="{B6EC40AA-34D3-CCEA-7170-1DC7178C7943}"/>
              </a:ext>
            </a:extLst>
          </p:cNvPr>
          <p:cNvSpPr/>
          <p:nvPr/>
        </p:nvSpPr>
        <p:spPr>
          <a:xfrm>
            <a:off x="3471732" y="903939"/>
            <a:ext cx="5204551" cy="506700"/>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Digital democracy scavenger hunt! </a:t>
            </a:r>
            <a:endParaRPr sz="2000" b="0" i="0" u="none" strike="noStrike" cap="none">
              <a:solidFill>
                <a:schemeClr val="lt1"/>
              </a:solidFill>
              <a:latin typeface="Arial"/>
              <a:ea typeface="Arial"/>
              <a:cs typeface="Arial"/>
              <a:sym typeface="Arial"/>
            </a:endParaRPr>
          </a:p>
        </p:txBody>
      </p:sp>
      <p:pic>
        <p:nvPicPr>
          <p:cNvPr id="7" name="Picture 6" descr="A screenshot of a survey&#10;&#10;AI-generated content may be incorrect.">
            <a:extLst>
              <a:ext uri="{FF2B5EF4-FFF2-40B4-BE49-F238E27FC236}">
                <a16:creationId xmlns:a16="http://schemas.microsoft.com/office/drawing/2014/main" id="{6E755111-4AA3-A3A6-ACD5-5C0C3301E291}"/>
              </a:ext>
            </a:extLst>
          </p:cNvPr>
          <p:cNvPicPr>
            <a:picLocks noChangeAspect="1"/>
          </p:cNvPicPr>
          <p:nvPr/>
        </p:nvPicPr>
        <p:blipFill>
          <a:blip r:embed="rId6"/>
          <a:stretch>
            <a:fillRect/>
          </a:stretch>
        </p:blipFill>
        <p:spPr>
          <a:xfrm rot="-360000">
            <a:off x="872423" y="783445"/>
            <a:ext cx="2423460" cy="3435805"/>
          </a:xfrm>
          <a:prstGeom prst="rect">
            <a:avLst/>
          </a:prstGeom>
          <a:ln>
            <a:solidFill>
              <a:schemeClr val="tx1"/>
            </a:solid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4"/>
        <p:cNvGrpSpPr/>
        <p:nvPr/>
      </p:nvGrpSpPr>
      <p:grpSpPr>
        <a:xfrm>
          <a:off x="0" y="0"/>
          <a:ext cx="0" cy="0"/>
          <a:chOff x="0" y="0"/>
          <a:chExt cx="0" cy="0"/>
        </a:xfrm>
      </p:grpSpPr>
      <p:pic>
        <p:nvPicPr>
          <p:cNvPr id="445" name="Google Shape;445;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46" name="Google Shape;446;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47" name="Google Shape;447;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48" name="Google Shape;448;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49" name="Google Shape;449;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 name="TextBox 1">
            <a:extLst>
              <a:ext uri="{FF2B5EF4-FFF2-40B4-BE49-F238E27FC236}">
                <a16:creationId xmlns:a16="http://schemas.microsoft.com/office/drawing/2014/main" id="{68AA299D-CA77-86B1-1D0E-161F67AFCBBF}"/>
              </a:ext>
            </a:extLst>
          </p:cNvPr>
          <p:cNvSpPr txBox="1"/>
          <p:nvPr/>
        </p:nvSpPr>
        <p:spPr>
          <a:xfrm>
            <a:off x="537498" y="1953263"/>
            <a:ext cx="4249334"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Can you talk to </a:t>
            </a:r>
            <a:r>
              <a:rPr lang="en-US" sz="2000" b="1"/>
              <a:t>three people</a:t>
            </a:r>
            <a:r>
              <a:rPr lang="en-US" sz="2000"/>
              <a:t> after this session about voting, civic and democratic participation, and getting your voice heard</a:t>
            </a:r>
            <a:r>
              <a:rPr lang="en-US" sz="2000" b="1"/>
              <a:t>? ​</a:t>
            </a:r>
            <a:endParaRPr lang="en-GB" sz="2000"/>
          </a:p>
        </p:txBody>
      </p:sp>
      <p:sp>
        <p:nvSpPr>
          <p:cNvPr id="5" name="Google Shape;197;p7">
            <a:extLst>
              <a:ext uri="{FF2B5EF4-FFF2-40B4-BE49-F238E27FC236}">
                <a16:creationId xmlns:a16="http://schemas.microsoft.com/office/drawing/2014/main" id="{A14AF8E6-5C2F-F112-761A-71180A3DB89B}"/>
              </a:ext>
            </a:extLst>
          </p:cNvPr>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a:solidFill>
                  <a:schemeClr val="lt1"/>
                </a:solidFill>
              </a:rPr>
              <a:t>Democracy pledge</a:t>
            </a:r>
            <a:endParaRPr lang="en-US">
              <a:solidFill>
                <a:schemeClr val="lt1"/>
              </a:solidFill>
            </a:endParaRPr>
          </a:p>
        </p:txBody>
      </p:sp>
      <p:pic>
        <p:nvPicPr>
          <p:cNvPr id="3" name="Picture 2">
            <a:extLst>
              <a:ext uri="{FF2B5EF4-FFF2-40B4-BE49-F238E27FC236}">
                <a16:creationId xmlns:a16="http://schemas.microsoft.com/office/drawing/2014/main" id="{0D98B7D0-BD05-7082-0205-B1F767D45664}"/>
              </a:ext>
            </a:extLst>
          </p:cNvPr>
          <p:cNvPicPr>
            <a:picLocks noChangeAspect="1"/>
          </p:cNvPicPr>
          <p:nvPr/>
        </p:nvPicPr>
        <p:blipFill>
          <a:blip r:embed="rId6"/>
          <a:srcRect l="6722" t="623" r="-766" b="5068"/>
          <a:stretch>
            <a:fillRect/>
          </a:stretch>
        </p:blipFill>
        <p:spPr>
          <a:xfrm>
            <a:off x="5222061" y="1695760"/>
            <a:ext cx="3303098" cy="2143342"/>
          </a:xfrm>
          <a:prstGeom prst="rect">
            <a:avLst/>
          </a:prstGeom>
        </p:spPr>
      </p:pic>
    </p:spTree>
    <p:extLst>
      <p:ext uri="{BB962C8B-B14F-4D97-AF65-F5344CB8AC3E}">
        <p14:creationId xmlns:p14="http://schemas.microsoft.com/office/powerpoint/2010/main" val="178372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9"/>
        <p:cNvGrpSpPr/>
        <p:nvPr/>
      </p:nvGrpSpPr>
      <p:grpSpPr>
        <a:xfrm>
          <a:off x="0" y="0"/>
          <a:ext cx="0" cy="0"/>
          <a:chOff x="0" y="0"/>
          <a:chExt cx="0" cy="0"/>
        </a:xfrm>
      </p:grpSpPr>
      <p:pic>
        <p:nvPicPr>
          <p:cNvPr id="540" name="Google Shape;540;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41" name="Google Shape;541;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542" name="Google Shape;542;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43" name="Google Shape;543;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544" name="Google Shape;544;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45" name="Google Shape;545;p33"/>
          <p:cNvSpPr/>
          <p:nvPr/>
        </p:nvSpPr>
        <p:spPr>
          <a:xfrm>
            <a:off x="2449864" y="1443041"/>
            <a:ext cx="4164525" cy="2702503"/>
          </a:xfrm>
          <a:prstGeom prst="roundRect">
            <a:avLst>
              <a:gd name="adj" fmla="val 16667"/>
            </a:avLst>
          </a:prstGeom>
          <a:noFill/>
          <a:ln w="9525" cap="flat" cmpd="sng">
            <a:solidFill>
              <a:srgbClr val="6A040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GB" sz="1500" b="1" i="0" u="none" strike="noStrike" cap="none">
                <a:solidFill>
                  <a:schemeClr val="dk1"/>
                </a:solidFill>
                <a:latin typeface="Arial"/>
                <a:ea typeface="Arial"/>
                <a:cs typeface="Arial"/>
                <a:sym typeface="Arial"/>
              </a:rPr>
              <a:t>Check out the GLA Democracy Hub </a:t>
            </a:r>
            <a:r>
              <a:rPr lang="en-GB" sz="1500" b="1" i="0" u="sng" strike="noStrike" cap="none">
                <a:solidFill>
                  <a:schemeClr val="hlink"/>
                </a:solidFill>
                <a:latin typeface="Arial"/>
                <a:ea typeface="Arial"/>
                <a:cs typeface="Arial"/>
                <a:sym typeface="Arial"/>
                <a:hlinkClick r:id="rId6"/>
              </a:rPr>
              <a:t>registertovote.london</a:t>
            </a:r>
            <a:r>
              <a:rPr lang="en-GB" sz="1500" b="1" i="0" u="none" strike="noStrike" cap="none">
                <a:solidFill>
                  <a:schemeClr val="dk1"/>
                </a:solidFill>
                <a:latin typeface="Arial"/>
                <a:ea typeface="Arial"/>
                <a:cs typeface="Arial"/>
                <a:sym typeface="Arial"/>
              </a:rPr>
              <a:t> to: </a:t>
            </a:r>
            <a:endParaRPr sz="1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more information on your civic and democratic rights </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comprehensive answers to FAQs </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Check the Democracy WhatsApp chatbot (+44 7908820136) and #NoVoteNoVoice WhatsApp channel</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accessible resources, including in different languages</a:t>
            </a:r>
            <a:endParaRPr sz="1400" b="0" i="0" u="none" strike="noStrike" cap="none">
              <a:solidFill>
                <a:schemeClr val="dk1"/>
              </a:solidFill>
              <a:latin typeface="Arial"/>
              <a:ea typeface="Arial"/>
              <a:cs typeface="Arial"/>
              <a:sym typeface="Arial"/>
            </a:endParaRPr>
          </a:p>
        </p:txBody>
      </p:sp>
      <p:pic>
        <p:nvPicPr>
          <p:cNvPr id="546" name="Google Shape;546;p33"/>
          <p:cNvPicPr preferRelativeResize="0"/>
          <p:nvPr/>
        </p:nvPicPr>
        <p:blipFill rotWithShape="1">
          <a:blip r:embed="rId7">
            <a:alphaModFix/>
          </a:blip>
          <a:srcRect/>
          <a:stretch/>
        </p:blipFill>
        <p:spPr>
          <a:xfrm>
            <a:off x="314437" y="1774188"/>
            <a:ext cx="2111188" cy="2082613"/>
          </a:xfrm>
          <a:prstGeom prst="rect">
            <a:avLst/>
          </a:prstGeom>
          <a:noFill/>
          <a:ln>
            <a:noFill/>
          </a:ln>
        </p:spPr>
      </p:pic>
      <p:sp>
        <p:nvSpPr>
          <p:cNvPr id="547" name="Google Shape;547;p33"/>
          <p:cNvSpPr/>
          <p:nvPr/>
        </p:nvSpPr>
        <p:spPr>
          <a:xfrm>
            <a:off x="482025" y="928125"/>
            <a:ext cx="7956475" cy="391301"/>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algn="ctr">
              <a:buSzPts val="2000"/>
            </a:pPr>
            <a:r>
              <a:rPr lang="en-GB" sz="2000" b="1" i="0" u="none" strike="noStrike" cap="none">
                <a:solidFill>
                  <a:schemeClr val="dk1"/>
                </a:solidFill>
                <a:latin typeface="Arial"/>
                <a:ea typeface="Arial"/>
                <a:cs typeface="Arial"/>
                <a:sym typeface="Arial"/>
              </a:rPr>
              <a:t>Your voice matters</a:t>
            </a:r>
            <a:r>
              <a:rPr lang="en-GB" sz="2000" b="1">
                <a:solidFill>
                  <a:schemeClr val="dk1"/>
                </a:solidFill>
              </a:rPr>
              <a:t> -</a:t>
            </a:r>
            <a:r>
              <a:rPr lang="en-GB" sz="2000" b="1" i="0" u="none" strike="noStrike" cap="none">
                <a:solidFill>
                  <a:schemeClr val="dk1"/>
                </a:solidFill>
                <a:latin typeface="Arial"/>
                <a:ea typeface="Arial"/>
                <a:cs typeface="Arial"/>
                <a:sym typeface="Arial"/>
              </a:rPr>
              <a:t> make sure it gets heard! </a:t>
            </a:r>
            <a:endParaRPr sz="1400" b="1" i="0" u="none" strike="noStrike" cap="none">
              <a:solidFill>
                <a:schemeClr val="dk1"/>
              </a:solidFill>
              <a:latin typeface="Montserrat"/>
              <a:ea typeface="Montserrat"/>
              <a:cs typeface="Montserrat"/>
              <a:sym typeface="Montserrat"/>
            </a:endParaRPr>
          </a:p>
        </p:txBody>
      </p:sp>
      <p:pic>
        <p:nvPicPr>
          <p:cNvPr id="2" name="Picture 1">
            <a:extLst>
              <a:ext uri="{FF2B5EF4-FFF2-40B4-BE49-F238E27FC236}">
                <a16:creationId xmlns:a16="http://schemas.microsoft.com/office/drawing/2014/main" id="{58D99561-00B3-A141-6B11-DB2F522D1A37}"/>
              </a:ext>
            </a:extLst>
          </p:cNvPr>
          <p:cNvPicPr>
            <a:picLocks noChangeAspect="1"/>
          </p:cNvPicPr>
          <p:nvPr/>
        </p:nvPicPr>
        <p:blipFill>
          <a:blip r:embed="rId8"/>
          <a:stretch>
            <a:fillRect/>
          </a:stretch>
        </p:blipFill>
        <p:spPr>
          <a:xfrm>
            <a:off x="6724650" y="1774214"/>
            <a:ext cx="1942001" cy="197863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
        <p:cNvGrpSpPr/>
        <p:nvPr/>
      </p:nvGrpSpPr>
      <p:grpSpPr>
        <a:xfrm>
          <a:off x="0" y="0"/>
          <a:ext cx="0" cy="0"/>
          <a:chOff x="0" y="0"/>
          <a:chExt cx="0" cy="0"/>
        </a:xfrm>
      </p:grpSpPr>
      <p:sp>
        <p:nvSpPr>
          <p:cNvPr id="67" name="Google Shape;67;g2ee77e1e325_0_12"/>
          <p:cNvSpPr/>
          <p:nvPr/>
        </p:nvSpPr>
        <p:spPr>
          <a:xfrm>
            <a:off x="378733" y="1020850"/>
            <a:ext cx="8264034" cy="3120900"/>
          </a:xfrm>
          <a:prstGeom prst="roundRect">
            <a:avLst>
              <a:gd name="adj" fmla="val 4078"/>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50000"/>
              </a:lnSpc>
              <a:spcBef>
                <a:spcPts val="400"/>
              </a:spcBef>
              <a:spcAft>
                <a:spcPts val="1000"/>
              </a:spcAft>
              <a:buClr>
                <a:srgbClr val="000000"/>
              </a:buClr>
              <a:buSzPts val="1400"/>
              <a:buFont typeface="Arial"/>
              <a:buNone/>
            </a:pPr>
            <a:endParaRPr sz="1400" b="0" i="0" u="none" strike="noStrike" cap="none">
              <a:solidFill>
                <a:srgbClr val="FFFFFF"/>
              </a:solidFill>
              <a:latin typeface="Montserrat"/>
              <a:ea typeface="Montserrat"/>
              <a:cs typeface="Montserrat"/>
              <a:sym typeface="Montserrat"/>
            </a:endParaRPr>
          </a:p>
        </p:txBody>
      </p:sp>
      <p:pic>
        <p:nvPicPr>
          <p:cNvPr id="68" name="Google Shape;68;g2ee77e1e325_0_1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69" name="Google Shape;69;g2ee77e1e325_0_1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70" name="Google Shape;70;g2ee77e1e325_0_1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71" name="Google Shape;71;g2ee77e1e325_0_12"/>
          <p:cNvCxnSpPr/>
          <p:nvPr/>
        </p:nvCxnSpPr>
        <p:spPr>
          <a:xfrm rot="10800000" flipH="1">
            <a:off x="468882" y="4292229"/>
            <a:ext cx="8208900" cy="23700"/>
          </a:xfrm>
          <a:prstGeom prst="straightConnector1">
            <a:avLst/>
          </a:prstGeom>
          <a:noFill/>
          <a:ln w="9525" cap="flat" cmpd="sng">
            <a:solidFill>
              <a:schemeClr val="dk2"/>
            </a:solidFill>
            <a:prstDash val="solid"/>
            <a:round/>
            <a:headEnd type="none" w="sm" len="sm"/>
            <a:tailEnd type="none" w="sm" len="sm"/>
          </a:ln>
        </p:spPr>
      </p:cxnSp>
      <p:pic>
        <p:nvPicPr>
          <p:cNvPr id="72" name="Google Shape;72;g2ee77e1e325_0_1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73" name="Google Shape;73;g2ee77e1e325_0_12"/>
          <p:cNvSpPr txBox="1"/>
          <p:nvPr/>
        </p:nvSpPr>
        <p:spPr>
          <a:xfrm>
            <a:off x="369304" y="1021000"/>
            <a:ext cx="8097418" cy="301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GB" sz="1900" b="1" i="0" u="none" strike="noStrike" cap="none" dirty="0">
                <a:solidFill>
                  <a:schemeClr val="dk1"/>
                </a:solidFill>
                <a:latin typeface="Arial"/>
                <a:ea typeface="Arial"/>
                <a:cs typeface="Arial"/>
                <a:sym typeface="Arial"/>
              </a:rPr>
              <a:t>In this session we will explore the following questions: </a:t>
            </a:r>
            <a:endParaRPr sz="19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dk1"/>
              </a:solidFill>
              <a:latin typeface="Arial"/>
              <a:ea typeface="Arial"/>
              <a:cs typeface="Arial"/>
              <a:sym typeface="Arial"/>
            </a:endParaRPr>
          </a:p>
          <a:p>
            <a:pPr marL="457200" indent="-317500">
              <a:buClr>
                <a:schemeClr val="dk1"/>
              </a:buClr>
              <a:buSzPts val="1400"/>
              <a:buFont typeface="Arial"/>
              <a:buChar char="●"/>
            </a:pPr>
            <a:r>
              <a:rPr lang="en-GB" sz="1800" b="0" i="0" u="none" strike="noStrike" cap="none" dirty="0">
                <a:solidFill>
                  <a:schemeClr val="dk1"/>
                </a:solidFill>
                <a:latin typeface="Arial"/>
                <a:ea typeface="Arial"/>
                <a:cs typeface="Arial"/>
                <a:sym typeface="Arial"/>
              </a:rPr>
              <a:t>What is</a:t>
            </a:r>
            <a:r>
              <a:rPr lang="en-GB" sz="1800" dirty="0">
                <a:solidFill>
                  <a:schemeClr val="dk1"/>
                </a:solidFill>
              </a:rPr>
              <a:t> </a:t>
            </a:r>
            <a:r>
              <a:rPr lang="en-GB" sz="1800" b="1" i="0" u="none" strike="noStrike" cap="none" dirty="0">
                <a:solidFill>
                  <a:schemeClr val="dk1"/>
                </a:solidFill>
                <a:latin typeface="Arial"/>
                <a:ea typeface="Arial"/>
                <a:cs typeface="Arial"/>
                <a:sym typeface="Arial"/>
              </a:rPr>
              <a:t>civic</a:t>
            </a:r>
            <a:r>
              <a:rPr lang="en-GB" sz="1800" b="1" dirty="0">
                <a:solidFill>
                  <a:schemeClr val="dk1"/>
                </a:solidFill>
              </a:rPr>
              <a:t> </a:t>
            </a:r>
            <a:r>
              <a:rPr lang="en-GB" sz="1800" i="0" u="none" strike="noStrike" cap="none" dirty="0">
                <a:solidFill>
                  <a:schemeClr val="dk1"/>
                </a:solidFill>
                <a:latin typeface="Arial"/>
                <a:ea typeface="Arial"/>
                <a:cs typeface="Arial"/>
                <a:sym typeface="Arial"/>
              </a:rPr>
              <a:t>and</a:t>
            </a:r>
            <a:r>
              <a:rPr lang="en-GB" sz="1800" b="1" dirty="0">
                <a:solidFill>
                  <a:schemeClr val="dk1"/>
                </a:solidFill>
              </a:rPr>
              <a:t> </a:t>
            </a:r>
            <a:r>
              <a:rPr lang="en-GB" sz="1800" b="1" i="0" u="none" strike="noStrike" cap="none" dirty="0">
                <a:solidFill>
                  <a:schemeClr val="dk1"/>
                </a:solidFill>
                <a:latin typeface="Arial"/>
                <a:ea typeface="Arial"/>
                <a:cs typeface="Arial"/>
                <a:sym typeface="Arial"/>
              </a:rPr>
              <a:t>democratic </a:t>
            </a:r>
            <a:r>
              <a:rPr lang="en-GB" sz="1800" b="1" dirty="0">
                <a:solidFill>
                  <a:schemeClr val="dk1"/>
                </a:solidFill>
              </a:rPr>
              <a:t>participation</a:t>
            </a:r>
            <a:r>
              <a:rPr lang="en-GB" sz="1800" dirty="0">
                <a:solidFill>
                  <a:schemeClr val="dk1"/>
                </a:solidFill>
              </a:rPr>
              <a:t>, </a:t>
            </a:r>
            <a:r>
              <a:rPr lang="en-GB" sz="1800" b="0" i="0" u="none" strike="noStrike" cap="none" dirty="0">
                <a:solidFill>
                  <a:schemeClr val="dk1"/>
                </a:solidFill>
                <a:latin typeface="Arial"/>
                <a:ea typeface="Arial"/>
                <a:cs typeface="Arial"/>
                <a:sym typeface="Arial"/>
              </a:rPr>
              <a:t>and </a:t>
            </a:r>
            <a:r>
              <a:rPr lang="en-GB" sz="1800" dirty="0">
                <a:solidFill>
                  <a:schemeClr val="dk1"/>
                </a:solidFill>
              </a:rPr>
              <a:t>how can I get involved</a:t>
            </a:r>
            <a:r>
              <a:rPr lang="en-GB" sz="1800" b="0" i="0" u="none" strike="noStrike" cap="none" dirty="0">
                <a:solidFill>
                  <a:schemeClr val="dk1"/>
                </a:solidFill>
                <a:latin typeface="Arial"/>
                <a:ea typeface="Arial"/>
                <a:cs typeface="Arial"/>
                <a:sym typeface="Arial"/>
              </a:rPr>
              <a:t>?</a:t>
            </a:r>
            <a:endParaRPr lang="en-US" sz="1800" dirty="0">
              <a:solidFill>
                <a:schemeClr val="dk1"/>
              </a:solidFill>
            </a:endParaRPr>
          </a:p>
          <a:p>
            <a:pPr marL="457200" indent="-317500">
              <a:buClr>
                <a:schemeClr val="dk1"/>
              </a:buClr>
              <a:buSzPts val="1400"/>
              <a:buChar char="●"/>
            </a:pPr>
            <a:endParaRPr lang="en-GB" sz="1800">
              <a:solidFill>
                <a:schemeClr val="dk1"/>
              </a:solidFill>
            </a:endParaRPr>
          </a:p>
          <a:p>
            <a:pPr marL="457200" indent="-317500">
              <a:buClr>
                <a:schemeClr val="dk1"/>
              </a:buClr>
              <a:buSzPts val="1400"/>
              <a:buFont typeface="Arial"/>
              <a:buChar char="●"/>
            </a:pPr>
            <a:r>
              <a:rPr lang="en-GB" sz="1800" dirty="0">
                <a:solidFill>
                  <a:schemeClr val="dk1"/>
                </a:solidFill>
              </a:rPr>
              <a:t>What </a:t>
            </a:r>
            <a:r>
              <a:rPr lang="en-GB" sz="1800" b="1" dirty="0">
                <a:solidFill>
                  <a:schemeClr val="dk1"/>
                </a:solidFill>
              </a:rPr>
              <a:t>elections</a:t>
            </a:r>
            <a:r>
              <a:rPr lang="en-GB" sz="1800" dirty="0">
                <a:solidFill>
                  <a:schemeClr val="dk1"/>
                </a:solidFill>
              </a:rPr>
              <a:t> are there in London and how do I </a:t>
            </a:r>
            <a:r>
              <a:rPr lang="en-GB" sz="1800" b="1" dirty="0">
                <a:solidFill>
                  <a:schemeClr val="dk1"/>
                </a:solidFill>
              </a:rPr>
              <a:t>vote</a:t>
            </a:r>
            <a:r>
              <a:rPr lang="en-GB" sz="1800" dirty="0">
                <a:solidFill>
                  <a:schemeClr val="dk1"/>
                </a:solidFill>
              </a:rPr>
              <a:t> </a:t>
            </a:r>
            <a:r>
              <a:rPr lang="en-GB" sz="1800" b="0" i="0" u="none" strike="noStrike" cap="none" dirty="0">
                <a:solidFill>
                  <a:schemeClr val="dk1"/>
                </a:solidFill>
                <a:latin typeface="Arial"/>
                <a:ea typeface="Arial"/>
                <a:cs typeface="Arial"/>
                <a:sym typeface="Arial"/>
              </a:rPr>
              <a:t>in </a:t>
            </a:r>
            <a:r>
              <a:rPr lang="en-GB" sz="1800" dirty="0">
                <a:solidFill>
                  <a:schemeClr val="dk1"/>
                </a:solidFill>
              </a:rPr>
              <a:t>them?</a:t>
            </a:r>
            <a:endParaRPr lang="en-GB" dirty="0">
              <a:solidFill>
                <a:schemeClr val="dk1"/>
              </a:solidFill>
            </a:endParaRPr>
          </a:p>
          <a:p>
            <a:pPr marL="457200" indent="-317500">
              <a:buClr>
                <a:schemeClr val="dk1"/>
              </a:buClr>
              <a:buSzPts val="1400"/>
              <a:buFont typeface="Arial"/>
              <a:buChar char="●"/>
            </a:pPr>
            <a:endParaRPr lang="en-GB" sz="1800">
              <a:solidFill>
                <a:schemeClr val="dk1"/>
              </a:solidFill>
            </a:endParaRPr>
          </a:p>
          <a:p>
            <a:pPr marL="457200" marR="0" lvl="0" indent="-317500" algn="l">
              <a:lnSpc>
                <a:spcPct val="100000"/>
              </a:lnSpc>
              <a:spcBef>
                <a:spcPts val="0"/>
              </a:spcBef>
              <a:spcAft>
                <a:spcPts val="0"/>
              </a:spcAft>
              <a:buClr>
                <a:schemeClr val="dk1"/>
              </a:buClr>
              <a:buSzPts val="1400"/>
              <a:buFont typeface="Arial"/>
              <a:buChar char="●"/>
            </a:pPr>
            <a:r>
              <a:rPr lang="en-GB" sz="1800" b="0" i="0" u="none" strike="noStrike" cap="none" dirty="0">
                <a:solidFill>
                  <a:schemeClr val="dk1"/>
                </a:solidFill>
                <a:latin typeface="Arial"/>
                <a:ea typeface="Arial"/>
                <a:cs typeface="Arial"/>
                <a:sym typeface="Arial"/>
              </a:rPr>
              <a:t>How can </a:t>
            </a:r>
            <a:r>
              <a:rPr lang="en-GB" sz="1800" dirty="0">
                <a:solidFill>
                  <a:schemeClr val="dk1"/>
                </a:solidFill>
              </a:rPr>
              <a:t>I</a:t>
            </a:r>
            <a:r>
              <a:rPr lang="en-GB" sz="1800" b="0" i="0" u="none" strike="noStrike" cap="none" dirty="0">
                <a:solidFill>
                  <a:schemeClr val="dk1"/>
                </a:solidFill>
                <a:latin typeface="Arial"/>
                <a:ea typeface="Arial"/>
                <a:cs typeface="Arial"/>
                <a:sym typeface="Arial"/>
              </a:rPr>
              <a:t> </a:t>
            </a:r>
            <a:r>
              <a:rPr lang="en-GB" sz="1800" dirty="0">
                <a:solidFill>
                  <a:schemeClr val="dk1"/>
                </a:solidFill>
              </a:rPr>
              <a:t>use verified sources to find </a:t>
            </a:r>
            <a:r>
              <a:rPr lang="en-GB" sz="1800" b="1" dirty="0">
                <a:solidFill>
                  <a:schemeClr val="dk1"/>
                </a:solidFill>
              </a:rPr>
              <a:t>reliable information</a:t>
            </a:r>
            <a:r>
              <a:rPr lang="en-GB" sz="1800" dirty="0">
                <a:solidFill>
                  <a:schemeClr val="dk1"/>
                </a:solidFill>
              </a:rPr>
              <a:t> on democracy, elections, and voting? </a:t>
            </a:r>
            <a:endParaRPr sz="1800" b="0" i="0" u="none" strike="noStrike" cap="none" dirty="0">
              <a:solidFill>
                <a:schemeClr val="dk1"/>
              </a:solidFill>
              <a:latin typeface="Arial"/>
              <a:ea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6"/>
        <p:cNvGrpSpPr/>
        <p:nvPr/>
      </p:nvGrpSpPr>
      <p:grpSpPr>
        <a:xfrm>
          <a:off x="0" y="0"/>
          <a:ext cx="0" cy="0"/>
          <a:chOff x="0" y="0"/>
          <a:chExt cx="0" cy="0"/>
        </a:xfrm>
      </p:grpSpPr>
      <p:pic>
        <p:nvPicPr>
          <p:cNvPr id="2" name="Picture 1" descr="change the colour of this image so it is varying transparencies of the collour hex code aa9cf6">
            <a:extLst>
              <a:ext uri="{FF2B5EF4-FFF2-40B4-BE49-F238E27FC236}">
                <a16:creationId xmlns:a16="http://schemas.microsoft.com/office/drawing/2014/main" id="{C84C0EDB-A2C7-B319-2D85-38F65A0247A8}"/>
              </a:ext>
            </a:extLst>
          </p:cNvPr>
          <p:cNvPicPr>
            <a:picLocks noChangeAspect="1"/>
          </p:cNvPicPr>
          <p:nvPr/>
        </p:nvPicPr>
        <p:blipFill>
          <a:blip r:embed="rId3"/>
          <a:srcRect l="980" t="29636" b="43411"/>
          <a:stretch>
            <a:fillRect/>
          </a:stretch>
        </p:blipFill>
        <p:spPr>
          <a:xfrm>
            <a:off x="-413" y="2490547"/>
            <a:ext cx="9125610" cy="1855033"/>
          </a:xfrm>
          <a:prstGeom prst="rect">
            <a:avLst/>
          </a:prstGeom>
        </p:spPr>
      </p:pic>
      <p:sp>
        <p:nvSpPr>
          <p:cNvPr id="458" name="Google Shape;458;p34"/>
          <p:cNvSpPr txBox="1"/>
          <p:nvPr/>
        </p:nvSpPr>
        <p:spPr>
          <a:xfrm>
            <a:off x="509500" y="933164"/>
            <a:ext cx="42672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n-GB" sz="3400" b="1" i="0" u="none" strike="noStrike" cap="none">
                <a:solidFill>
                  <a:schemeClr val="dk1"/>
                </a:solidFill>
                <a:latin typeface="Arial"/>
                <a:ea typeface="Arial"/>
                <a:cs typeface="Arial"/>
                <a:sym typeface="Arial"/>
              </a:rPr>
              <a:t>Thank You!</a:t>
            </a:r>
            <a:endParaRPr sz="3400" b="1" i="0" u="none" strike="noStrike" cap="none">
              <a:solidFill>
                <a:schemeClr val="dk1"/>
              </a:solidFill>
              <a:latin typeface="Arial"/>
              <a:ea typeface="Arial"/>
              <a:cs typeface="Arial"/>
              <a:sym typeface="Arial"/>
            </a:endParaRPr>
          </a:p>
        </p:txBody>
      </p:sp>
      <p:pic>
        <p:nvPicPr>
          <p:cNvPr id="459" name="Google Shape;459;p34"/>
          <p:cNvPicPr preferRelativeResize="0"/>
          <p:nvPr/>
        </p:nvPicPr>
        <p:blipFill rotWithShape="1">
          <a:blip r:embed="rId4">
            <a:alphaModFix/>
          </a:blip>
          <a:srcRect/>
          <a:stretch/>
        </p:blipFill>
        <p:spPr>
          <a:xfrm>
            <a:off x="7511000" y="4141775"/>
            <a:ext cx="1217475" cy="1217475"/>
          </a:xfrm>
          <a:prstGeom prst="rect">
            <a:avLst/>
          </a:prstGeom>
          <a:noFill/>
          <a:ln>
            <a:noFill/>
          </a:ln>
        </p:spPr>
      </p:pic>
      <p:pic>
        <p:nvPicPr>
          <p:cNvPr id="460" name="Google Shape;460;p34"/>
          <p:cNvPicPr preferRelativeResize="0"/>
          <p:nvPr/>
        </p:nvPicPr>
        <p:blipFill rotWithShape="1">
          <a:blip r:embed="rId5">
            <a:alphaModFix/>
          </a:blip>
          <a:srcRect/>
          <a:stretch/>
        </p:blipFill>
        <p:spPr>
          <a:xfrm>
            <a:off x="509500" y="4441988"/>
            <a:ext cx="1480269" cy="506676"/>
          </a:xfrm>
          <a:prstGeom prst="rect">
            <a:avLst/>
          </a:prstGeom>
          <a:noFill/>
          <a:ln>
            <a:noFill/>
          </a:ln>
        </p:spPr>
      </p:pic>
      <p:sp>
        <p:nvSpPr>
          <p:cNvPr id="461" name="Google Shape;461;p34"/>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462" name="Google Shape;462;p3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63" name="Google Shape;463;p3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64" name="Google Shape;464;p34"/>
          <p:cNvPicPr preferRelativeResize="0"/>
          <p:nvPr/>
        </p:nvPicPr>
        <p:blipFill rotWithShape="1">
          <a:blip r:embed="rId6">
            <a:alphaModFix/>
          </a:blip>
          <a:srcRect/>
          <a:stretch/>
        </p:blipFill>
        <p:spPr>
          <a:xfrm>
            <a:off x="2661938" y="214125"/>
            <a:ext cx="3820125" cy="280150"/>
          </a:xfrm>
          <a:prstGeom prst="rect">
            <a:avLst/>
          </a:prstGeom>
          <a:noFill/>
          <a:ln>
            <a:noFill/>
          </a:ln>
        </p:spPr>
      </p:pic>
      <p:sp>
        <p:nvSpPr>
          <p:cNvPr id="465" name="Google Shape;465;p34"/>
          <p:cNvSpPr txBox="1"/>
          <p:nvPr/>
        </p:nvSpPr>
        <p:spPr>
          <a:xfrm>
            <a:off x="527799" y="1641165"/>
            <a:ext cx="6819351" cy="1123401"/>
          </a:xfrm>
          <a:prstGeom prst="rect">
            <a:avLst/>
          </a:prstGeom>
          <a:noFill/>
          <a:ln>
            <a:noFill/>
          </a:ln>
        </p:spPr>
        <p:txBody>
          <a:bodyPr spcFirstLastPara="1" wrap="square" lIns="91425" tIns="91425" rIns="91425" bIns="91425" anchor="t" anchorCtr="0">
            <a:noAutofit/>
          </a:bodyPr>
          <a:lstStyle/>
          <a:p>
            <a:pPr marL="0" marR="0" lvl="0" indent="0" algn="l">
              <a:lnSpc>
                <a:spcPct val="100000"/>
              </a:lnSpc>
              <a:spcBef>
                <a:spcPts val="0"/>
              </a:spcBef>
              <a:spcAft>
                <a:spcPts val="0"/>
              </a:spcAft>
              <a:buSzPts val="1400"/>
              <a:buFont typeface="Arial"/>
              <a:buNone/>
            </a:pPr>
            <a:r>
              <a:rPr lang="en-GB" sz="1400" b="0" i="0" u="none" strike="noStrike" cap="none">
                <a:solidFill>
                  <a:schemeClr val="dk1"/>
                </a:solidFill>
                <a:latin typeface="Arial"/>
                <a:ea typeface="Arial"/>
                <a:cs typeface="Arial"/>
                <a:sym typeface="Arial"/>
              </a:rPr>
              <a:t>For more information contact the </a:t>
            </a:r>
            <a:endParaRPr lang="en-US" sz="14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chemeClr val="dk1"/>
              </a:buClr>
              <a:buSzPts val="1100"/>
              <a:buFont typeface="Arial"/>
              <a:buNone/>
            </a:pPr>
            <a:r>
              <a:rPr lang="en-GB" sz="1400" b="0" i="0" u="none" strike="noStrike" cap="none">
                <a:solidFill>
                  <a:schemeClr val="dk1"/>
                </a:solidFill>
                <a:latin typeface="Arial"/>
                <a:ea typeface="Arial"/>
                <a:cs typeface="Arial"/>
                <a:sym typeface="Arial"/>
              </a:rPr>
              <a:t>GLA Democratic Participation Team at: </a:t>
            </a:r>
            <a:r>
              <a:rPr lang="en-GB" sz="1400" b="1" i="0" u="none" strike="noStrike" cap="none">
                <a:solidFill>
                  <a:schemeClr val="dk1"/>
                </a:solidFill>
                <a:latin typeface="Arial"/>
                <a:ea typeface="Arial"/>
                <a:cs typeface="Arial"/>
                <a:sym typeface="Arial"/>
              </a:rPr>
              <a:t>democracy@london.gov.uk</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4"/>
          <p:cNvSpPr/>
          <p:nvPr/>
        </p:nvSpPr>
        <p:spPr>
          <a:xfrm>
            <a:off x="2383850" y="2029525"/>
            <a:ext cx="4149000" cy="8259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Why participate in democracy and civic life?</a:t>
            </a:r>
            <a:endParaRPr sz="1400" b="1" i="0" u="none" strike="noStrike" cap="none">
              <a:solidFill>
                <a:schemeClr val="lt1"/>
              </a:solidFill>
              <a:latin typeface="Montserrat"/>
              <a:ea typeface="Montserrat"/>
              <a:cs typeface="Montserrat"/>
              <a:sym typeface="Montserrat"/>
            </a:endParaRPr>
          </a:p>
        </p:txBody>
      </p:sp>
      <p:pic>
        <p:nvPicPr>
          <p:cNvPr id="79" name="Google Shape;79;p4"/>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80" name="Google Shape;80;p4"/>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81" name="Google Shape;81;p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82" name="Google Shape;82;p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83" name="Google Shape;83;p4"/>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84" name="Google Shape;84;p4"/>
          <p:cNvSpPr txBox="1"/>
          <p:nvPr/>
        </p:nvSpPr>
        <p:spPr>
          <a:xfrm>
            <a:off x="6823900" y="779950"/>
            <a:ext cx="19881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build stronger communities </a:t>
            </a:r>
            <a:endParaRPr sz="1800" b="0" i="0" u="none" strike="noStrike" cap="none">
              <a:solidFill>
                <a:schemeClr val="dk1"/>
              </a:solidFill>
              <a:latin typeface="Arial"/>
              <a:ea typeface="Arial"/>
              <a:cs typeface="Arial"/>
              <a:sym typeface="Arial"/>
            </a:endParaRPr>
          </a:p>
        </p:txBody>
      </p:sp>
      <p:sp>
        <p:nvSpPr>
          <p:cNvPr id="85" name="Google Shape;85;p4"/>
          <p:cNvSpPr txBox="1"/>
          <p:nvPr/>
        </p:nvSpPr>
        <p:spPr>
          <a:xfrm>
            <a:off x="3616900" y="1008550"/>
            <a:ext cx="35928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engage with your representatives </a:t>
            </a:r>
            <a:endParaRPr sz="1800" b="0" i="0" u="none" strike="noStrike" cap="none">
              <a:solidFill>
                <a:schemeClr val="dk1"/>
              </a:solidFill>
              <a:latin typeface="Arial"/>
              <a:ea typeface="Arial"/>
              <a:cs typeface="Arial"/>
              <a:sym typeface="Arial"/>
            </a:endParaRPr>
          </a:p>
        </p:txBody>
      </p:sp>
      <p:sp>
        <p:nvSpPr>
          <p:cNvPr id="86" name="Google Shape;86;p4"/>
          <p:cNvSpPr txBox="1"/>
          <p:nvPr/>
        </p:nvSpPr>
        <p:spPr>
          <a:xfrm>
            <a:off x="198250" y="786450"/>
            <a:ext cx="1988100" cy="50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have a voice </a:t>
            </a:r>
            <a:endParaRPr sz="1800" b="0" i="0" u="none" strike="noStrike" cap="none">
              <a:solidFill>
                <a:schemeClr val="dk1"/>
              </a:solidFill>
              <a:latin typeface="Arial"/>
              <a:ea typeface="Arial"/>
              <a:cs typeface="Arial"/>
              <a:sym typeface="Arial"/>
            </a:endParaRPr>
          </a:p>
        </p:txBody>
      </p:sp>
      <p:sp>
        <p:nvSpPr>
          <p:cNvPr id="87" name="Google Shape;87;p4"/>
          <p:cNvSpPr txBox="1"/>
          <p:nvPr/>
        </p:nvSpPr>
        <p:spPr>
          <a:xfrm>
            <a:off x="117277" y="2489850"/>
            <a:ext cx="22647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gain knowledge and skills</a:t>
            </a:r>
            <a:endParaRPr sz="1800" b="0" i="0" u="none" strike="noStrike" cap="none">
              <a:solidFill>
                <a:schemeClr val="dk1"/>
              </a:solidFill>
              <a:latin typeface="Arial"/>
              <a:ea typeface="Arial"/>
              <a:cs typeface="Arial"/>
              <a:sym typeface="Arial"/>
            </a:endParaRPr>
          </a:p>
        </p:txBody>
      </p:sp>
      <p:sp>
        <p:nvSpPr>
          <p:cNvPr id="88" name="Google Shape;88;p4"/>
          <p:cNvSpPr txBox="1"/>
          <p:nvPr/>
        </p:nvSpPr>
        <p:spPr>
          <a:xfrm>
            <a:off x="3174463" y="3084250"/>
            <a:ext cx="3055800" cy="506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make a difference on issues you care about </a:t>
            </a:r>
            <a:endParaRPr sz="1800" b="0" i="0" u="none" strike="noStrike" cap="none">
              <a:solidFill>
                <a:schemeClr val="dk1"/>
              </a:solidFill>
              <a:latin typeface="Arial"/>
              <a:ea typeface="Arial"/>
              <a:cs typeface="Arial"/>
              <a:sym typeface="Arial"/>
            </a:endParaRPr>
          </a:p>
        </p:txBody>
      </p:sp>
      <p:sp>
        <p:nvSpPr>
          <p:cNvPr id="89" name="Google Shape;89;p4"/>
          <p:cNvSpPr txBox="1"/>
          <p:nvPr/>
        </p:nvSpPr>
        <p:spPr>
          <a:xfrm>
            <a:off x="6534725" y="2412713"/>
            <a:ext cx="2696700" cy="603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To support equality and justice </a:t>
            </a:r>
            <a:endParaRPr sz="1800" b="0" i="0" u="none" strike="noStrike" cap="none">
              <a:solidFill>
                <a:schemeClr val="dk1"/>
              </a:solidFill>
              <a:latin typeface="Arial"/>
              <a:ea typeface="Arial"/>
              <a:cs typeface="Arial"/>
              <a:sym typeface="Arial"/>
            </a:endParaRPr>
          </a:p>
        </p:txBody>
      </p:sp>
      <p:pic>
        <p:nvPicPr>
          <p:cNvPr id="90" name="Google Shape;90;p4"/>
          <p:cNvPicPr preferRelativeResize="0"/>
          <p:nvPr/>
        </p:nvPicPr>
        <p:blipFill rotWithShape="1">
          <a:blip r:embed="rId6">
            <a:alphaModFix/>
          </a:blip>
          <a:srcRect/>
          <a:stretch/>
        </p:blipFill>
        <p:spPr>
          <a:xfrm>
            <a:off x="386912" y="850788"/>
            <a:ext cx="1725450" cy="1725450"/>
          </a:xfrm>
          <a:prstGeom prst="rect">
            <a:avLst/>
          </a:prstGeom>
          <a:noFill/>
          <a:ln>
            <a:noFill/>
          </a:ln>
        </p:spPr>
      </p:pic>
      <p:pic>
        <p:nvPicPr>
          <p:cNvPr id="91" name="Google Shape;91;p4"/>
          <p:cNvPicPr preferRelativeResize="0"/>
          <p:nvPr/>
        </p:nvPicPr>
        <p:blipFill rotWithShape="1">
          <a:blip r:embed="rId7">
            <a:alphaModFix/>
          </a:blip>
          <a:srcRect/>
          <a:stretch/>
        </p:blipFill>
        <p:spPr>
          <a:xfrm>
            <a:off x="2520150" y="877163"/>
            <a:ext cx="1725450" cy="1725450"/>
          </a:xfrm>
          <a:prstGeom prst="rect">
            <a:avLst/>
          </a:prstGeom>
          <a:noFill/>
          <a:ln>
            <a:noFill/>
          </a:ln>
        </p:spPr>
      </p:pic>
      <p:pic>
        <p:nvPicPr>
          <p:cNvPr id="92" name="Google Shape;92;p4"/>
          <p:cNvPicPr preferRelativeResize="0"/>
          <p:nvPr/>
        </p:nvPicPr>
        <p:blipFill rotWithShape="1">
          <a:blip r:embed="rId8">
            <a:alphaModFix/>
          </a:blip>
          <a:srcRect/>
          <a:stretch/>
        </p:blipFill>
        <p:spPr>
          <a:xfrm>
            <a:off x="7274325" y="2979474"/>
            <a:ext cx="1217475" cy="1217475"/>
          </a:xfrm>
          <a:prstGeom prst="rect">
            <a:avLst/>
          </a:prstGeom>
          <a:noFill/>
          <a:ln>
            <a:noFill/>
          </a:ln>
        </p:spPr>
      </p:pic>
      <p:pic>
        <p:nvPicPr>
          <p:cNvPr id="93" name="Google Shape;93;p4"/>
          <p:cNvPicPr preferRelativeResize="0"/>
          <p:nvPr/>
        </p:nvPicPr>
        <p:blipFill rotWithShape="1">
          <a:blip r:embed="rId9">
            <a:alphaModFix/>
          </a:blip>
          <a:srcRect/>
          <a:stretch/>
        </p:blipFill>
        <p:spPr>
          <a:xfrm>
            <a:off x="2661950" y="2985498"/>
            <a:ext cx="1217475" cy="1217475"/>
          </a:xfrm>
          <a:prstGeom prst="rect">
            <a:avLst/>
          </a:prstGeom>
          <a:noFill/>
          <a:ln>
            <a:noFill/>
          </a:ln>
        </p:spPr>
      </p:pic>
      <p:pic>
        <p:nvPicPr>
          <p:cNvPr id="94" name="Google Shape;94;p4"/>
          <p:cNvPicPr preferRelativeResize="0"/>
          <p:nvPr/>
        </p:nvPicPr>
        <p:blipFill rotWithShape="1">
          <a:blip r:embed="rId10">
            <a:alphaModFix/>
          </a:blip>
          <a:srcRect/>
          <a:stretch/>
        </p:blipFill>
        <p:spPr>
          <a:xfrm>
            <a:off x="0" y="2029525"/>
            <a:ext cx="1988100" cy="1988100"/>
          </a:xfrm>
          <a:prstGeom prst="rect">
            <a:avLst/>
          </a:prstGeom>
          <a:noFill/>
          <a:ln>
            <a:noFill/>
          </a:ln>
        </p:spPr>
      </p:pic>
      <p:pic>
        <p:nvPicPr>
          <p:cNvPr id="95" name="Google Shape;95;p4"/>
          <p:cNvPicPr preferRelativeResize="0"/>
          <p:nvPr/>
        </p:nvPicPr>
        <p:blipFill rotWithShape="1">
          <a:blip r:embed="rId11">
            <a:alphaModFix/>
          </a:blip>
          <a:srcRect/>
          <a:stretch/>
        </p:blipFill>
        <p:spPr>
          <a:xfrm>
            <a:off x="7100600" y="1286638"/>
            <a:ext cx="1434700" cy="1434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86"/>
                                        </p:tgtEl>
                                        <p:attrNameLst>
                                          <p:attrName>style.visibility</p:attrName>
                                        </p:attrNameLst>
                                      </p:cBhvr>
                                      <p:to>
                                        <p:strVal val="visible"/>
                                      </p:to>
                                    </p:set>
                                    <p:animEffect transition="in" filter="fade">
                                      <p:cBhvr>
                                        <p:cTn id="9" dur="1000"/>
                                        <p:tgtEl>
                                          <p:spTgt spid="8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1"/>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85"/>
                                        </p:tgtEl>
                                        <p:attrNameLst>
                                          <p:attrName>style.visibility</p:attrName>
                                        </p:attrNameLst>
                                      </p:cBhvr>
                                      <p:to>
                                        <p:strVal val="visible"/>
                                      </p:to>
                                    </p:set>
                                    <p:animEffect transition="in" filter="fade">
                                      <p:cBhvr>
                                        <p:cTn id="16" dur="1000"/>
                                        <p:tgtEl>
                                          <p:spTgt spid="85"/>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4"/>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95"/>
                                        </p:tgtEl>
                                        <p:attrNameLst>
                                          <p:attrName>style.visibility</p:attrName>
                                        </p:attrNameLst>
                                      </p:cBhvr>
                                      <p:to>
                                        <p:strVal val="visible"/>
                                      </p:to>
                                    </p:set>
                                    <p:animEffect transition="in" filter="fade">
                                      <p:cBhvr>
                                        <p:cTn id="23" dur="1000"/>
                                        <p:tgtEl>
                                          <p:spTgt spid="95"/>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89"/>
                                        </p:tgtEl>
                                        <p:attrNameLst>
                                          <p:attrName>style.visibility</p:attrName>
                                        </p:attrNameLst>
                                      </p:cBhvr>
                                      <p:to>
                                        <p:strVal val="visible"/>
                                      </p:to>
                                    </p:set>
                                  </p:childTnLst>
                                </p:cTn>
                              </p:par>
                              <p:par>
                                <p:cTn id="28" presetID="10" presetClass="entr" presetSubtype="0" fill="hold" nodeType="withEffect">
                                  <p:stCondLst>
                                    <p:cond delay="0"/>
                                  </p:stCondLst>
                                  <p:childTnLst>
                                    <p:set>
                                      <p:cBhvr>
                                        <p:cTn id="29" dur="1" fill="hold">
                                          <p:stCondLst>
                                            <p:cond delay="0"/>
                                          </p:stCondLst>
                                        </p:cTn>
                                        <p:tgtEl>
                                          <p:spTgt spid="92"/>
                                        </p:tgtEl>
                                        <p:attrNameLst>
                                          <p:attrName>style.visibility</p:attrName>
                                        </p:attrNameLst>
                                      </p:cBhvr>
                                      <p:to>
                                        <p:strVal val="visible"/>
                                      </p:to>
                                    </p:set>
                                    <p:animEffect transition="in" filter="fade">
                                      <p:cBhvr>
                                        <p:cTn id="30" dur="1000"/>
                                        <p:tgtEl>
                                          <p:spTgt spid="92"/>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8"/>
                                        </p:tgtEl>
                                        <p:attrNameLst>
                                          <p:attrName>style.visibility</p:attrName>
                                        </p:attrNameLst>
                                      </p:cBhvr>
                                      <p:to>
                                        <p:strVal val="visible"/>
                                      </p:to>
                                    </p:set>
                                  </p:childTnLst>
                                </p:cTn>
                              </p:par>
                              <p:par>
                                <p:cTn id="35" presetID="10" presetClass="entr" presetSubtype="0" fill="hold" nodeType="withEffect">
                                  <p:stCondLst>
                                    <p:cond delay="0"/>
                                  </p:stCondLst>
                                  <p:childTnLst>
                                    <p:set>
                                      <p:cBhvr>
                                        <p:cTn id="36" dur="1" fill="hold">
                                          <p:stCondLst>
                                            <p:cond delay="0"/>
                                          </p:stCondLst>
                                        </p:cTn>
                                        <p:tgtEl>
                                          <p:spTgt spid="93"/>
                                        </p:tgtEl>
                                        <p:attrNameLst>
                                          <p:attrName>style.visibility</p:attrName>
                                        </p:attrNameLst>
                                      </p:cBhvr>
                                      <p:to>
                                        <p:strVal val="visible"/>
                                      </p:to>
                                    </p:set>
                                    <p:animEffect transition="in" filter="fade">
                                      <p:cBhvr>
                                        <p:cTn id="37" dur="1000"/>
                                        <p:tgtEl>
                                          <p:spTgt spid="9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87"/>
                                        </p:tgtEl>
                                        <p:attrNameLst>
                                          <p:attrName>style.visibility</p:attrName>
                                        </p:attrNameLst>
                                      </p:cBhvr>
                                      <p:to>
                                        <p:strVal val="visible"/>
                                      </p:to>
                                    </p:set>
                                  </p:childTnLst>
                                </p:cTn>
                              </p:par>
                              <p:par>
                                <p:cTn id="42" presetID="10" presetClass="entr" presetSubtype="0" fill="hold" nodeType="withEffect">
                                  <p:stCondLst>
                                    <p:cond delay="0"/>
                                  </p:stCondLst>
                                  <p:childTnLst>
                                    <p:set>
                                      <p:cBhvr>
                                        <p:cTn id="43" dur="1" fill="hold">
                                          <p:stCondLst>
                                            <p:cond delay="0"/>
                                          </p:stCondLst>
                                        </p:cTn>
                                        <p:tgtEl>
                                          <p:spTgt spid="94"/>
                                        </p:tgtEl>
                                        <p:attrNameLst>
                                          <p:attrName>style.visibility</p:attrName>
                                        </p:attrNameLst>
                                      </p:cBhvr>
                                      <p:to>
                                        <p:strVal val="visible"/>
                                      </p:to>
                                    </p:set>
                                    <p:animEffect transition="in" filter="fade">
                                      <p:cBhvr>
                                        <p:cTn id="44" dur="10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5"/>
          <p:cNvSpPr/>
          <p:nvPr/>
        </p:nvSpPr>
        <p:spPr>
          <a:xfrm>
            <a:off x="580350" y="840100"/>
            <a:ext cx="7993200" cy="676800"/>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900" b="0" i="0" u="none" strike="noStrike" cap="none">
                <a:solidFill>
                  <a:srgbClr val="F2F0EF"/>
                </a:solidFill>
                <a:latin typeface="Arial"/>
                <a:ea typeface="Arial"/>
                <a:cs typeface="Arial"/>
                <a:sym typeface="Arial"/>
              </a:rPr>
              <a:t>What is the difference between </a:t>
            </a:r>
            <a:r>
              <a:rPr lang="en-GB" sz="1900" b="1" i="0" u="none" strike="noStrike" cap="none">
                <a:solidFill>
                  <a:srgbClr val="F2F0EF"/>
                </a:solidFill>
                <a:latin typeface="Arial"/>
                <a:ea typeface="Arial"/>
                <a:cs typeface="Arial"/>
                <a:sym typeface="Arial"/>
              </a:rPr>
              <a:t>civic </a:t>
            </a:r>
            <a:r>
              <a:rPr lang="en-GB" sz="1900" b="0" i="0" u="none" strike="noStrike" cap="none">
                <a:solidFill>
                  <a:srgbClr val="F2F0EF"/>
                </a:solidFill>
                <a:latin typeface="Arial"/>
                <a:ea typeface="Arial"/>
                <a:cs typeface="Arial"/>
                <a:sym typeface="Arial"/>
              </a:rPr>
              <a:t>and </a:t>
            </a:r>
            <a:r>
              <a:rPr lang="en-GB" sz="1900" b="1" i="0" u="none" strike="noStrike" cap="none">
                <a:solidFill>
                  <a:srgbClr val="F2F0EF"/>
                </a:solidFill>
                <a:latin typeface="Arial"/>
                <a:ea typeface="Arial"/>
                <a:cs typeface="Arial"/>
                <a:sym typeface="Arial"/>
              </a:rPr>
              <a:t>democratic </a:t>
            </a:r>
            <a:r>
              <a:rPr lang="en-GB" sz="1900" b="0" i="0" u="none" strike="noStrike" cap="none">
                <a:solidFill>
                  <a:srgbClr val="F2F0EF"/>
                </a:solidFill>
                <a:latin typeface="Arial"/>
                <a:ea typeface="Arial"/>
                <a:cs typeface="Arial"/>
                <a:sym typeface="Arial"/>
              </a:rPr>
              <a:t>participation?</a:t>
            </a:r>
            <a:endParaRPr sz="1300" b="0" i="0" u="none" strike="noStrike" cap="none">
              <a:solidFill>
                <a:srgbClr val="F2F0EF"/>
              </a:solidFill>
              <a:latin typeface="Montserrat"/>
              <a:ea typeface="Montserrat"/>
              <a:cs typeface="Montserrat"/>
              <a:sym typeface="Montserrat"/>
            </a:endParaRPr>
          </a:p>
        </p:txBody>
      </p:sp>
      <p:pic>
        <p:nvPicPr>
          <p:cNvPr id="101" name="Google Shape;101;p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02" name="Google Shape;102;p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03" name="Google Shape;103;p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04" name="Google Shape;104;p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05" name="Google Shape;105;p5"/>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06" name="Google Shape;106;p5"/>
          <p:cNvSpPr/>
          <p:nvPr/>
        </p:nvSpPr>
        <p:spPr>
          <a:xfrm>
            <a:off x="4415840" y="1587953"/>
            <a:ext cx="4160074" cy="2601600"/>
          </a:xfrm>
          <a:prstGeom prst="roundRect">
            <a:avLst>
              <a:gd name="adj" fmla="val 9161"/>
            </a:avLst>
          </a:prstGeom>
          <a:solidFill>
            <a:srgbClr val="FFB703"/>
          </a:solidFill>
          <a:ln w="19050" cap="flat" cmpd="sng">
            <a:solidFill>
              <a:srgbClr val="FFB703"/>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dk1"/>
                </a:solidFill>
                <a:latin typeface="Arial"/>
                <a:ea typeface="Arial"/>
                <a:cs typeface="Arial"/>
                <a:sym typeface="Arial"/>
              </a:rPr>
              <a:t>Democratic participation </a:t>
            </a:r>
            <a:r>
              <a:rPr lang="en-GB" sz="1600" b="0" i="0" u="none" strike="noStrike" cap="none">
                <a:solidFill>
                  <a:schemeClr val="dk1"/>
                </a:solidFill>
                <a:latin typeface="Arial"/>
                <a:ea typeface="Arial"/>
                <a:cs typeface="Arial"/>
                <a:sym typeface="Arial"/>
              </a:rPr>
              <a:t>includes: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000" b="0" i="0" u="none" strike="noStrike" cap="none">
              <a:solidFill>
                <a:schemeClr val="dk1"/>
              </a:solidFill>
              <a:latin typeface="Arial"/>
              <a:ea typeface="Arial"/>
              <a:cs typeface="Arial"/>
              <a:sym typeface="Arial"/>
            </a:endParaRPr>
          </a:p>
          <a:p>
            <a:pPr marL="457200" indent="-317500">
              <a:buClr>
                <a:schemeClr val="dk1"/>
              </a:buClr>
              <a:buSzPts val="1400"/>
              <a:buFont typeface="Arial,Sans-Serif"/>
              <a:buChar char="●"/>
            </a:pPr>
            <a:r>
              <a:rPr lang="en-GB" sz="1300">
                <a:solidFill>
                  <a:schemeClr val="dk1"/>
                </a:solidFill>
              </a:rPr>
              <a:t>Contacting your elected representatives </a:t>
            </a:r>
            <a:endParaRPr lang="en-US" sz="1300">
              <a:solidFill>
                <a:schemeClr val="dk1"/>
              </a:solidFill>
            </a:endParaRPr>
          </a:p>
          <a:p>
            <a:pPr marL="457200" indent="-317500">
              <a:buClr>
                <a:schemeClr val="dk1"/>
              </a:buClr>
              <a:buSzPts val="1400"/>
              <a:buFont typeface="Arial"/>
              <a:buChar char="●"/>
            </a:pPr>
            <a:endParaRPr lang="en-GB" sz="1300">
              <a:solidFill>
                <a:schemeClr val="dk1"/>
              </a:solidFill>
            </a:endParaRPr>
          </a:p>
          <a:p>
            <a:pPr marL="457200" marR="0" lvl="0" indent="-317500" algn="l">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Registering to vote, if eligible</a:t>
            </a:r>
            <a:endParaRPr sz="1300" b="0" i="0" u="none" strike="noStrike" cap="none">
              <a:solidFill>
                <a:schemeClr val="dk1"/>
              </a:solidFill>
              <a:latin typeface="Arial"/>
              <a:ea typeface="Arial"/>
              <a:cs typeface="Arial"/>
            </a:endParaRPr>
          </a:p>
          <a:p>
            <a:pPr marL="457200" marR="0" lvl="0" indent="0" algn="l" rtl="0">
              <a:lnSpc>
                <a:spcPct val="100000"/>
              </a:lnSpc>
              <a:spcBef>
                <a:spcPts val="0"/>
              </a:spcBef>
              <a:spcAft>
                <a:spcPts val="0"/>
              </a:spcAft>
              <a:buClr>
                <a:srgbClr val="000000"/>
              </a:buClr>
              <a:buSzPts val="1200"/>
              <a:buFont typeface="Arial"/>
              <a:buNone/>
            </a:pPr>
            <a:endParaRPr sz="10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Voting in elections (local/borough council, Mayor of London, London Assembly, general elections)</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0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Standing for elected office (e.g. as an MP or local councillor)</a:t>
            </a:r>
            <a:endParaRPr sz="1300" b="0" i="0" u="none" strike="noStrike" cap="none">
              <a:solidFill>
                <a:schemeClr val="dk1"/>
              </a:solidFill>
              <a:latin typeface="Arial"/>
              <a:ea typeface="Arial"/>
              <a:cs typeface="Arial"/>
              <a:sym typeface="Arial"/>
            </a:endParaRPr>
          </a:p>
        </p:txBody>
      </p:sp>
      <p:sp>
        <p:nvSpPr>
          <p:cNvPr id="107" name="Google Shape;107;p5"/>
          <p:cNvSpPr/>
          <p:nvPr/>
        </p:nvSpPr>
        <p:spPr>
          <a:xfrm>
            <a:off x="578532" y="1591977"/>
            <a:ext cx="3656574" cy="26016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GB" sz="1600" b="1" i="0" u="none" strike="noStrike" cap="none">
                <a:solidFill>
                  <a:schemeClr val="dk1"/>
                </a:solidFill>
                <a:latin typeface="Arial"/>
                <a:ea typeface="Arial"/>
                <a:cs typeface="Arial"/>
                <a:sym typeface="Arial"/>
              </a:rPr>
              <a:t>Civic participation </a:t>
            </a:r>
            <a:r>
              <a:rPr lang="en-GB" sz="1600" b="0" i="0" u="none" strike="noStrike" cap="none">
                <a:solidFill>
                  <a:schemeClr val="dk1"/>
                </a:solidFill>
                <a:latin typeface="Arial"/>
                <a:ea typeface="Arial"/>
                <a:cs typeface="Arial"/>
                <a:sym typeface="Arial"/>
              </a:rPr>
              <a:t>includes: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Starting or signing petitions</a:t>
            </a:r>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Taking part in peaceful, legal protest </a:t>
            </a:r>
            <a:endParaRPr sz="13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Being involved in community organising </a:t>
            </a:r>
            <a:endParaRPr sz="1300" b="0" i="0" u="none" strike="noStrike" cap="none">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chemeClr val="dk1"/>
              </a:buClr>
              <a:buSzPts val="1400"/>
              <a:buFont typeface="Arial"/>
              <a:buNone/>
            </a:pPr>
            <a:endParaRPr sz="1600" b="0" i="0" u="none" strike="noStrike" cap="none">
              <a:solidFill>
                <a:schemeClr val="dk1"/>
              </a:solidFill>
              <a:latin typeface="Arial"/>
              <a:ea typeface="Arial"/>
              <a:cs typeface="Arial"/>
              <a:sym typeface="Arial"/>
            </a:endParaRPr>
          </a:p>
          <a:p>
            <a:pPr marL="457200" marR="0" lvl="0" indent="-317500" algn="l" rtl="0">
              <a:lnSpc>
                <a:spcPct val="100000"/>
              </a:lnSpc>
              <a:spcBef>
                <a:spcPts val="0"/>
              </a:spcBef>
              <a:spcAft>
                <a:spcPts val="0"/>
              </a:spcAft>
              <a:buClr>
                <a:schemeClr val="dk1"/>
              </a:buClr>
              <a:buSzPts val="1400"/>
              <a:buFont typeface="Arial"/>
              <a:buChar char="●"/>
            </a:pPr>
            <a:r>
              <a:rPr lang="en-GB" sz="1300" b="0" i="0" u="none" strike="noStrike" cap="none">
                <a:solidFill>
                  <a:schemeClr val="dk1"/>
                </a:solidFill>
                <a:latin typeface="Arial"/>
                <a:ea typeface="Arial"/>
                <a:cs typeface="Arial"/>
                <a:sym typeface="Arial"/>
              </a:rPr>
              <a:t>Volunteering </a:t>
            </a:r>
            <a:endParaRPr sz="13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4564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6">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6">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2ee773b2950_0_68"/>
          <p:cNvSpPr/>
          <p:nvPr/>
        </p:nvSpPr>
        <p:spPr>
          <a:xfrm>
            <a:off x="457750" y="968800"/>
            <a:ext cx="8208900" cy="325800"/>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Civic participation</a:t>
            </a:r>
            <a:endParaRPr sz="1400" b="1" i="0" u="none" strike="noStrike" cap="none">
              <a:solidFill>
                <a:srgbClr val="FFFFFF"/>
              </a:solidFill>
              <a:latin typeface="Montserrat"/>
              <a:ea typeface="Montserrat"/>
              <a:cs typeface="Montserrat"/>
              <a:sym typeface="Montserrat"/>
            </a:endParaRPr>
          </a:p>
        </p:txBody>
      </p:sp>
      <p:pic>
        <p:nvPicPr>
          <p:cNvPr id="113" name="Google Shape;113;g2ee773b2950_0_6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14" name="Google Shape;114;g2ee773b2950_0_6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15" name="Google Shape;115;g2ee773b2950_0_6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16" name="Google Shape;116;g2ee773b2950_0_68"/>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17" name="Google Shape;117;g2ee773b2950_0_6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18" name="Google Shape;118;g2ee773b2950_0_68"/>
          <p:cNvSpPr/>
          <p:nvPr/>
        </p:nvSpPr>
        <p:spPr>
          <a:xfrm>
            <a:off x="400805" y="1540349"/>
            <a:ext cx="2643142" cy="26360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Starting or signing petitions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Official petitions appear on </a:t>
            </a:r>
            <a:r>
              <a:rPr lang="en-GB" sz="1400" b="1" i="0" u="sng" strike="noStrike" cap="none">
                <a:solidFill>
                  <a:schemeClr val="accent5"/>
                </a:solidFill>
                <a:latin typeface="Arial"/>
                <a:ea typeface="Arial"/>
                <a:cs typeface="Arial"/>
                <a:sym typeface="Arial"/>
                <a:hlinkClick r:id="rId6">
                  <a:extLst>
                    <a:ext uri="{A12FA001-AC4F-418D-AE19-62706E023703}">
                      <ahyp:hlinkClr xmlns:ahyp="http://schemas.microsoft.com/office/drawing/2018/hyperlinkcolor" val="tx"/>
                    </a:ext>
                  </a:extLst>
                </a:hlinkClick>
              </a:rPr>
              <a:t>petition.parliament.uk</a:t>
            </a:r>
            <a:r>
              <a:rPr lang="en-GB" sz="1400" b="0" i="0" u="none" strike="noStrike" cap="none">
                <a:solidFill>
                  <a:schemeClr val="dk1"/>
                </a:solidFill>
                <a:latin typeface="Arial"/>
                <a:ea typeface="Arial"/>
                <a:cs typeface="Arial"/>
                <a:sym typeface="Arial"/>
              </a:rPr>
              <a:t>. If a petition reaches 10,000 signatures, the government will respond. If it reaches 100,000 signatures, it </a:t>
            </a:r>
            <a:r>
              <a:rPr lang="en-GB">
                <a:solidFill>
                  <a:schemeClr val="dk1"/>
                </a:solidFill>
              </a:rPr>
              <a:t>may</a:t>
            </a:r>
            <a:r>
              <a:rPr lang="en-GB" sz="1400" b="0" i="0" u="none" strike="noStrike" cap="none">
                <a:solidFill>
                  <a:schemeClr val="dk1"/>
                </a:solidFill>
                <a:latin typeface="Arial"/>
                <a:ea typeface="Arial"/>
                <a:cs typeface="Arial"/>
                <a:sym typeface="Arial"/>
              </a:rPr>
              <a:t> be debated in Parliament.</a:t>
            </a:r>
            <a:endParaRPr sz="1400" b="0" i="0" u="none" strike="noStrike" cap="none">
              <a:solidFill>
                <a:schemeClr val="dk1"/>
              </a:solidFill>
              <a:latin typeface="Arial"/>
              <a:ea typeface="Arial"/>
              <a:cs typeface="Arial"/>
              <a:sym typeface="Arial"/>
            </a:endParaRPr>
          </a:p>
        </p:txBody>
      </p:sp>
      <p:sp>
        <p:nvSpPr>
          <p:cNvPr id="119" name="Google Shape;119;g2ee773b2950_0_68"/>
          <p:cNvSpPr/>
          <p:nvPr/>
        </p:nvSpPr>
        <p:spPr>
          <a:xfrm>
            <a:off x="3223875" y="1541998"/>
            <a:ext cx="2650200" cy="2601425"/>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Taking part in peaceful, legal protest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a:buSzPts val="1400"/>
            </a:pPr>
            <a:r>
              <a:rPr lang="en-GB" sz="1400" b="0" i="0" u="none" strike="noStrike" cap="none">
                <a:solidFill>
                  <a:schemeClr val="dk1"/>
                </a:solidFill>
                <a:latin typeface="Arial"/>
                <a:ea typeface="Arial"/>
                <a:cs typeface="Arial"/>
                <a:sym typeface="Arial"/>
              </a:rPr>
              <a:t>Everyone has the right to protest in a peaceful and legal way. If you’re </a:t>
            </a:r>
            <a:r>
              <a:rPr lang="en-GB">
                <a:solidFill>
                  <a:schemeClr val="dk1"/>
                </a:solidFill>
              </a:rPr>
              <a:t>organising </a:t>
            </a:r>
            <a:r>
              <a:rPr lang="en-GB" sz="1400" b="0" i="0" u="none" strike="noStrike" cap="none">
                <a:solidFill>
                  <a:schemeClr val="dk1"/>
                </a:solidFill>
                <a:latin typeface="Arial"/>
                <a:ea typeface="Arial"/>
                <a:cs typeface="Arial"/>
                <a:sym typeface="Arial"/>
              </a:rPr>
              <a:t>a protest, you may need to notify the police in advance. </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20" name="Google Shape;120;g2ee773b2950_0_68"/>
          <p:cNvSpPr/>
          <p:nvPr/>
        </p:nvSpPr>
        <p:spPr>
          <a:xfrm>
            <a:off x="6078275" y="1540349"/>
            <a:ext cx="2650200" cy="26360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Community organising and volunteering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Community organising brings local people together to create the change they want to see. Volunteering helps you gain skills, meet new people, and make a difference.</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1891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1000"/>
                                        <p:tgtEl>
                                          <p:spTgt spid="1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9"/>
                                        </p:tgtEl>
                                        <p:attrNameLst>
                                          <p:attrName>style.visibility</p:attrName>
                                        </p:attrNameLst>
                                      </p:cBhvr>
                                      <p:to>
                                        <p:strVal val="visible"/>
                                      </p:to>
                                    </p:set>
                                    <p:animEffect transition="in" filter="fade">
                                      <p:cBhvr>
                                        <p:cTn id="12" dur="1000"/>
                                        <p:tgtEl>
                                          <p:spTgt spid="1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0"/>
                                        </p:tgtEl>
                                        <p:attrNameLst>
                                          <p:attrName>style.visibility</p:attrName>
                                        </p:attrNameLst>
                                      </p:cBhvr>
                                      <p:to>
                                        <p:strVal val="visible"/>
                                      </p:to>
                                    </p:set>
                                    <p:animEffect transition="in" filter="fade">
                                      <p:cBhvr>
                                        <p:cTn id="17" dur="10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g2ee773b2950_0_81"/>
          <p:cNvSpPr/>
          <p:nvPr/>
        </p:nvSpPr>
        <p:spPr>
          <a:xfrm>
            <a:off x="457750" y="968800"/>
            <a:ext cx="8208900" cy="325800"/>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Democratic participation</a:t>
            </a:r>
            <a:endParaRPr sz="1400" b="1" i="0" u="none" strike="noStrike" cap="none">
              <a:solidFill>
                <a:srgbClr val="FFFFFF"/>
              </a:solidFill>
              <a:latin typeface="Montserrat"/>
              <a:ea typeface="Montserrat"/>
              <a:cs typeface="Montserrat"/>
              <a:sym typeface="Montserrat"/>
            </a:endParaRPr>
          </a:p>
        </p:txBody>
      </p:sp>
      <p:pic>
        <p:nvPicPr>
          <p:cNvPr id="126" name="Google Shape;126;g2ee773b2950_0_8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27" name="Google Shape;127;g2ee773b2950_0_8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28" name="Google Shape;128;g2ee773b2950_0_8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29" name="Google Shape;129;g2ee773b2950_0_8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30" name="Google Shape;130;g2ee773b2950_0_8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31" name="Google Shape;131;g2ee773b2950_0_81"/>
          <p:cNvSpPr/>
          <p:nvPr/>
        </p:nvSpPr>
        <p:spPr>
          <a:xfrm>
            <a:off x="3378288" y="1413160"/>
            <a:ext cx="2570700" cy="28116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Registering to vote and voting, if eligible</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If you are eligible to vote, you can currently </a:t>
            </a:r>
            <a:r>
              <a:rPr lang="en-GB" sz="1400" b="1" i="0" u="none" strike="noStrike" cap="none">
                <a:solidFill>
                  <a:schemeClr val="dk1"/>
                </a:solidFill>
                <a:latin typeface="Arial"/>
                <a:ea typeface="Arial"/>
                <a:cs typeface="Arial"/>
                <a:sym typeface="Arial"/>
              </a:rPr>
              <a:t>register at 16</a:t>
            </a:r>
            <a:r>
              <a:rPr lang="en-GB" sz="1400" b="0" i="0" u="none" strike="noStrike" cap="none">
                <a:solidFill>
                  <a:schemeClr val="dk1"/>
                </a:solidFill>
                <a:latin typeface="Arial"/>
                <a:ea typeface="Arial"/>
                <a:cs typeface="Arial"/>
                <a:sym typeface="Arial"/>
              </a:rPr>
              <a:t>, and </a:t>
            </a:r>
            <a:r>
              <a:rPr lang="en-GB" sz="1400" b="1" i="0" u="none" strike="noStrike" cap="none">
                <a:solidFill>
                  <a:schemeClr val="dk1"/>
                </a:solidFill>
                <a:latin typeface="Arial"/>
                <a:ea typeface="Arial"/>
                <a:cs typeface="Arial"/>
                <a:sym typeface="Arial"/>
              </a:rPr>
              <a:t>vote at</a:t>
            </a:r>
            <a:r>
              <a:rPr lang="en-GB" sz="1400" b="0" i="0" u="none" strike="noStrike" cap="none">
                <a:solidFill>
                  <a:schemeClr val="dk1"/>
                </a:solidFill>
                <a:latin typeface="Arial"/>
                <a:ea typeface="Arial"/>
                <a:cs typeface="Arial"/>
                <a:sym typeface="Arial"/>
              </a:rPr>
              <a:t> </a:t>
            </a:r>
            <a:r>
              <a:rPr lang="en-GB" sz="1400" b="1" i="0" u="none" strike="noStrike" cap="none">
                <a:solidFill>
                  <a:schemeClr val="dk1"/>
                </a:solidFill>
                <a:latin typeface="Arial"/>
                <a:ea typeface="Arial"/>
                <a:cs typeface="Arial"/>
                <a:sym typeface="Arial"/>
              </a:rPr>
              <a:t>18</a:t>
            </a:r>
            <a:r>
              <a:rPr lang="en-GB" sz="1400" b="0" i="0" u="none" strike="noStrike" cap="none">
                <a:solidFill>
                  <a:schemeClr val="dk1"/>
                </a:solidFill>
                <a:latin typeface="Arial"/>
                <a:ea typeface="Arial"/>
                <a:cs typeface="Arial"/>
                <a:sym typeface="Arial"/>
              </a:rPr>
              <a:t>. Your vote will help choose the candidate(s) that will represent you. </a:t>
            </a:r>
            <a:endParaRPr sz="1400" b="0" i="0" u="none" strike="noStrike" cap="none">
              <a:solidFill>
                <a:schemeClr val="dk1"/>
              </a:solidFill>
              <a:latin typeface="Arial"/>
              <a:ea typeface="Arial"/>
              <a:cs typeface="Arial"/>
              <a:sym typeface="Arial"/>
            </a:endParaRPr>
          </a:p>
        </p:txBody>
      </p:sp>
      <p:sp>
        <p:nvSpPr>
          <p:cNvPr id="132" name="Google Shape;132;g2ee773b2950_0_81"/>
          <p:cNvSpPr/>
          <p:nvPr/>
        </p:nvSpPr>
        <p:spPr>
          <a:xfrm>
            <a:off x="464054" y="1413160"/>
            <a:ext cx="2719706" cy="2842491"/>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r>
              <a:rPr lang="en-GB" b="1">
                <a:solidFill>
                  <a:schemeClr val="dk1"/>
                </a:solidFill>
              </a:rPr>
              <a:t>Contacting your elected representatives</a:t>
            </a:r>
            <a:endParaRPr lang="en-US">
              <a:solidFill>
                <a:schemeClr val="dk1"/>
              </a:solidFill>
            </a:endParaRPr>
          </a:p>
          <a:p>
            <a:endParaRPr lang="en-GB" b="1">
              <a:solidFill>
                <a:schemeClr val="dk1"/>
              </a:solidFill>
            </a:endParaRPr>
          </a:p>
          <a:p>
            <a:r>
              <a:rPr lang="en-US">
                <a:solidFill>
                  <a:schemeClr val="dk1"/>
                </a:solidFill>
              </a:rPr>
              <a:t>At any age, you can contact your MP, London Assembly member or local </a:t>
            </a:r>
            <a:r>
              <a:rPr lang="en-US" err="1">
                <a:solidFill>
                  <a:schemeClr val="dk1"/>
                </a:solidFill>
              </a:rPr>
              <a:t>councillors</a:t>
            </a:r>
            <a:r>
              <a:rPr lang="en-US">
                <a:solidFill>
                  <a:schemeClr val="dk1"/>
                </a:solidFill>
              </a:rPr>
              <a:t> </a:t>
            </a:r>
            <a:r>
              <a:rPr lang="en-US" err="1">
                <a:solidFill>
                  <a:schemeClr val="dk1"/>
                </a:solidFill>
              </a:rPr>
              <a:t>t</a:t>
            </a:r>
            <a:r>
              <a:rPr lang="en-US">
                <a:solidFill>
                  <a:schemeClr val="dk1"/>
                </a:solidFill>
              </a:rPr>
              <a:t>o share your views, raise concerns or ask for help. You can write to them, email them or attend one of their local meetings or surgeries. </a:t>
            </a:r>
            <a:endParaRPr lang="en-US" b="0" i="0" u="none" strike="noStrike" cap="none">
              <a:solidFill>
                <a:schemeClr val="dk1"/>
              </a:solidFill>
              <a:latin typeface="Arial"/>
              <a:ea typeface="Arial"/>
              <a:cs typeface="Arial"/>
            </a:endParaRPr>
          </a:p>
        </p:txBody>
      </p:sp>
      <p:sp>
        <p:nvSpPr>
          <p:cNvPr id="133" name="Google Shape;133;g2ee773b2950_0_81"/>
          <p:cNvSpPr/>
          <p:nvPr/>
        </p:nvSpPr>
        <p:spPr>
          <a:xfrm>
            <a:off x="6171537" y="1413160"/>
            <a:ext cx="2527800" cy="28116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Standing for elected office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If eligible, at 18, you can also become a candidate for Mayor of London, London Assembly member, Member of Parliament (MP), local councillor.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1283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fade">
                                      <p:cBhvr>
                                        <p:cTn id="7" dur="1000"/>
                                        <p:tgtEl>
                                          <p:spTgt spid="1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1"/>
                                        </p:tgtEl>
                                        <p:attrNameLst>
                                          <p:attrName>style.visibility</p:attrName>
                                        </p:attrNameLst>
                                      </p:cBhvr>
                                      <p:to>
                                        <p:strVal val="visible"/>
                                      </p:to>
                                    </p:set>
                                    <p:animEffect transition="in" filter="fade">
                                      <p:cBhvr>
                                        <p:cTn id="12" dur="1000"/>
                                        <p:tgtEl>
                                          <p:spTgt spid="1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3"/>
                                        </p:tgtEl>
                                        <p:attrNameLst>
                                          <p:attrName>style.visibility</p:attrName>
                                        </p:attrNameLst>
                                      </p:cBhvr>
                                      <p:to>
                                        <p:strVal val="visible"/>
                                      </p:to>
                                    </p:set>
                                    <p:animEffect transition="in" filter="fade">
                                      <p:cBhvr>
                                        <p:cTn id="17" dur="10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p:nvPr/>
        </p:nvSpPr>
        <p:spPr>
          <a:xfrm>
            <a:off x="908249" y="760781"/>
            <a:ext cx="7289034" cy="377363"/>
          </a:xfrm>
          <a:prstGeom prst="roundRect">
            <a:avLst>
              <a:gd name="adj" fmla="val 16667"/>
            </a:avLst>
          </a:prstGeom>
          <a:solidFill>
            <a:srgbClr val="FC850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What key milestones do you have on the horizon?</a:t>
            </a:r>
            <a:endParaRPr sz="1400" b="1" i="0" u="none" strike="noStrike" cap="none">
              <a:solidFill>
                <a:schemeClr val="dk1"/>
              </a:solidFill>
              <a:latin typeface="Montserrat"/>
              <a:ea typeface="Montserrat"/>
              <a:cs typeface="Montserrat"/>
              <a:sym typeface="Montserrat"/>
            </a:endParaRPr>
          </a:p>
        </p:txBody>
      </p:sp>
      <p:cxnSp>
        <p:nvCxnSpPr>
          <p:cNvPr id="139" name="Google Shape;139;p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0" name="Google Shape;140;p6"/>
          <p:cNvPicPr preferRelativeResize="0"/>
          <p:nvPr/>
        </p:nvPicPr>
        <p:blipFill rotWithShape="1">
          <a:blip r:embed="rId3">
            <a:alphaModFix/>
          </a:blip>
          <a:srcRect/>
          <a:stretch/>
        </p:blipFill>
        <p:spPr>
          <a:xfrm>
            <a:off x="2661938" y="214125"/>
            <a:ext cx="3820125" cy="280150"/>
          </a:xfrm>
          <a:prstGeom prst="rect">
            <a:avLst/>
          </a:prstGeom>
          <a:noFill/>
          <a:ln>
            <a:noFill/>
          </a:ln>
        </p:spPr>
      </p:pic>
      <p:pic>
        <p:nvPicPr>
          <p:cNvPr id="141" name="Google Shape;141;p6"/>
          <p:cNvPicPr preferRelativeResize="0"/>
          <p:nvPr/>
        </p:nvPicPr>
        <p:blipFill rotWithShape="1">
          <a:blip r:embed="rId4">
            <a:alphaModFix/>
          </a:blip>
          <a:srcRect/>
          <a:stretch/>
        </p:blipFill>
        <p:spPr>
          <a:xfrm>
            <a:off x="1570191" y="1305513"/>
            <a:ext cx="2770775" cy="2937100"/>
          </a:xfrm>
          <a:prstGeom prst="rect">
            <a:avLst/>
          </a:prstGeom>
          <a:noFill/>
          <a:ln>
            <a:noFill/>
          </a:ln>
        </p:spPr>
      </p:pic>
      <p:sp>
        <p:nvSpPr>
          <p:cNvPr id="142" name="Google Shape;142;p6"/>
          <p:cNvSpPr/>
          <p:nvPr/>
        </p:nvSpPr>
        <p:spPr>
          <a:xfrm>
            <a:off x="4571999" y="1310713"/>
            <a:ext cx="3591697" cy="2937100"/>
          </a:xfrm>
          <a:prstGeom prst="roundRect">
            <a:avLst>
              <a:gd name="adj" fmla="val 16667"/>
            </a:avLst>
          </a:prstGeom>
          <a:solidFill>
            <a:srgbClr val="FFB705"/>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900"/>
              <a:buFont typeface="Arial"/>
              <a:buNone/>
            </a:pPr>
            <a:r>
              <a:rPr lang="en-GB" sz="1400" b="1" i="0" u="none" strike="noStrike" cap="none">
                <a:solidFill>
                  <a:schemeClr val="dk1"/>
                </a:solidFill>
                <a:latin typeface="Arial"/>
                <a:ea typeface="Arial"/>
                <a:cs typeface="Arial"/>
                <a:sym typeface="Arial"/>
              </a:rPr>
              <a:t>Do you know how these milestones might change in the future?</a:t>
            </a:r>
            <a:endParaRPr/>
          </a:p>
          <a:p>
            <a:pPr marL="0" marR="0" lvl="0" indent="0" algn="ctr" rtl="0">
              <a:lnSpc>
                <a:spcPct val="100000"/>
              </a:lnSpc>
              <a:spcBef>
                <a:spcPts val="0"/>
              </a:spcBef>
              <a:spcAft>
                <a:spcPts val="0"/>
              </a:spcAft>
              <a:buClr>
                <a:srgbClr val="000000"/>
              </a:buClr>
              <a:buSzPts val="1900"/>
              <a:buFont typeface="Arial"/>
              <a:buNone/>
            </a:pPr>
            <a:endParaRPr sz="1200" b="1" i="0" u="none" strike="noStrike" cap="none">
              <a:solidFill>
                <a:schemeClr val="dk1"/>
              </a:solidFill>
              <a:latin typeface="Arial"/>
              <a:ea typeface="Arial"/>
              <a:cs typeface="Arial"/>
              <a:sym typeface="Arial"/>
            </a:endParaRPr>
          </a:p>
          <a:p>
            <a:pPr marL="0" lvl="0" indent="0" algn="l" rtl="0">
              <a:spcBef>
                <a:spcPts val="0"/>
              </a:spcBef>
              <a:spcAft>
                <a:spcPts val="0"/>
              </a:spcAft>
              <a:buClr>
                <a:schemeClr val="dk1"/>
              </a:buClr>
              <a:buSzPts val="1900"/>
              <a:buFont typeface="Arial"/>
              <a:buNone/>
            </a:pPr>
            <a:r>
              <a:rPr lang="en-GB" sz="1100">
                <a:solidFill>
                  <a:schemeClr val="dk1"/>
                </a:solidFill>
              </a:rPr>
              <a:t>There’s a bill currently going through Parliament called the </a:t>
            </a:r>
            <a:r>
              <a:rPr lang="en-GB" sz="1100" b="1">
                <a:solidFill>
                  <a:schemeClr val="dk1"/>
                </a:solidFill>
              </a:rPr>
              <a:t>Representation of the People Bill</a:t>
            </a:r>
            <a:r>
              <a:rPr lang="en-GB" sz="1100">
                <a:solidFill>
                  <a:schemeClr val="dk1"/>
                </a:solidFill>
              </a:rPr>
              <a:t>. A </a:t>
            </a:r>
            <a:r>
              <a:rPr lang="en-GB" sz="1100" b="1">
                <a:solidFill>
                  <a:schemeClr val="dk1"/>
                </a:solidFill>
              </a:rPr>
              <a:t>bill</a:t>
            </a:r>
            <a:r>
              <a:rPr lang="en-GB" sz="1100">
                <a:solidFill>
                  <a:schemeClr val="dk1"/>
                </a:solidFill>
              </a:rPr>
              <a:t> is a proposed new law or a change to an existing law that is debated in Parliament.</a:t>
            </a:r>
            <a:endParaRPr sz="1100">
              <a:solidFill>
                <a:schemeClr val="dk1"/>
              </a:solidFill>
            </a:endParaRPr>
          </a:p>
          <a:p>
            <a:pPr marL="0" lvl="0" indent="0" algn="l" rtl="0">
              <a:spcBef>
                <a:spcPts val="0"/>
              </a:spcBef>
              <a:spcAft>
                <a:spcPts val="0"/>
              </a:spcAft>
              <a:buClr>
                <a:schemeClr val="dk1"/>
              </a:buClr>
              <a:buSzPts val="1900"/>
              <a:buFont typeface="Arial"/>
              <a:buNone/>
            </a:pPr>
            <a:endParaRPr sz="1100">
              <a:solidFill>
                <a:schemeClr val="dk1"/>
              </a:solidFill>
            </a:endParaRPr>
          </a:p>
          <a:p>
            <a:pPr marL="0" lvl="0" indent="0" algn="l" rtl="0">
              <a:spcBef>
                <a:spcPts val="0"/>
              </a:spcBef>
              <a:spcAft>
                <a:spcPts val="0"/>
              </a:spcAft>
              <a:buClr>
                <a:schemeClr val="dk1"/>
              </a:buClr>
              <a:buSzPts val="1900"/>
              <a:buFont typeface="Arial"/>
              <a:buNone/>
            </a:pPr>
            <a:r>
              <a:rPr lang="en-GB" sz="1100">
                <a:solidFill>
                  <a:schemeClr val="dk1"/>
                </a:solidFill>
              </a:rPr>
              <a:t>If this bill passes and becomes law, young people will be able to </a:t>
            </a:r>
            <a:r>
              <a:rPr lang="en-GB" sz="1100" b="1">
                <a:solidFill>
                  <a:schemeClr val="dk1"/>
                </a:solidFill>
              </a:rPr>
              <a:t>register to vote from 14 </a:t>
            </a:r>
            <a:r>
              <a:rPr lang="en-GB" sz="1100">
                <a:solidFill>
                  <a:schemeClr val="dk1"/>
                </a:solidFill>
              </a:rPr>
              <a:t>years old, and </a:t>
            </a:r>
            <a:r>
              <a:rPr lang="en-GB" sz="1100" b="1">
                <a:solidFill>
                  <a:schemeClr val="dk1"/>
                </a:solidFill>
              </a:rPr>
              <a:t>vote in all elections from age 16</a:t>
            </a:r>
            <a:r>
              <a:rPr lang="en-GB" sz="1100">
                <a:solidFill>
                  <a:schemeClr val="dk1"/>
                </a:solidFill>
              </a:rPr>
              <a:t>. </a:t>
            </a:r>
            <a:endParaRPr sz="1100">
              <a:solidFill>
                <a:schemeClr val="dk1"/>
              </a:solidFill>
            </a:endParaRPr>
          </a:p>
          <a:p>
            <a:pPr marL="0" lvl="0" indent="0" algn="l" rtl="0">
              <a:spcBef>
                <a:spcPts val="0"/>
              </a:spcBef>
              <a:spcAft>
                <a:spcPts val="0"/>
              </a:spcAft>
              <a:buClr>
                <a:schemeClr val="dk1"/>
              </a:buClr>
              <a:buSzPts val="1900"/>
              <a:buFont typeface="Arial"/>
              <a:buNone/>
            </a:pPr>
            <a:endParaRPr sz="1100">
              <a:solidFill>
                <a:schemeClr val="dk1"/>
              </a:solidFill>
            </a:endParaRPr>
          </a:p>
          <a:p>
            <a:pPr marL="0" lvl="0" indent="0" algn="l" rtl="0">
              <a:spcBef>
                <a:spcPts val="0"/>
              </a:spcBef>
              <a:spcAft>
                <a:spcPts val="0"/>
              </a:spcAft>
              <a:buClr>
                <a:schemeClr val="dk1"/>
              </a:buClr>
              <a:buFont typeface="Arial"/>
              <a:buNone/>
            </a:pPr>
            <a:r>
              <a:rPr lang="en-GB" sz="1100">
                <a:solidFill>
                  <a:schemeClr val="dk1"/>
                </a:solidFill>
              </a:rPr>
              <a:t>Check </a:t>
            </a:r>
            <a:r>
              <a:rPr lang="en-GB" sz="1100" u="sng">
                <a:solidFill>
                  <a:srgbClr val="00717D"/>
                </a:solidFill>
                <a:hlinkClick r:id="rId5">
                  <a:extLst>
                    <a:ext uri="{A12FA001-AC4F-418D-AE19-62706E023703}">
                      <ahyp:hlinkClr xmlns:ahyp="http://schemas.microsoft.com/office/drawing/2018/hyperlinkcolor" val="tx"/>
                    </a:ext>
                  </a:extLst>
                </a:hlinkClick>
              </a:rPr>
              <a:t>www.gov.uk/register-to-vote</a:t>
            </a:r>
            <a:r>
              <a:rPr lang="en-GB" sz="1100">
                <a:solidFill>
                  <a:srgbClr val="00717D"/>
                </a:solidFill>
              </a:rPr>
              <a:t> </a:t>
            </a:r>
            <a:r>
              <a:rPr lang="en-GB" sz="1100">
                <a:solidFill>
                  <a:schemeClr val="dk1"/>
                </a:solidFill>
              </a:rPr>
              <a:t>for the latest news and updates on voting rules.</a:t>
            </a:r>
            <a:r>
              <a:rPr lang="en-GB">
                <a:solidFill>
                  <a:schemeClr val="dk1"/>
                </a:solidFill>
              </a:rPr>
              <a:t> </a:t>
            </a:r>
            <a:endParaRPr sz="1200">
              <a:solidFill>
                <a:schemeClr val="dk1"/>
              </a:solidFill>
            </a:endParaRPr>
          </a:p>
        </p:txBody>
      </p:sp>
      <p:pic>
        <p:nvPicPr>
          <p:cNvPr id="143" name="Google Shape;143;p6"/>
          <p:cNvPicPr preferRelativeResize="0"/>
          <p:nvPr/>
        </p:nvPicPr>
        <p:blipFill rotWithShape="1">
          <a:blip r:embed="rId6">
            <a:alphaModFix/>
          </a:blip>
          <a:srcRect/>
          <a:stretch/>
        </p:blipFill>
        <p:spPr>
          <a:xfrm>
            <a:off x="7511000" y="4141775"/>
            <a:ext cx="1217475" cy="1217475"/>
          </a:xfrm>
          <a:prstGeom prst="rect">
            <a:avLst/>
          </a:prstGeom>
          <a:noFill/>
          <a:ln>
            <a:noFill/>
          </a:ln>
        </p:spPr>
      </p:pic>
      <p:pic>
        <p:nvPicPr>
          <p:cNvPr id="144" name="Google Shape;144;p6"/>
          <p:cNvPicPr preferRelativeResize="0"/>
          <p:nvPr/>
        </p:nvPicPr>
        <p:blipFill rotWithShape="1">
          <a:blip r:embed="rId7">
            <a:alphaModFix/>
          </a:blip>
          <a:srcRect/>
          <a:stretch/>
        </p:blipFill>
        <p:spPr>
          <a:xfrm>
            <a:off x="509500" y="4441988"/>
            <a:ext cx="1480269" cy="506676"/>
          </a:xfrm>
          <a:prstGeom prst="rect">
            <a:avLst/>
          </a:prstGeom>
          <a:noFill/>
          <a:ln>
            <a:noFill/>
          </a:ln>
        </p:spPr>
      </p:pic>
      <p:cxnSp>
        <p:nvCxnSpPr>
          <p:cNvPr id="145" name="Google Shape;145;p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Tree>
    <p:extLst>
      <p:ext uri="{BB962C8B-B14F-4D97-AF65-F5344CB8AC3E}">
        <p14:creationId xmlns:p14="http://schemas.microsoft.com/office/powerpoint/2010/main" val="134325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additive="base">
                                        <p:cTn id="7" dur="1000"/>
                                        <p:tgtEl>
                                          <p:spTgt spid="142"/>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42">
                                            <p:txEl>
                                              <p:pRg st="0" end="0"/>
                                            </p:txEl>
                                          </p:spTgt>
                                        </p:tgtEl>
                                        <p:attrNameLst>
                                          <p:attrName>style.visibility</p:attrName>
                                        </p:attrNameLst>
                                      </p:cBhvr>
                                      <p:to>
                                        <p:strVal val="visible"/>
                                      </p:to>
                                    </p:set>
                                    <p:anim calcmode="lin" valueType="num">
                                      <p:cBhvr additive="base">
                                        <p:cTn id="10" dur="1000"/>
                                        <p:tgtEl>
                                          <p:spTgt spid="142">
                                            <p:txEl>
                                              <p:pRg st="0" end="0"/>
                                            </p:txEl>
                                          </p:spTgt>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142">
                                            <p:txEl>
                                              <p:pRg st="1" end="1"/>
                                            </p:txEl>
                                          </p:spTgt>
                                        </p:tgtEl>
                                        <p:attrNameLst>
                                          <p:attrName>style.visibility</p:attrName>
                                        </p:attrNameLst>
                                      </p:cBhvr>
                                      <p:to>
                                        <p:strVal val="visible"/>
                                      </p:to>
                                    </p:set>
                                    <p:anim calcmode="lin" valueType="num">
                                      <p:cBhvr additive="base">
                                        <p:cTn id="15" dur="1000"/>
                                        <p:tgtEl>
                                          <p:spTgt spid="142">
                                            <p:txEl>
                                              <p:pRg st="1" end="1"/>
                                            </p:txEl>
                                          </p:spTgt>
                                        </p:tgtEl>
                                        <p:attrNameLst>
                                          <p:attrName>ppt_x</p:attrName>
                                        </p:attrNameLst>
                                      </p:cBhvr>
                                      <p:tavLst>
                                        <p:tav tm="0">
                                          <p:val>
                                            <p:strVal val="#ppt_x+1"/>
                                          </p:val>
                                        </p:tav>
                                        <p:tav tm="100000">
                                          <p:val>
                                            <p:strVal val="#ppt_x"/>
                                          </p:val>
                                        </p:tav>
                                      </p:tavLst>
                                    </p:anim>
                                  </p:childTnLst>
                                </p:cTn>
                              </p:par>
                              <p:par>
                                <p:cTn id="16" presetID="2" presetClass="entr" presetSubtype="2" fill="hold" nodeType="withEffect">
                                  <p:stCondLst>
                                    <p:cond delay="0"/>
                                  </p:stCondLst>
                                  <p:childTnLst>
                                    <p:set>
                                      <p:cBhvr>
                                        <p:cTn id="17" dur="1" fill="hold">
                                          <p:stCondLst>
                                            <p:cond delay="0"/>
                                          </p:stCondLst>
                                        </p:cTn>
                                        <p:tgtEl>
                                          <p:spTgt spid="142">
                                            <p:txEl>
                                              <p:pRg st="2" end="2"/>
                                            </p:txEl>
                                          </p:spTgt>
                                        </p:tgtEl>
                                        <p:attrNameLst>
                                          <p:attrName>style.visibility</p:attrName>
                                        </p:attrNameLst>
                                      </p:cBhvr>
                                      <p:to>
                                        <p:strVal val="visible"/>
                                      </p:to>
                                    </p:set>
                                    <p:anim calcmode="lin" valueType="num">
                                      <p:cBhvr additive="base">
                                        <p:cTn id="18" dur="1000"/>
                                        <p:tgtEl>
                                          <p:spTgt spid="142">
                                            <p:txEl>
                                              <p:pRg st="2" end="2"/>
                                            </p:txEl>
                                          </p:spTgt>
                                        </p:tgtEl>
                                        <p:attrNameLst>
                                          <p:attrName>ppt_x</p:attrName>
                                        </p:attrNameLst>
                                      </p:cBhvr>
                                      <p:tavLst>
                                        <p:tav tm="0">
                                          <p:val>
                                            <p:strVal val="#ppt_x+1"/>
                                          </p:val>
                                        </p:tav>
                                        <p:tav tm="100000">
                                          <p:val>
                                            <p:strVal val="#ppt_x"/>
                                          </p:val>
                                        </p:tav>
                                      </p:tavLst>
                                    </p:anim>
                                  </p:childTnLst>
                                </p:cTn>
                              </p:par>
                              <p:par>
                                <p:cTn id="19" presetID="2" presetClass="entr" presetSubtype="2" fill="hold" nodeType="withEffect">
                                  <p:stCondLst>
                                    <p:cond delay="0"/>
                                  </p:stCondLst>
                                  <p:childTnLst>
                                    <p:set>
                                      <p:cBhvr>
                                        <p:cTn id="20" dur="1" fill="hold">
                                          <p:stCondLst>
                                            <p:cond delay="0"/>
                                          </p:stCondLst>
                                        </p:cTn>
                                        <p:tgtEl>
                                          <p:spTgt spid="142">
                                            <p:txEl>
                                              <p:pRg st="3" end="3"/>
                                            </p:txEl>
                                          </p:spTgt>
                                        </p:tgtEl>
                                        <p:attrNameLst>
                                          <p:attrName>style.visibility</p:attrName>
                                        </p:attrNameLst>
                                      </p:cBhvr>
                                      <p:to>
                                        <p:strVal val="visible"/>
                                      </p:to>
                                    </p:set>
                                    <p:anim calcmode="lin" valueType="num">
                                      <p:cBhvr additive="base">
                                        <p:cTn id="21" dur="1000"/>
                                        <p:tgtEl>
                                          <p:spTgt spid="142">
                                            <p:txEl>
                                              <p:pRg st="3" end="3"/>
                                            </p:txEl>
                                          </p:spTgt>
                                        </p:tgtEl>
                                        <p:attrNameLst>
                                          <p:attrName>ppt_x</p:attrName>
                                        </p:attrNameLst>
                                      </p:cBhvr>
                                      <p:tavLst>
                                        <p:tav tm="0">
                                          <p:val>
                                            <p:strVal val="#ppt_x+1"/>
                                          </p:val>
                                        </p:tav>
                                        <p:tav tm="100000">
                                          <p:val>
                                            <p:strVal val="#ppt_x"/>
                                          </p:val>
                                        </p:tav>
                                      </p:tavLst>
                                    </p:anim>
                                  </p:childTnLst>
                                </p:cTn>
                              </p:par>
                              <p:par>
                                <p:cTn id="22" presetID="2" presetClass="entr" presetSubtype="2" fill="hold" nodeType="withEffect">
                                  <p:stCondLst>
                                    <p:cond delay="0"/>
                                  </p:stCondLst>
                                  <p:childTnLst>
                                    <p:set>
                                      <p:cBhvr>
                                        <p:cTn id="23" dur="1" fill="hold">
                                          <p:stCondLst>
                                            <p:cond delay="0"/>
                                          </p:stCondLst>
                                        </p:cTn>
                                        <p:tgtEl>
                                          <p:spTgt spid="142">
                                            <p:txEl>
                                              <p:pRg st="4" end="4"/>
                                            </p:txEl>
                                          </p:spTgt>
                                        </p:tgtEl>
                                        <p:attrNameLst>
                                          <p:attrName>style.visibility</p:attrName>
                                        </p:attrNameLst>
                                      </p:cBhvr>
                                      <p:to>
                                        <p:strVal val="visible"/>
                                      </p:to>
                                    </p:set>
                                    <p:anim calcmode="lin" valueType="num">
                                      <p:cBhvr additive="base">
                                        <p:cTn id="24" dur="1000"/>
                                        <p:tgtEl>
                                          <p:spTgt spid="142">
                                            <p:txEl>
                                              <p:pRg st="4" end="4"/>
                                            </p:txEl>
                                          </p:spTgt>
                                        </p:tgtEl>
                                        <p:attrNameLst>
                                          <p:attrName>ppt_x</p:attrName>
                                        </p:attrNameLst>
                                      </p:cBhvr>
                                      <p:tavLst>
                                        <p:tav tm="0">
                                          <p:val>
                                            <p:strVal val="#ppt_x+1"/>
                                          </p:val>
                                        </p:tav>
                                        <p:tav tm="100000">
                                          <p:val>
                                            <p:strVal val="#ppt_x"/>
                                          </p:val>
                                        </p:tav>
                                      </p:tavLst>
                                    </p:anim>
                                  </p:childTnLst>
                                </p:cTn>
                              </p:par>
                              <p:par>
                                <p:cTn id="25" presetID="2" presetClass="entr" presetSubtype="2" fill="hold" nodeType="withEffect">
                                  <p:stCondLst>
                                    <p:cond delay="0"/>
                                  </p:stCondLst>
                                  <p:childTnLst>
                                    <p:set>
                                      <p:cBhvr>
                                        <p:cTn id="26" dur="1" fill="hold">
                                          <p:stCondLst>
                                            <p:cond delay="0"/>
                                          </p:stCondLst>
                                        </p:cTn>
                                        <p:tgtEl>
                                          <p:spTgt spid="142">
                                            <p:txEl>
                                              <p:pRg st="5" end="5"/>
                                            </p:txEl>
                                          </p:spTgt>
                                        </p:tgtEl>
                                        <p:attrNameLst>
                                          <p:attrName>style.visibility</p:attrName>
                                        </p:attrNameLst>
                                      </p:cBhvr>
                                      <p:to>
                                        <p:strVal val="visible"/>
                                      </p:to>
                                    </p:set>
                                    <p:anim calcmode="lin" valueType="num">
                                      <p:cBhvr additive="base">
                                        <p:cTn id="27" dur="1000"/>
                                        <p:tgtEl>
                                          <p:spTgt spid="142">
                                            <p:txEl>
                                              <p:pRg st="5" end="5"/>
                                            </p:txEl>
                                          </p:spTgt>
                                        </p:tgtEl>
                                        <p:attrNameLst>
                                          <p:attrName>ppt_x</p:attrName>
                                        </p:attrNameLst>
                                      </p:cBhvr>
                                      <p:tavLst>
                                        <p:tav tm="0">
                                          <p:val>
                                            <p:strVal val="#ppt_x+1"/>
                                          </p:val>
                                        </p:tav>
                                        <p:tav tm="100000">
                                          <p:val>
                                            <p:strVal val="#ppt_x"/>
                                          </p:val>
                                        </p:tav>
                                      </p:tavLst>
                                    </p:anim>
                                  </p:childTnLst>
                                </p:cTn>
                              </p:par>
                              <p:par>
                                <p:cTn id="28" presetID="2" presetClass="entr" presetSubtype="2" fill="hold" nodeType="withEffect">
                                  <p:stCondLst>
                                    <p:cond delay="0"/>
                                  </p:stCondLst>
                                  <p:childTnLst>
                                    <p:set>
                                      <p:cBhvr>
                                        <p:cTn id="29" dur="1" fill="hold">
                                          <p:stCondLst>
                                            <p:cond delay="0"/>
                                          </p:stCondLst>
                                        </p:cTn>
                                        <p:tgtEl>
                                          <p:spTgt spid="142">
                                            <p:txEl>
                                              <p:pRg st="6" end="6"/>
                                            </p:txEl>
                                          </p:spTgt>
                                        </p:tgtEl>
                                        <p:attrNameLst>
                                          <p:attrName>style.visibility</p:attrName>
                                        </p:attrNameLst>
                                      </p:cBhvr>
                                      <p:to>
                                        <p:strVal val="visible"/>
                                      </p:to>
                                    </p:set>
                                    <p:anim calcmode="lin" valueType="num">
                                      <p:cBhvr additive="base">
                                        <p:cTn id="30" dur="1000"/>
                                        <p:tgtEl>
                                          <p:spTgt spid="142">
                                            <p:txEl>
                                              <p:pRg st="6" end="6"/>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2ee773b2950_0_94"/>
          <p:cNvSpPr/>
          <p:nvPr/>
        </p:nvSpPr>
        <p:spPr>
          <a:xfrm>
            <a:off x="2661943" y="801400"/>
            <a:ext cx="3486600" cy="6768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Who can you vote for?</a:t>
            </a:r>
            <a:endParaRPr sz="1400" b="1" i="0" u="none" strike="noStrike" cap="none">
              <a:solidFill>
                <a:schemeClr val="lt1"/>
              </a:solidFill>
              <a:latin typeface="Montserrat"/>
              <a:ea typeface="Montserrat"/>
              <a:cs typeface="Montserrat"/>
              <a:sym typeface="Montserrat"/>
            </a:endParaRPr>
          </a:p>
        </p:txBody>
      </p:sp>
      <p:pic>
        <p:nvPicPr>
          <p:cNvPr id="151" name="Google Shape;151;g2ee773b2950_0_94"/>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52" name="Google Shape;152;g2ee773b2950_0_94"/>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53" name="Google Shape;153;g2ee773b2950_0_9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54" name="Google Shape;154;g2ee773b2950_0_94"/>
          <p:cNvCxnSpPr/>
          <p:nvPr/>
        </p:nvCxnSpPr>
        <p:spPr>
          <a:xfrm rot="10800000" flipH="1">
            <a:off x="300800" y="4118075"/>
            <a:ext cx="8208900" cy="23700"/>
          </a:xfrm>
          <a:prstGeom prst="straightConnector1">
            <a:avLst/>
          </a:prstGeom>
          <a:noFill/>
          <a:ln w="9525" cap="flat" cmpd="sng">
            <a:solidFill>
              <a:schemeClr val="dk2"/>
            </a:solidFill>
            <a:prstDash val="solid"/>
            <a:round/>
            <a:headEnd type="none" w="sm" len="sm"/>
            <a:tailEnd type="none" w="sm" len="sm"/>
          </a:ln>
        </p:spPr>
      </p:cxnSp>
      <p:pic>
        <p:nvPicPr>
          <p:cNvPr id="155" name="Google Shape;155;g2ee773b2950_0_94"/>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56" name="Google Shape;156;g2ee773b2950_0_94"/>
          <p:cNvSpPr txBox="1"/>
          <p:nvPr/>
        </p:nvSpPr>
        <p:spPr>
          <a:xfrm>
            <a:off x="685114" y="1624250"/>
            <a:ext cx="4261500" cy="4155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GB" sz="1500" b="1" i="0" u="none" strike="noStrike" cap="none">
                <a:latin typeface="Arial"/>
                <a:ea typeface="Arial"/>
                <a:cs typeface="Arial"/>
                <a:sym typeface="Arial"/>
              </a:rPr>
              <a:t>There are three types of election in London: </a:t>
            </a:r>
            <a:endParaRPr sz="900" b="1" i="0" u="none" strike="noStrike" cap="none">
              <a:latin typeface="Arial"/>
              <a:ea typeface="Arial"/>
              <a:cs typeface="Arial"/>
              <a:sym typeface="Arial"/>
            </a:endParaRPr>
          </a:p>
        </p:txBody>
      </p:sp>
      <p:pic>
        <p:nvPicPr>
          <p:cNvPr id="157" name="Google Shape;157;g2ee773b2950_0_94"/>
          <p:cNvPicPr preferRelativeResize="0"/>
          <p:nvPr/>
        </p:nvPicPr>
        <p:blipFill rotWithShape="1">
          <a:blip r:embed="rId6">
            <a:alphaModFix/>
          </a:blip>
          <a:srcRect/>
          <a:stretch/>
        </p:blipFill>
        <p:spPr>
          <a:xfrm>
            <a:off x="521828" y="2043914"/>
            <a:ext cx="7772400" cy="1896123"/>
          </a:xfrm>
          <a:prstGeom prst="roundRect">
            <a:avLst>
              <a:gd name="adj" fmla="val 16667"/>
            </a:avLst>
          </a:prstGeom>
          <a:noFill/>
          <a:ln>
            <a:noFill/>
          </a:ln>
        </p:spPr>
      </p:pic>
    </p:spTree>
    <p:extLst>
      <p:ext uri="{BB962C8B-B14F-4D97-AF65-F5344CB8AC3E}">
        <p14:creationId xmlns:p14="http://schemas.microsoft.com/office/powerpoint/2010/main" val="3499905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pic>
        <p:nvPicPr>
          <p:cNvPr id="296" name="Google Shape;296;p1"/>
          <p:cNvPicPr preferRelativeResize="0"/>
          <p:nvPr/>
        </p:nvPicPr>
        <p:blipFill rotWithShape="1">
          <a:blip r:embed="rId5">
            <a:alphaModFix/>
          </a:blip>
          <a:srcRect/>
          <a:stretch/>
        </p:blipFill>
        <p:spPr>
          <a:xfrm>
            <a:off x="7511000" y="4141775"/>
            <a:ext cx="1217475" cy="1217475"/>
          </a:xfrm>
          <a:prstGeom prst="rect">
            <a:avLst/>
          </a:prstGeom>
          <a:noFill/>
          <a:ln>
            <a:noFill/>
          </a:ln>
        </p:spPr>
      </p:pic>
      <p:pic>
        <p:nvPicPr>
          <p:cNvPr id="297" name="Google Shape;297;p1"/>
          <p:cNvPicPr preferRelativeResize="0"/>
          <p:nvPr/>
        </p:nvPicPr>
        <p:blipFill rotWithShape="1">
          <a:blip r:embed="rId6">
            <a:alphaModFix/>
          </a:blip>
          <a:srcRect/>
          <a:stretch/>
        </p:blipFill>
        <p:spPr>
          <a:xfrm>
            <a:off x="509500" y="4441988"/>
            <a:ext cx="1480269" cy="506676"/>
          </a:xfrm>
          <a:prstGeom prst="rect">
            <a:avLst/>
          </a:prstGeom>
          <a:noFill/>
          <a:ln>
            <a:noFill/>
          </a:ln>
        </p:spPr>
      </p:pic>
      <p:cxnSp>
        <p:nvCxnSpPr>
          <p:cNvPr id="298" name="Google Shape;298;p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99" name="Google Shape;299;p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00" name="Google Shape;300;p1"/>
          <p:cNvPicPr preferRelativeResize="0"/>
          <p:nvPr/>
        </p:nvPicPr>
        <p:blipFill rotWithShape="1">
          <a:blip r:embed="rId7">
            <a:alphaModFix/>
          </a:blip>
          <a:srcRect/>
          <a:stretch/>
        </p:blipFill>
        <p:spPr>
          <a:xfrm>
            <a:off x="2661938" y="214125"/>
            <a:ext cx="3820125" cy="280150"/>
          </a:xfrm>
          <a:prstGeom prst="rect">
            <a:avLst/>
          </a:prstGeom>
          <a:noFill/>
          <a:ln>
            <a:noFill/>
          </a:ln>
        </p:spPr>
      </p:pic>
      <p:sp>
        <p:nvSpPr>
          <p:cNvPr id="301" name="Google Shape;301;p1"/>
          <p:cNvSpPr/>
          <p:nvPr/>
        </p:nvSpPr>
        <p:spPr>
          <a:xfrm>
            <a:off x="429275" y="784200"/>
            <a:ext cx="8208900" cy="448800"/>
          </a:xfrm>
          <a:prstGeom prst="roundRect">
            <a:avLst>
              <a:gd name="adj" fmla="val 16667"/>
            </a:avLst>
          </a:prstGeom>
          <a:solidFill>
            <a:srgbClr val="4A3070"/>
          </a:solidFill>
          <a:ln>
            <a:noFill/>
          </a:ln>
        </p:spPr>
        <p:txBody>
          <a:bodyPr spcFirstLastPara="1" wrap="square" lIns="91425" tIns="91425" rIns="91425" bIns="91425" anchor="ctr" anchorCtr="0">
            <a:noAutofit/>
          </a:bodyPr>
          <a:lstStyle/>
          <a:p>
            <a:pPr algn="ctr">
              <a:buSzPts val="2000"/>
            </a:pPr>
            <a:r>
              <a:rPr lang="en-GB" sz="2000" b="1">
                <a:solidFill>
                  <a:schemeClr val="lt1"/>
                </a:solidFill>
              </a:rPr>
              <a:t>What is the</a:t>
            </a:r>
            <a:r>
              <a:rPr lang="en-GB" sz="2000" b="1" i="0" u="none" strike="noStrike" cap="none">
                <a:solidFill>
                  <a:schemeClr val="lt1"/>
                </a:solidFill>
                <a:latin typeface="Arial"/>
                <a:ea typeface="Arial"/>
                <a:cs typeface="Arial"/>
                <a:sym typeface="Arial"/>
              </a:rPr>
              <a:t> Greater London Authority?</a:t>
            </a:r>
            <a:endParaRPr sz="2000" b="1" i="0" u="none" strike="noStrike" cap="none">
              <a:solidFill>
                <a:schemeClr val="lt1"/>
              </a:solidFill>
              <a:latin typeface="Arial"/>
              <a:ea typeface="Arial"/>
              <a:cs typeface="Arial"/>
              <a:sym typeface="Arial"/>
            </a:endParaRPr>
          </a:p>
        </p:txBody>
      </p:sp>
      <p:sp>
        <p:nvSpPr>
          <p:cNvPr id="302" name="Google Shape;302;p1"/>
          <p:cNvSpPr/>
          <p:nvPr/>
        </p:nvSpPr>
        <p:spPr>
          <a:xfrm>
            <a:off x="499725" y="1395670"/>
            <a:ext cx="2767655"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Mayor of London</a:t>
            </a:r>
            <a:endParaRPr lang="en-US" sz="12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100"/>
              <a:buFont typeface="Arial"/>
              <a:buNone/>
            </a:pPr>
            <a:r>
              <a:rPr lang="en-GB" sz="1200" b="0" i="0" u="none" strike="noStrike" cap="none">
                <a:solidFill>
                  <a:schemeClr val="dk1"/>
                </a:solidFill>
                <a:latin typeface="Arial"/>
                <a:ea typeface="Arial"/>
                <a:cs typeface="Arial"/>
                <a:sym typeface="Arial"/>
              </a:rPr>
              <a:t>The Mayor of London is elected to set city-wide/ regional priorities:</a:t>
            </a:r>
            <a:endParaRPr sz="1200" b="0" i="0" u="none" strike="noStrike" cap="none">
              <a:solidFill>
                <a:schemeClr val="dk1"/>
              </a:solidFill>
              <a:latin typeface="Arial"/>
              <a:ea typeface="Arial"/>
              <a:cs typeface="Arial"/>
            </a:endParaRPr>
          </a:p>
          <a:p>
            <a:pPr>
              <a:buSzPts val="1100"/>
            </a:pPr>
            <a:endParaRPr lang="en-GB" sz="1200">
              <a:solidFill>
                <a:schemeClr val="dk1"/>
              </a:solidFill>
            </a:endParaRPr>
          </a:p>
          <a:p>
            <a:pPr marL="171450" indent="-171450">
              <a:buSzPts val="1100"/>
              <a:buFont typeface="Arial"/>
              <a:buChar char="•"/>
            </a:pPr>
            <a:r>
              <a:rPr lang="en-GB" sz="1200" b="0" i="0" u="none" strike="noStrike" cap="none">
                <a:solidFill>
                  <a:schemeClr val="dk1"/>
                </a:solidFill>
                <a:latin typeface="Arial"/>
                <a:ea typeface="Arial"/>
                <a:cs typeface="Arial"/>
                <a:sym typeface="Arial"/>
              </a:rPr>
              <a:t>Transport for </a:t>
            </a:r>
            <a:r>
              <a:rPr lang="en-GB" sz="1200">
                <a:solidFill>
                  <a:schemeClr val="dk1"/>
                </a:solidFill>
              </a:rPr>
              <a:t>London</a:t>
            </a:r>
          </a:p>
          <a:p>
            <a:pPr marL="171450" indent="-171450">
              <a:buSzPts val="1100"/>
              <a:buFont typeface="Arial"/>
              <a:buChar char="•"/>
            </a:pPr>
            <a:r>
              <a:rPr lang="en-GB" sz="1200">
                <a:solidFill>
                  <a:schemeClr val="dk1"/>
                </a:solidFill>
              </a:rPr>
              <a:t>Mayor’s</a:t>
            </a:r>
            <a:r>
              <a:rPr lang="en-GB" sz="1200" b="0" i="0" u="none" strike="noStrike" cap="none">
                <a:solidFill>
                  <a:schemeClr val="dk1"/>
                </a:solidFill>
                <a:latin typeface="Arial"/>
                <a:ea typeface="Arial"/>
                <a:cs typeface="Arial"/>
                <a:sym typeface="Arial"/>
              </a:rPr>
              <a:t> Office for Policing and </a:t>
            </a:r>
            <a:r>
              <a:rPr lang="en-GB" sz="1200">
                <a:solidFill>
                  <a:schemeClr val="dk1"/>
                </a:solidFill>
              </a:rPr>
              <a:t>Crime</a:t>
            </a:r>
          </a:p>
          <a:p>
            <a:pPr marL="171450" indent="-171450">
              <a:buSzPts val="1100"/>
              <a:buFont typeface="Arial"/>
              <a:buChar char="•"/>
            </a:pPr>
            <a:r>
              <a:rPr lang="en-GB" sz="1200">
                <a:solidFill>
                  <a:schemeClr val="dk1"/>
                </a:solidFill>
              </a:rPr>
              <a:t>London</a:t>
            </a:r>
            <a:r>
              <a:rPr lang="en-GB" sz="1200" b="0" i="0" u="none" strike="noStrike" cap="none">
                <a:solidFill>
                  <a:schemeClr val="dk1"/>
                </a:solidFill>
                <a:latin typeface="Arial"/>
                <a:ea typeface="Arial"/>
                <a:cs typeface="Arial"/>
                <a:sym typeface="Arial"/>
              </a:rPr>
              <a:t> Fire </a:t>
            </a:r>
            <a:r>
              <a:rPr lang="en-GB" sz="1200">
                <a:solidFill>
                  <a:schemeClr val="dk1"/>
                </a:solidFill>
              </a:rPr>
              <a:t>Brigade</a:t>
            </a:r>
          </a:p>
          <a:p>
            <a:pPr marL="171450" indent="-171450">
              <a:buSzPts val="1100"/>
              <a:buFont typeface="Arial"/>
              <a:buChar char="•"/>
            </a:pPr>
            <a:r>
              <a:rPr lang="en-GB" sz="1200">
                <a:solidFill>
                  <a:schemeClr val="dk1"/>
                </a:solidFill>
              </a:rPr>
              <a:t>Housing</a:t>
            </a:r>
          </a:p>
          <a:p>
            <a:pPr marL="171450" indent="-171450">
              <a:buSzPts val="1100"/>
              <a:buFont typeface="Arial"/>
              <a:buChar char="•"/>
            </a:pPr>
            <a:r>
              <a:rPr lang="en-GB" sz="1200">
                <a:solidFill>
                  <a:schemeClr val="dk1"/>
                </a:solidFill>
              </a:rPr>
              <a:t>Environment</a:t>
            </a:r>
          </a:p>
          <a:p>
            <a:pPr marL="171450" marR="0" lvl="0" indent="-171450" algn="l">
              <a:lnSpc>
                <a:spcPct val="100000"/>
              </a:lnSpc>
              <a:spcBef>
                <a:spcPts val="0"/>
              </a:spcBef>
              <a:spcAft>
                <a:spcPts val="0"/>
              </a:spcAft>
              <a:buClr>
                <a:srgbClr val="000000"/>
              </a:buClr>
              <a:buSzPts val="1100"/>
              <a:buFont typeface="Arial"/>
              <a:buChar char="•"/>
            </a:pPr>
            <a:r>
              <a:rPr lang="en-GB" sz="1200">
                <a:solidFill>
                  <a:schemeClr val="dk1"/>
                </a:solidFill>
              </a:rPr>
              <a:t>Culture</a:t>
            </a:r>
            <a:r>
              <a:rPr lang="en-GB" sz="1200" b="0" i="0" u="none" strike="noStrike" cap="none">
                <a:solidFill>
                  <a:schemeClr val="dk1"/>
                </a:solidFill>
                <a:latin typeface="Arial"/>
                <a:ea typeface="Arial"/>
                <a:cs typeface="Arial"/>
                <a:sym typeface="Arial"/>
              </a:rPr>
              <a:t> and arts</a:t>
            </a:r>
            <a:endParaRPr sz="1200" b="0"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endParaRPr>
          </a:p>
          <a:p>
            <a:pPr marL="457200" marR="0" lvl="0" indent="-22860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endParaRPr>
          </a:p>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endParaRPr>
          </a:p>
        </p:txBody>
      </p:sp>
      <p:sp>
        <p:nvSpPr>
          <p:cNvPr id="303" name="Google Shape;303;p1"/>
          <p:cNvSpPr/>
          <p:nvPr/>
        </p:nvSpPr>
        <p:spPr>
          <a:xfrm>
            <a:off x="5946070" y="1391353"/>
            <a:ext cx="2689500" cy="2774700"/>
          </a:xfrm>
          <a:prstGeom prst="roundRect">
            <a:avLst>
              <a:gd name="adj" fmla="val 16667"/>
            </a:avLst>
          </a:prstGeom>
          <a:noFill/>
          <a:ln w="9525" cap="flat" cmpd="sng">
            <a:solidFill>
              <a:srgbClr val="4A30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GB" sz="1200" b="1" i="0" u="none" strike="noStrike" cap="none">
                <a:solidFill>
                  <a:srgbClr val="000000"/>
                </a:solidFill>
                <a:latin typeface="Arial"/>
                <a:ea typeface="Arial"/>
                <a:cs typeface="Arial"/>
                <a:sym typeface="Arial"/>
              </a:rPr>
              <a:t>London Assembly</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GB" sz="1200" b="0" i="0" u="none" strike="noStrike" cap="none">
                <a:solidFill>
                  <a:srgbClr val="000000"/>
                </a:solidFill>
                <a:latin typeface="Arial"/>
                <a:ea typeface="Arial"/>
                <a:cs typeface="Arial"/>
                <a:sym typeface="Arial"/>
              </a:rPr>
              <a:t>The London Assembly holds the Mayor to account.</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171450" indent="-171450">
              <a:buSzPts val="1200"/>
              <a:buChar char="•"/>
            </a:pPr>
            <a:r>
              <a:rPr lang="en-GB" sz="1200" b="0" i="0" u="none" strike="noStrike" cap="none">
                <a:solidFill>
                  <a:srgbClr val="000000"/>
                </a:solidFill>
                <a:latin typeface="Arial"/>
                <a:ea typeface="Arial"/>
                <a:cs typeface="Arial"/>
                <a:sym typeface="Arial"/>
              </a:rPr>
              <a:t>It is elected by Londoners, at the same time as the Mayor. </a:t>
            </a:r>
            <a:endParaRPr lang="en-GB"/>
          </a:p>
          <a:p>
            <a:pPr marL="171450" indent="-171450">
              <a:buSzPts val="1200"/>
              <a:buChar char="•"/>
            </a:pPr>
            <a:r>
              <a:rPr lang="en-GB" sz="1200" b="0" i="0" u="none" strike="noStrike" cap="none">
                <a:solidFill>
                  <a:srgbClr val="000000"/>
                </a:solidFill>
                <a:latin typeface="Arial"/>
                <a:ea typeface="Arial"/>
                <a:cs typeface="Arial"/>
                <a:sym typeface="Arial"/>
              </a:rPr>
              <a:t>It is composed of 25 Assembly Members: 14 represent geographic areas (2 or 3 London boroughs) and 11 work pan-London.</a:t>
            </a:r>
            <a:endParaRPr sz="1400" b="0" i="0" u="none" strike="noStrike" cap="none">
              <a:solidFill>
                <a:srgbClr val="000000"/>
              </a:solidFill>
              <a:latin typeface="Arial"/>
              <a:ea typeface="Arial"/>
              <a:cs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pic>
        <p:nvPicPr>
          <p:cNvPr id="2" name="What is the GLA Bitesize vid">
            <a:hlinkClick r:id="" action="ppaction://media"/>
            <a:extLst>
              <a:ext uri="{FF2B5EF4-FFF2-40B4-BE49-F238E27FC236}">
                <a16:creationId xmlns:a16="http://schemas.microsoft.com/office/drawing/2014/main" id="{05ED3092-8F57-92E8-E396-D0C72E5E05C9}"/>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726184" y="1395670"/>
            <a:ext cx="1663006" cy="2790460"/>
          </a:xfrm>
          <a:prstGeom prst="rect">
            <a:avLst/>
          </a:prstGeom>
        </p:spPr>
      </p:pic>
    </p:spTree>
    <p:extLst>
      <p:ext uri="{BB962C8B-B14F-4D97-AF65-F5344CB8AC3E}">
        <p14:creationId xmlns:p14="http://schemas.microsoft.com/office/powerpoint/2010/main" val="692572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37FD117A42574BA466BA7D5DAEAAB9" ma:contentTypeVersion="3" ma:contentTypeDescription="Create a new document." ma:contentTypeScope="" ma:versionID="1d66d92e50395cd4966db624288a6e36">
  <xsd:schema xmlns:xsd="http://www.w3.org/2001/XMLSchema" xmlns:xs="http://www.w3.org/2001/XMLSchema" xmlns:p="http://schemas.microsoft.com/office/2006/metadata/properties" xmlns:ns2="827d91c9-7156-4793-b1dc-97c4da7da156" xmlns:ns3="5acd3943-5252-4444-abb6-dd96d8a9ec7d" targetNamespace="http://schemas.microsoft.com/office/2006/metadata/properties" ma:root="true" ma:fieldsID="ced289036dbde3f5762dc46ddc6f1d08" ns2:_="" ns3:_="">
    <xsd:import namespace="827d91c9-7156-4793-b1dc-97c4da7da156"/>
    <xsd:import namespace="5acd3943-5252-4444-abb6-dd96d8a9ec7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d91c9-7156-4793-b1dc-97c4da7da1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cd3943-5252-4444-abb6-dd96d8a9ec7d" elementFormDefault="qualified">
    <xsd:import namespace="http://schemas.microsoft.com/office/2006/documentManagement/types"/>
    <xsd:import namespace="http://schemas.microsoft.com/office/infopath/2007/PartnerControls"/>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bc4632c-c0dc-4527-9b44-4e2626a7d4a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acd3943-5252-4444-abb6-dd96d8a9ec7d">
      <Terms xmlns="http://schemas.microsoft.com/office/infopath/2007/PartnerControls"/>
    </lcf76f155ced4ddcb4097134ff3c332f>
    <MediaLengthInSeconds xmlns="827d91c9-7156-4793-b1dc-97c4da7da15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8DDEB9-83E0-49CD-B666-19253B594EFB}">
  <ds:schemaRefs>
    <ds:schemaRef ds:uri="5acd3943-5252-4444-abb6-dd96d8a9ec7d"/>
    <ds:schemaRef ds:uri="827d91c9-7156-4793-b1dc-97c4da7da1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D008640-E05D-48FF-A968-61913437305D}">
  <ds:schemaRefs>
    <ds:schemaRef ds:uri="5acd3943-5252-4444-abb6-dd96d8a9ec7d"/>
    <ds:schemaRef ds:uri="827d91c9-7156-4793-b1dc-97c4da7da156"/>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40760DF-06B8-4041-9D26-3852116295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20</Slides>
  <Notes>20</Notes>
  <HiddenSlides>0</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revision>14</cp:revision>
  <dcterms:modified xsi:type="dcterms:W3CDTF">2026-09-10T12:21:12Z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0x010100A237FD117A42574BA466BA7D5DAEAAB9</vt:lpwstr>
  </property>
  <property fmtid="{D5CDD505-2E9C-101B-9397-08002B2CF9AE}" pid="3" name="MediaServiceImageTags">
    <vt:lpwstr/>
  </property>
  <property fmtid="{D5CDD505-2E9C-101B-9397-08002B2CF9AE}" pid="4" name="Order">
    <vt:r8>479000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