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4"/>
  </p:notesMasterIdLst>
  <p:sldIdLst>
    <p:sldId id="256" r:id="rId5"/>
    <p:sldId id="257" r:id="rId6"/>
    <p:sldId id="268" r:id="rId7"/>
    <p:sldId id="303" r:id="rId8"/>
    <p:sldId id="259" r:id="rId9"/>
    <p:sldId id="260" r:id="rId10"/>
    <p:sldId id="261" r:id="rId11"/>
    <p:sldId id="304" r:id="rId12"/>
    <p:sldId id="305" r:id="rId13"/>
    <p:sldId id="306" r:id="rId14"/>
    <p:sldId id="307" r:id="rId15"/>
    <p:sldId id="308" r:id="rId16"/>
    <p:sldId id="265" r:id="rId17"/>
    <p:sldId id="299" r:id="rId18"/>
    <p:sldId id="271" r:id="rId19"/>
    <p:sldId id="274" r:id="rId20"/>
    <p:sldId id="301" r:id="rId21"/>
    <p:sldId id="292" r:id="rId22"/>
    <p:sldId id="284" r:id="rId23"/>
  </p:sldIdLst>
  <p:sldSz cx="9144000" cy="5143500" type="screen16x9"/>
  <p:notesSz cx="6858000" cy="9144000"/>
  <p:embeddedFontLst>
    <p:embeddedFont>
      <p:font typeface="Montserrat" panose="000005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YlMxgqFc7t+yqXXLq3ytR79TLC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933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DA8764-7028-143E-3A62-B68C7B7C812E}" v="1" dt="2026-09-10T08:38:28.565"/>
    <p1510:client id="{2BA64F9B-D8E2-F25C-EC99-482FB55E3229}" v="98" dt="2026-09-10T11:53:51.170"/>
    <p1510:client id="{DB0A05F7-B335-2CA6-B5FB-17281B9F54F5}" v="2" dt="2026-09-10T12:21:13.571"/>
  </p1510:revLst>
</p1510:revInfo>
</file>

<file path=ppt/tableStyles.xml><?xml version="1.0" encoding="utf-8"?>
<a:tblStyleLst xmlns:a="http://schemas.openxmlformats.org/drawingml/2006/main" def="{E4F0A918-F7F6-40F1-BC5E-446BC94D8134}">
  <a:tblStyle styleId="{E4F0A918-F7F6-40F1-BC5E-446BC94D8134}"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58"/>
  </p:normalViewPr>
  <p:slideViewPr>
    <p:cSldViewPr snapToGrid="0">
      <p:cViewPr varScale="1">
        <p:scale>
          <a:sx n="127" d="100"/>
          <a:sy n="127" d="100"/>
        </p:scale>
        <p:origin x="184" y="6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2.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4.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3.fntdata"/><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i Davis" userId="S::abbi.davis@london.gov.uk::a6355f88-9c5d-467e-a163-7375970b0b97" providerId="AD" clId="Web-{00000000-0000-0000-0000-000000000000}"/>
    <pc:docChg chg="modSld">
      <pc:chgData name="Abbi Davis" userId="S::abbi.davis@london.gov.uk::a6355f88-9c5d-467e-a163-7375970b0b97" providerId="AD" clId="Web-{00000000-0000-0000-0000-000000000000}" dt="2026-09-08T17:24:00.244" v="6"/>
      <pc:docMkLst>
        <pc:docMk/>
      </pc:docMkLst>
      <pc:sldChg chg="modNotes">
        <pc:chgData name="Abbi Davis" userId="S::abbi.davis@london.gov.uk::a6355f88-9c5d-467e-a163-7375970b0b97" providerId="AD" clId="Web-{00000000-0000-0000-0000-000000000000}" dt="2026-09-08T17:24:00.244" v="6"/>
        <pc:sldMkLst>
          <pc:docMk/>
          <pc:sldMk cId="3013637862" sldId="307"/>
        </pc:sldMkLst>
      </pc:sldChg>
    </pc:docChg>
  </pc:docChgLst>
  <pc:docChgLst>
    <pc:chgData name="Abbi Davis" userId="S::abbi.davis@london.gov.uk::a6355f88-9c5d-467e-a163-7375970b0b97" providerId="AD" clId="Web-{F89678D3-EFA8-E12F-BCB4-5D2C214CBC21}"/>
    <pc:docChg chg="modSld">
      <pc:chgData name="Abbi Davis" userId="S::abbi.davis@london.gov.uk::a6355f88-9c5d-467e-a163-7375970b0b97" providerId="AD" clId="Web-{F89678D3-EFA8-E12F-BCB4-5D2C214CBC21}" dt="2026-09-10T08:48:44.816" v="9"/>
      <pc:docMkLst>
        <pc:docMk/>
      </pc:docMkLst>
      <pc:sldChg chg="modNotes">
        <pc:chgData name="Abbi Davis" userId="S::abbi.davis@london.gov.uk::a6355f88-9c5d-467e-a163-7375970b0b97" providerId="AD" clId="Web-{F89678D3-EFA8-E12F-BCB4-5D2C214CBC21}" dt="2026-09-10T08:48:33.738" v="3"/>
        <pc:sldMkLst>
          <pc:docMk/>
          <pc:sldMk cId="0" sldId="260"/>
        </pc:sldMkLst>
      </pc:sldChg>
      <pc:sldChg chg="modNotes">
        <pc:chgData name="Abbi Davis" userId="S::abbi.davis@london.gov.uk::a6355f88-9c5d-467e-a163-7375970b0b97" providerId="AD" clId="Web-{F89678D3-EFA8-E12F-BCB4-5D2C214CBC21}" dt="2026-09-10T08:48:44.816" v="9"/>
        <pc:sldMkLst>
          <pc:docMk/>
          <pc:sldMk cId="3013637862" sldId="307"/>
        </pc:sldMkLst>
      </pc:sldChg>
    </pc:docChg>
  </pc:docChgLst>
  <pc:docChgLst>
    <pc:chgData name="Abbi Davis" userId="S::abbi.davis@london.gov.uk::a6355f88-9c5d-467e-a163-7375970b0b97" providerId="AD" clId="Web-{31C07F24-A86B-FA03-48BF-8FAD40EC2210}"/>
    <pc:docChg chg="modSld">
      <pc:chgData name="Abbi Davis" userId="S::abbi.davis@london.gov.uk::a6355f88-9c5d-467e-a163-7375970b0b97" providerId="AD" clId="Web-{31C07F24-A86B-FA03-48BF-8FAD40EC2210}" dt="2026-09-08T17:17:11.917" v="2"/>
      <pc:docMkLst>
        <pc:docMk/>
      </pc:docMkLst>
      <pc:sldChg chg="modNotes">
        <pc:chgData name="Abbi Davis" userId="S::abbi.davis@london.gov.uk::a6355f88-9c5d-467e-a163-7375970b0b97" providerId="AD" clId="Web-{31C07F24-A86B-FA03-48BF-8FAD40EC2210}" dt="2026-09-08T17:17:11.917" v="2"/>
        <pc:sldMkLst>
          <pc:docMk/>
          <pc:sldMk cId="3659369918" sldId="306"/>
        </pc:sldMkLst>
      </pc:sldChg>
    </pc:docChg>
  </pc:docChgLst>
  <pc:docChgLst>
    <pc:chgData name="imogen@shoutoutuk.org" userId="S::urn:spo:guest#imogen@shoutoutuk.org::" providerId="AD" clId="Web-{BD50644D-D222-4477-9673-32F6BD3166EE}"/>
    <pc:docChg chg="addSld modSld">
      <pc:chgData name="imogen@shoutoutuk.org" userId="S::urn:spo:guest#imogen@shoutoutuk.org::" providerId="AD" clId="Web-{BD50644D-D222-4477-9673-32F6BD3166EE}" dt="2026-08-19T09:59:55.801" v="3" actId="14100"/>
      <pc:docMkLst>
        <pc:docMk/>
      </pc:docMkLst>
      <pc:sldChg chg="modSp">
        <pc:chgData name="imogen@shoutoutuk.org" userId="S::urn:spo:guest#imogen@shoutoutuk.org::" providerId="AD" clId="Web-{BD50644D-D222-4477-9673-32F6BD3166EE}" dt="2026-08-19T09:59:55.801" v="3" actId="14100"/>
        <pc:sldMkLst>
          <pc:docMk/>
          <pc:sldMk cId="0" sldId="271"/>
        </pc:sldMkLst>
        <pc:spChg chg="mod">
          <ac:chgData name="imogen@shoutoutuk.org" userId="S::urn:spo:guest#imogen@shoutoutuk.org::" providerId="AD" clId="Web-{BD50644D-D222-4477-9673-32F6BD3166EE}" dt="2026-08-19T09:59:55.801" v="3" actId="14100"/>
          <ac:spMkLst>
            <pc:docMk/>
            <pc:sldMk cId="0" sldId="271"/>
            <ac:spMk id="2" creationId="{8C8A2096-32C8-AD27-14B4-BE493756A744}"/>
          </ac:spMkLst>
        </pc:spChg>
      </pc:sldChg>
      <pc:sldChg chg="modSp add">
        <pc:chgData name="imogen@shoutoutuk.org" userId="S::urn:spo:guest#imogen@shoutoutuk.org::" providerId="AD" clId="Web-{BD50644D-D222-4477-9673-32F6BD3166EE}" dt="2026-08-19T09:55:21.127" v="1" actId="20577"/>
        <pc:sldMkLst>
          <pc:docMk/>
          <pc:sldMk cId="0" sldId="274"/>
        </pc:sldMkLst>
        <pc:spChg chg="mod">
          <ac:chgData name="imogen@shoutoutuk.org" userId="S::urn:spo:guest#imogen@shoutoutuk.org::" providerId="AD" clId="Web-{BD50644D-D222-4477-9673-32F6BD3166EE}" dt="2026-08-19T09:55:21.127" v="1" actId="20577"/>
          <ac:spMkLst>
            <pc:docMk/>
            <pc:sldMk cId="0" sldId="274"/>
            <ac:spMk id="321" creationId="{00000000-0000-0000-0000-000000000000}"/>
          </ac:spMkLst>
        </pc:spChg>
      </pc:sldChg>
    </pc:docChg>
  </pc:docChgLst>
  <pc:docChgLst>
    <pc:chgData name="Abbi Davis" userId="S::abbi.davis@london.gov.uk::a6355f88-9c5d-467e-a163-7375970b0b97" providerId="AD" clId="Web-{1ADD51C1-3B03-D44F-0C49-AB3111C2A2B5}"/>
    <pc:docChg chg="modSld">
      <pc:chgData name="Abbi Davis" userId="S::abbi.davis@london.gov.uk::a6355f88-9c5d-467e-a163-7375970b0b97" providerId="AD" clId="Web-{1ADD51C1-3B03-D44F-0C49-AB3111C2A2B5}" dt="2026-09-04T13:55:43.098" v="5"/>
      <pc:docMkLst>
        <pc:docMk/>
      </pc:docMkLst>
    </pc:docChg>
  </pc:docChgLst>
  <pc:docChgLst>
    <pc:chgData name="Imogen McConnell" userId="S::imogen_shoutoutuk.org#ext#@transportforlondon.onmicrosoft.com::e1375e47-3a55-421f-acc5-2904859c6116" providerId="AD" clId="Web-{AA01DB5F-9E2C-77CE-08C4-20AFFA3FF2BB}"/>
    <pc:docChg chg="addSld delSld modSld sldOrd">
      <pc:chgData name="Imogen McConnell" userId="S::imogen_shoutoutuk.org#ext#@transportforlondon.onmicrosoft.com::e1375e47-3a55-421f-acc5-2904859c6116" providerId="AD" clId="Web-{AA01DB5F-9E2C-77CE-08C4-20AFFA3FF2BB}" dt="2026-09-08T10:18:59.208" v="55"/>
      <pc:docMkLst>
        <pc:docMk/>
      </pc:docMkLst>
      <pc:sldChg chg="modNotes">
        <pc:chgData name="Imogen McConnell" userId="S::imogen_shoutoutuk.org#ext#@transportforlondon.onmicrosoft.com::e1375e47-3a55-421f-acc5-2904859c6116" providerId="AD" clId="Web-{AA01DB5F-9E2C-77CE-08C4-20AFFA3FF2BB}" dt="2026-09-08T09:57:56.790" v="2"/>
        <pc:sldMkLst>
          <pc:docMk/>
          <pc:sldMk cId="0" sldId="256"/>
        </pc:sldMkLst>
      </pc:sldChg>
      <pc:sldChg chg="modNotes">
        <pc:chgData name="Imogen McConnell" userId="S::imogen_shoutoutuk.org#ext#@transportforlondon.onmicrosoft.com::e1375e47-3a55-421f-acc5-2904859c6116" providerId="AD" clId="Web-{AA01DB5F-9E2C-77CE-08C4-20AFFA3FF2BB}" dt="2026-09-08T09:58:32.274" v="11"/>
        <pc:sldMkLst>
          <pc:docMk/>
          <pc:sldMk cId="0" sldId="257"/>
        </pc:sldMkLst>
      </pc:sldChg>
      <pc:sldChg chg="add">
        <pc:chgData name="Imogen McConnell" userId="S::imogen_shoutoutuk.org#ext#@transportforlondon.onmicrosoft.com::e1375e47-3a55-421f-acc5-2904859c6116" providerId="AD" clId="Web-{AA01DB5F-9E2C-77CE-08C4-20AFFA3FF2BB}" dt="2026-09-08T09:58:20.180" v="5"/>
        <pc:sldMkLst>
          <pc:docMk/>
          <pc:sldMk cId="0" sldId="259"/>
        </pc:sldMkLst>
      </pc:sldChg>
      <pc:sldChg chg="add">
        <pc:chgData name="Imogen McConnell" userId="S::imogen_shoutoutuk.org#ext#@transportforlondon.onmicrosoft.com::e1375e47-3a55-421f-acc5-2904859c6116" providerId="AD" clId="Web-{AA01DB5F-9E2C-77CE-08C4-20AFFA3FF2BB}" dt="2026-09-08T09:58:20.321" v="6"/>
        <pc:sldMkLst>
          <pc:docMk/>
          <pc:sldMk cId="0" sldId="260"/>
        </pc:sldMkLst>
      </pc:sldChg>
      <pc:sldChg chg="add">
        <pc:chgData name="Imogen McConnell" userId="S::imogen_shoutoutuk.org#ext#@transportforlondon.onmicrosoft.com::e1375e47-3a55-421f-acc5-2904859c6116" providerId="AD" clId="Web-{AA01DB5F-9E2C-77CE-08C4-20AFFA3FF2BB}" dt="2026-09-08T09:58:20.555" v="7"/>
        <pc:sldMkLst>
          <pc:docMk/>
          <pc:sldMk cId="0" sldId="261"/>
        </pc:sldMkLst>
      </pc:sldChg>
      <pc:sldChg chg="add">
        <pc:chgData name="Imogen McConnell" userId="S::imogen_shoutoutuk.org#ext#@transportforlondon.onmicrosoft.com::e1375e47-3a55-421f-acc5-2904859c6116" providerId="AD" clId="Web-{AA01DB5F-9E2C-77CE-08C4-20AFFA3FF2BB}" dt="2026-09-08T10:03:42.480" v="38"/>
        <pc:sldMkLst>
          <pc:docMk/>
          <pc:sldMk cId="0" sldId="265"/>
        </pc:sldMkLst>
      </pc:sldChg>
      <pc:sldChg chg="ord modNotes">
        <pc:chgData name="Imogen McConnell" userId="S::imogen_shoutoutuk.org#ext#@transportforlondon.onmicrosoft.com::e1375e47-3a55-421f-acc5-2904859c6116" providerId="AD" clId="Web-{AA01DB5F-9E2C-77CE-08C4-20AFFA3FF2BB}" dt="2026-09-08T09:59:09.087" v="25"/>
        <pc:sldMkLst>
          <pc:docMk/>
          <pc:sldMk cId="0" sldId="268"/>
        </pc:sldMkLst>
      </pc:sldChg>
      <pc:sldChg chg="modNotes">
        <pc:chgData name="Imogen McConnell" userId="S::imogen_shoutoutuk.org#ext#@transportforlondon.onmicrosoft.com::e1375e47-3a55-421f-acc5-2904859c6116" providerId="AD" clId="Web-{AA01DB5F-9E2C-77CE-08C4-20AFFA3FF2BB}" dt="2026-09-08T10:18:18.567" v="47"/>
        <pc:sldMkLst>
          <pc:docMk/>
          <pc:sldMk cId="0" sldId="271"/>
        </pc:sldMkLst>
      </pc:sldChg>
      <pc:sldChg chg="modNotes">
        <pc:chgData name="Imogen McConnell" userId="S::imogen_shoutoutuk.org#ext#@transportforlondon.onmicrosoft.com::e1375e47-3a55-421f-acc5-2904859c6116" providerId="AD" clId="Web-{AA01DB5F-9E2C-77CE-08C4-20AFFA3FF2BB}" dt="2026-09-08T10:18:29.614" v="49"/>
        <pc:sldMkLst>
          <pc:docMk/>
          <pc:sldMk cId="0" sldId="274"/>
        </pc:sldMkLst>
      </pc:sldChg>
      <pc:sldChg chg="modNotes">
        <pc:chgData name="Imogen McConnell" userId="S::imogen_shoutoutuk.org#ext#@transportforlondon.onmicrosoft.com::e1375e47-3a55-421f-acc5-2904859c6116" providerId="AD" clId="Web-{AA01DB5F-9E2C-77CE-08C4-20AFFA3FF2BB}" dt="2026-09-08T10:18:59.208" v="55"/>
        <pc:sldMkLst>
          <pc:docMk/>
          <pc:sldMk cId="0" sldId="284"/>
        </pc:sldMkLst>
      </pc:sldChg>
      <pc:sldChg chg="modNotes">
        <pc:chgData name="Imogen McConnell" userId="S::imogen_shoutoutuk.org#ext#@transportforlondon.onmicrosoft.com::e1375e47-3a55-421f-acc5-2904859c6116" providerId="AD" clId="Web-{AA01DB5F-9E2C-77CE-08C4-20AFFA3FF2BB}" dt="2026-09-08T10:18:54.645" v="53"/>
        <pc:sldMkLst>
          <pc:docMk/>
          <pc:sldMk cId="0" sldId="292"/>
        </pc:sldMkLst>
      </pc:sldChg>
      <pc:sldChg chg="modNotes">
        <pc:chgData name="Imogen McConnell" userId="S::imogen_shoutoutuk.org#ext#@transportforlondon.onmicrosoft.com::e1375e47-3a55-421f-acc5-2904859c6116" providerId="AD" clId="Web-{AA01DB5F-9E2C-77CE-08C4-20AFFA3FF2BB}" dt="2026-09-08T10:17:56.364" v="44"/>
        <pc:sldMkLst>
          <pc:docMk/>
          <pc:sldMk cId="1866996985" sldId="299"/>
        </pc:sldMkLst>
      </pc:sldChg>
      <pc:sldChg chg="modNotes">
        <pc:chgData name="Imogen McConnell" userId="S::imogen_shoutoutuk.org#ext#@transportforlondon.onmicrosoft.com::e1375e47-3a55-421f-acc5-2904859c6116" providerId="AD" clId="Web-{AA01DB5F-9E2C-77CE-08C4-20AFFA3FF2BB}" dt="2026-09-08T10:18:37.864" v="51"/>
        <pc:sldMkLst>
          <pc:docMk/>
          <pc:sldMk cId="2810787612" sldId="301"/>
        </pc:sldMkLst>
      </pc:sldChg>
      <pc:sldChg chg="add">
        <pc:chgData name="Imogen McConnell" userId="S::imogen_shoutoutuk.org#ext#@transportforlondon.onmicrosoft.com::e1375e47-3a55-421f-acc5-2904859c6116" providerId="AD" clId="Web-{AA01DB5F-9E2C-77CE-08C4-20AFFA3FF2BB}" dt="2026-09-08T09:58:20.055" v="4"/>
        <pc:sldMkLst>
          <pc:docMk/>
          <pc:sldMk cId="4098517418" sldId="303"/>
        </pc:sldMkLst>
      </pc:sldChg>
      <pc:sldChg chg="add">
        <pc:chgData name="Imogen McConnell" userId="S::imogen_shoutoutuk.org#ext#@transportforlondon.onmicrosoft.com::e1375e47-3a55-421f-acc5-2904859c6116" providerId="AD" clId="Web-{AA01DB5F-9E2C-77CE-08C4-20AFFA3FF2BB}" dt="2026-09-08T10:00:12.916" v="26"/>
        <pc:sldMkLst>
          <pc:docMk/>
          <pc:sldMk cId="4095397547" sldId="304"/>
        </pc:sldMkLst>
      </pc:sldChg>
      <pc:sldChg chg="add modNotes">
        <pc:chgData name="Imogen McConnell" userId="S::imogen_shoutoutuk.org#ext#@transportforlondon.onmicrosoft.com::e1375e47-3a55-421f-acc5-2904859c6116" providerId="AD" clId="Web-{AA01DB5F-9E2C-77CE-08C4-20AFFA3FF2BB}" dt="2026-09-08T10:12:45.141" v="41"/>
        <pc:sldMkLst>
          <pc:docMk/>
          <pc:sldMk cId="1401045447" sldId="305"/>
        </pc:sldMkLst>
      </pc:sldChg>
      <pc:sldChg chg="add">
        <pc:chgData name="Imogen McConnell" userId="S::imogen_shoutoutuk.org#ext#@transportforlondon.onmicrosoft.com::e1375e47-3a55-421f-acc5-2904859c6116" providerId="AD" clId="Web-{AA01DB5F-9E2C-77CE-08C4-20AFFA3FF2BB}" dt="2026-09-08T10:00:13.338" v="28"/>
        <pc:sldMkLst>
          <pc:docMk/>
          <pc:sldMk cId="3659369918" sldId="306"/>
        </pc:sldMkLst>
      </pc:sldChg>
      <pc:sldChg chg="add">
        <pc:chgData name="Imogen McConnell" userId="S::imogen_shoutoutuk.org#ext#@transportforlondon.onmicrosoft.com::e1375e47-3a55-421f-acc5-2904859c6116" providerId="AD" clId="Web-{AA01DB5F-9E2C-77CE-08C4-20AFFA3FF2BB}" dt="2026-09-08T10:00:13.557" v="29"/>
        <pc:sldMkLst>
          <pc:docMk/>
          <pc:sldMk cId="3013637862" sldId="307"/>
        </pc:sldMkLst>
      </pc:sldChg>
      <pc:sldChg chg="add">
        <pc:chgData name="Imogen McConnell" userId="S::imogen_shoutoutuk.org#ext#@transportforlondon.onmicrosoft.com::e1375e47-3a55-421f-acc5-2904859c6116" providerId="AD" clId="Web-{AA01DB5F-9E2C-77CE-08C4-20AFFA3FF2BB}" dt="2026-09-08T10:00:13.713" v="30"/>
        <pc:sldMkLst>
          <pc:docMk/>
          <pc:sldMk cId="1165247385" sldId="308"/>
        </pc:sldMkLst>
      </pc:sldChg>
    </pc:docChg>
  </pc:docChgLst>
  <pc:docChgLst>
    <pc:chgData name="imogen@shoutoutuk.org" userId="S::urn:spo:guest#imogen@shoutoutuk.org::" providerId="AD" clId="Web-{70E21E3A-F738-898E-E067-910052BA8BBF}"/>
    <pc:docChg chg="addSld delSld modSld sldOrd">
      <pc:chgData name="imogen@shoutoutuk.org" userId="S::urn:spo:guest#imogen@shoutoutuk.org::" providerId="AD" clId="Web-{70E21E3A-F738-898E-E067-910052BA8BBF}" dt="2026-08-18T09:42:06.640" v="1089"/>
      <pc:docMkLst>
        <pc:docMk/>
      </pc:docMkLst>
      <pc:sldChg chg="addSp delSp modNotes">
        <pc:chgData name="imogen@shoutoutuk.org" userId="S::urn:spo:guest#imogen@shoutoutuk.org::" providerId="AD" clId="Web-{70E21E3A-F738-898E-E067-910052BA8BBF}" dt="2026-08-18T08:51:21.497" v="1056"/>
        <pc:sldMkLst>
          <pc:docMk/>
          <pc:sldMk cId="0" sldId="256"/>
        </pc:sldMkLst>
        <pc:spChg chg="add">
          <ac:chgData name="imogen@shoutoutuk.org" userId="S::urn:spo:guest#imogen@shoutoutuk.org::" providerId="AD" clId="Web-{70E21E3A-F738-898E-E067-910052BA8BBF}" dt="2026-08-18T08:51:21.497" v="1056"/>
          <ac:spMkLst>
            <pc:docMk/>
            <pc:sldMk cId="0" sldId="256"/>
            <ac:spMk id="2" creationId="{4E0F421F-4B34-7875-7C2E-53BE928DE267}"/>
          </ac:spMkLst>
        </pc:spChg>
        <pc:spChg chg="add">
          <ac:chgData name="imogen@shoutoutuk.org" userId="S::urn:spo:guest#imogen@shoutoutuk.org::" providerId="AD" clId="Web-{70E21E3A-F738-898E-E067-910052BA8BBF}" dt="2026-08-18T08:51:21.497" v="1056"/>
          <ac:spMkLst>
            <pc:docMk/>
            <pc:sldMk cId="0" sldId="256"/>
            <ac:spMk id="3" creationId="{AD9DE2C8-D40A-4053-8CC5-4BDD89B58268}"/>
          </ac:spMkLst>
        </pc:spChg>
      </pc:sldChg>
      <pc:sldChg chg="addSp delSp modSp addAnim modAnim modNotes">
        <pc:chgData name="imogen@shoutoutuk.org" userId="S::urn:spo:guest#imogen@shoutoutuk.org::" providerId="AD" clId="Web-{70E21E3A-F738-898E-E067-910052BA8BBF}" dt="2026-08-18T08:52:46.253" v="1065" actId="20577"/>
        <pc:sldMkLst>
          <pc:docMk/>
          <pc:sldMk cId="0" sldId="257"/>
        </pc:sldMkLst>
        <pc:spChg chg="add mod">
          <ac:chgData name="imogen@shoutoutuk.org" userId="S::urn:spo:guest#imogen@shoutoutuk.org::" providerId="AD" clId="Web-{70E21E3A-F738-898E-E067-910052BA8BBF}" dt="2026-08-18T08:52:46.253" v="1065" actId="20577"/>
          <ac:spMkLst>
            <pc:docMk/>
            <pc:sldMk cId="0" sldId="257"/>
            <ac:spMk id="2" creationId="{5C49D0A4-4EF9-FC68-FCBB-835F9B10271D}"/>
          </ac:spMkLst>
        </pc:spChg>
        <pc:spChg chg="mod">
          <ac:chgData name="imogen@shoutoutuk.org" userId="S::urn:spo:guest#imogen@shoutoutuk.org::" providerId="AD" clId="Web-{70E21E3A-F738-898E-E067-910052BA8BBF}" dt="2026-08-18T07:17:06.806" v="15" actId="1076"/>
          <ac:spMkLst>
            <pc:docMk/>
            <pc:sldMk cId="0" sldId="257"/>
            <ac:spMk id="67" creationId="{00000000-0000-0000-0000-000000000000}"/>
          </ac:spMkLst>
        </pc:spChg>
      </pc:sldChg>
      <pc:sldChg chg="modSp ord addAnim delAnim modNotes">
        <pc:chgData name="imogen@shoutoutuk.org" userId="S::urn:spo:guest#imogen@shoutoutuk.org::" providerId="AD" clId="Web-{70E21E3A-F738-898E-E067-910052BA8BBF}" dt="2026-08-18T08:42:04.472" v="1051"/>
        <pc:sldMkLst>
          <pc:docMk/>
          <pc:sldMk cId="0" sldId="268"/>
        </pc:sldMkLst>
        <pc:spChg chg="mod">
          <ac:chgData name="imogen@shoutoutuk.org" userId="S::urn:spo:guest#imogen@shoutoutuk.org::" providerId="AD" clId="Web-{70E21E3A-F738-898E-E067-910052BA8BBF}" dt="2026-08-18T07:27:16.976" v="223" actId="20577"/>
          <ac:spMkLst>
            <pc:docMk/>
            <pc:sldMk cId="0" sldId="268"/>
            <ac:spMk id="223" creationId="{00000000-0000-0000-0000-000000000000}"/>
          </ac:spMkLst>
        </pc:spChg>
        <pc:spChg chg="mod">
          <ac:chgData name="imogen@shoutoutuk.org" userId="S::urn:spo:guest#imogen@shoutoutuk.org::" providerId="AD" clId="Web-{70E21E3A-F738-898E-E067-910052BA8BBF}" dt="2026-08-18T07:28:14.014" v="225" actId="1076"/>
          <ac:spMkLst>
            <pc:docMk/>
            <pc:sldMk cId="0" sldId="268"/>
            <ac:spMk id="229" creationId="{00000000-0000-0000-0000-000000000000}"/>
          </ac:spMkLst>
        </pc:spChg>
        <pc:spChg chg="mod">
          <ac:chgData name="imogen@shoutoutuk.org" userId="S::urn:spo:guest#imogen@shoutoutuk.org::" providerId="AD" clId="Web-{70E21E3A-F738-898E-E067-910052BA8BBF}" dt="2026-08-18T07:28:17.108" v="227" actId="1076"/>
          <ac:spMkLst>
            <pc:docMk/>
            <pc:sldMk cId="0" sldId="268"/>
            <ac:spMk id="233" creationId="{00000000-0000-0000-0000-000000000000}"/>
          </ac:spMkLst>
        </pc:spChg>
        <pc:spChg chg="mod">
          <ac:chgData name="imogen@shoutoutuk.org" userId="S::urn:spo:guest#imogen@shoutoutuk.org::" providerId="AD" clId="Web-{70E21E3A-F738-898E-E067-910052BA8BBF}" dt="2026-08-18T07:28:23.343" v="229" actId="1076"/>
          <ac:spMkLst>
            <pc:docMk/>
            <pc:sldMk cId="0" sldId="268"/>
            <ac:spMk id="234" creationId="{00000000-0000-0000-0000-000000000000}"/>
          </ac:spMkLst>
        </pc:spChg>
        <pc:picChg chg="mod">
          <ac:chgData name="imogen@shoutoutuk.org" userId="S::urn:spo:guest#imogen@shoutoutuk.org::" providerId="AD" clId="Web-{70E21E3A-F738-898E-E067-910052BA8BBF}" dt="2026-08-18T07:28:23.359" v="230" actId="1076"/>
          <ac:picMkLst>
            <pc:docMk/>
            <pc:sldMk cId="0" sldId="268"/>
            <ac:picMk id="235" creationId="{00000000-0000-0000-0000-000000000000}"/>
          </ac:picMkLst>
        </pc:picChg>
        <pc:picChg chg="mod">
          <ac:chgData name="imogen@shoutoutuk.org" userId="S::urn:spo:guest#imogen@shoutoutuk.org::" providerId="AD" clId="Web-{70E21E3A-F738-898E-E067-910052BA8BBF}" dt="2026-08-18T07:28:17.108" v="228" actId="1076"/>
          <ac:picMkLst>
            <pc:docMk/>
            <pc:sldMk cId="0" sldId="268"/>
            <ac:picMk id="238" creationId="{00000000-0000-0000-0000-000000000000}"/>
          </ac:picMkLst>
        </pc:picChg>
        <pc:picChg chg="mod">
          <ac:chgData name="imogen@shoutoutuk.org" userId="S::urn:spo:guest#imogen@shoutoutuk.org::" providerId="AD" clId="Web-{70E21E3A-F738-898E-E067-910052BA8BBF}" dt="2026-08-18T07:28:14.014" v="226" actId="1076"/>
          <ac:picMkLst>
            <pc:docMk/>
            <pc:sldMk cId="0" sldId="268"/>
            <ac:picMk id="239" creationId="{00000000-0000-0000-0000-000000000000}"/>
          </ac:picMkLst>
        </pc:picChg>
      </pc:sldChg>
      <pc:sldChg chg="addSp delSp modSp addAnim modAnim modNotes">
        <pc:chgData name="imogen@shoutoutuk.org" userId="S::urn:spo:guest#imogen@shoutoutuk.org::" providerId="AD" clId="Web-{70E21E3A-F738-898E-E067-910052BA8BBF}" dt="2026-08-18T08:40:42.654" v="1044"/>
        <pc:sldMkLst>
          <pc:docMk/>
          <pc:sldMk cId="0" sldId="271"/>
        </pc:sldMkLst>
        <pc:spChg chg="add mod">
          <ac:chgData name="imogen@shoutoutuk.org" userId="S::urn:spo:guest#imogen@shoutoutuk.org::" providerId="AD" clId="Web-{70E21E3A-F738-898E-E067-910052BA8BBF}" dt="2026-08-18T08:08:12.934" v="371" actId="14100"/>
          <ac:spMkLst>
            <pc:docMk/>
            <pc:sldMk cId="0" sldId="271"/>
            <ac:spMk id="2" creationId="{8C8A2096-32C8-AD27-14B4-BE493756A744}"/>
          </ac:spMkLst>
        </pc:spChg>
        <pc:spChg chg="add mod">
          <ac:chgData name="imogen@shoutoutuk.org" userId="S::urn:spo:guest#imogen@shoutoutuk.org::" providerId="AD" clId="Web-{70E21E3A-F738-898E-E067-910052BA8BBF}" dt="2026-08-18T08:03:15.491" v="341" actId="14100"/>
          <ac:spMkLst>
            <pc:docMk/>
            <pc:sldMk cId="0" sldId="271"/>
            <ac:spMk id="3" creationId="{B586EE97-CDDB-06BE-709B-E42982192A70}"/>
          </ac:spMkLst>
        </pc:spChg>
        <pc:spChg chg="mod">
          <ac:chgData name="imogen@shoutoutuk.org" userId="S::urn:spo:guest#imogen@shoutoutuk.org::" providerId="AD" clId="Web-{70E21E3A-F738-898E-E067-910052BA8BBF}" dt="2026-08-18T08:03:11.241" v="336" actId="1076"/>
          <ac:spMkLst>
            <pc:docMk/>
            <pc:sldMk cId="0" sldId="271"/>
            <ac:spMk id="279" creationId="{00000000-0000-0000-0000-000000000000}"/>
          </ac:spMkLst>
        </pc:spChg>
        <pc:spChg chg="mod">
          <ac:chgData name="imogen@shoutoutuk.org" userId="S::urn:spo:guest#imogen@shoutoutuk.org::" providerId="AD" clId="Web-{70E21E3A-F738-898E-E067-910052BA8BBF}" dt="2026-08-18T08:03:11.256" v="337" actId="1076"/>
          <ac:spMkLst>
            <pc:docMk/>
            <pc:sldMk cId="0" sldId="271"/>
            <ac:spMk id="280" creationId="{00000000-0000-0000-0000-000000000000}"/>
          </ac:spMkLst>
        </pc:spChg>
        <pc:spChg chg="mod">
          <ac:chgData name="imogen@shoutoutuk.org" userId="S::urn:spo:guest#imogen@shoutoutuk.org::" providerId="AD" clId="Web-{70E21E3A-F738-898E-E067-910052BA8BBF}" dt="2026-08-18T08:03:11.272" v="338" actId="1076"/>
          <ac:spMkLst>
            <pc:docMk/>
            <pc:sldMk cId="0" sldId="271"/>
            <ac:spMk id="281" creationId="{00000000-0000-0000-0000-000000000000}"/>
          </ac:spMkLst>
        </pc:spChg>
        <pc:spChg chg="mod">
          <ac:chgData name="imogen@shoutoutuk.org" userId="S::urn:spo:guest#imogen@shoutoutuk.org::" providerId="AD" clId="Web-{70E21E3A-F738-898E-E067-910052BA8BBF}" dt="2026-08-18T08:03:11.288" v="339" actId="1076"/>
          <ac:spMkLst>
            <pc:docMk/>
            <pc:sldMk cId="0" sldId="271"/>
            <ac:spMk id="283" creationId="{00000000-0000-0000-0000-000000000000}"/>
          </ac:spMkLst>
        </pc:spChg>
        <pc:cxnChg chg="mod">
          <ac:chgData name="imogen@shoutoutuk.org" userId="S::urn:spo:guest#imogen@shoutoutuk.org::" providerId="AD" clId="Web-{70E21E3A-F738-898E-E067-910052BA8BBF}" dt="2026-08-18T08:01:51.672" v="315" actId="14100"/>
          <ac:cxnSpMkLst>
            <pc:docMk/>
            <pc:sldMk cId="0" sldId="271"/>
            <ac:cxnSpMk id="277" creationId="{00000000-0000-0000-0000-000000000000}"/>
          </ac:cxnSpMkLst>
        </pc:cxnChg>
      </pc:sldChg>
      <pc:sldChg chg="del">
        <pc:chgData name="imogen@shoutoutuk.org" userId="S::urn:spo:guest#imogen@shoutoutuk.org::" providerId="AD" clId="Web-{70E21E3A-F738-898E-E067-910052BA8BBF}" dt="2026-08-18T07:38:00.192" v="235"/>
        <pc:sldMkLst>
          <pc:docMk/>
          <pc:sldMk cId="0" sldId="274"/>
        </pc:sldMkLst>
      </pc:sldChg>
      <pc:sldChg chg="add">
        <pc:chgData name="imogen@shoutoutuk.org" userId="S::urn:spo:guest#imogen@shoutoutuk.org::" providerId="AD" clId="Web-{70E21E3A-F738-898E-E067-910052BA8BBF}" dt="2026-08-18T07:37:57.426" v="234"/>
        <pc:sldMkLst>
          <pc:docMk/>
          <pc:sldMk cId="0" sldId="284"/>
        </pc:sldMkLst>
      </pc:sldChg>
      <pc:sldChg chg="modSp add">
        <pc:chgData name="imogen@shoutoutuk.org" userId="S::urn:spo:guest#imogen@shoutoutuk.org::" providerId="AD" clId="Web-{70E21E3A-F738-898E-E067-910052BA8BBF}" dt="2026-08-18T08:50:42.541" v="1053" actId="20577"/>
        <pc:sldMkLst>
          <pc:docMk/>
          <pc:sldMk cId="0" sldId="292"/>
        </pc:sldMkLst>
        <pc:spChg chg="mod">
          <ac:chgData name="imogen@shoutoutuk.org" userId="S::urn:spo:guest#imogen@shoutoutuk.org::" providerId="AD" clId="Web-{70E21E3A-F738-898E-E067-910052BA8BBF}" dt="2026-08-18T08:50:42.541" v="1053" actId="20577"/>
          <ac:spMkLst>
            <pc:docMk/>
            <pc:sldMk cId="0" sldId="292"/>
            <ac:spMk id="547" creationId="{00000000-0000-0000-0000-000000000000}"/>
          </ac:spMkLst>
        </pc:spChg>
      </pc:sldChg>
      <pc:sldChg chg="add ord">
        <pc:chgData name="imogen@shoutoutuk.org" userId="S::urn:spo:guest#imogen@shoutoutuk.org::" providerId="AD" clId="Web-{70E21E3A-F738-898E-E067-910052BA8BBF}" dt="2026-08-18T08:40:57.858" v="1046"/>
        <pc:sldMkLst>
          <pc:docMk/>
          <pc:sldMk cId="1866996985" sldId="299"/>
        </pc:sldMkLst>
      </pc:sldChg>
      <pc:sldChg chg="add">
        <pc:chgData name="imogen@shoutoutuk.org" userId="S::urn:spo:guest#imogen@shoutoutuk.org::" providerId="AD" clId="Web-{70E21E3A-F738-898E-E067-910052BA8BBF}" dt="2026-08-18T09:16:27.012" v="1085"/>
        <pc:sldMkLst>
          <pc:docMk/>
          <pc:sldMk cId="2810787612" sldId="301"/>
        </pc:sldMkLst>
      </pc:sldChg>
    </pc:docChg>
  </pc:docChgLst>
  <pc:docChgLst>
    <pc:chgData name="Abbi Davis" userId="S::abbi.davis@london.gov.uk::a6355f88-9c5d-467e-a163-7375970b0b97" providerId="AD" clId="Web-{20C2BF8F-CAEC-6F20-326A-FE20D1061161}"/>
    <pc:docChg chg="modSld">
      <pc:chgData name="Abbi Davis" userId="S::abbi.davis@london.gov.uk::a6355f88-9c5d-467e-a163-7375970b0b97" providerId="AD" clId="Web-{20C2BF8F-CAEC-6F20-326A-FE20D1061161}" dt="2026-09-08T17:21:40.373" v="9"/>
      <pc:docMkLst>
        <pc:docMk/>
      </pc:docMkLst>
      <pc:sldChg chg="modNotes">
        <pc:chgData name="Abbi Davis" userId="S::abbi.davis@london.gov.uk::a6355f88-9c5d-467e-a163-7375970b0b97" providerId="AD" clId="Web-{20C2BF8F-CAEC-6F20-326A-FE20D1061161}" dt="2026-09-08T17:21:40.373" v="9"/>
        <pc:sldMkLst>
          <pc:docMk/>
          <pc:sldMk cId="0" sldId="256"/>
        </pc:sldMkLst>
      </pc:sldChg>
      <pc:sldChg chg="modNotes">
        <pc:chgData name="Abbi Davis" userId="S::abbi.davis@london.gov.uk::a6355f88-9c5d-467e-a163-7375970b0b97" providerId="AD" clId="Web-{20C2BF8F-CAEC-6F20-326A-FE20D1061161}" dt="2026-09-08T17:20:13.745" v="1"/>
        <pc:sldMkLst>
          <pc:docMk/>
          <pc:sldMk cId="0" sldId="260"/>
        </pc:sldMkLst>
      </pc:sldChg>
      <pc:sldChg chg="modNotes">
        <pc:chgData name="Abbi Davis" userId="S::abbi.davis@london.gov.uk::a6355f88-9c5d-467e-a163-7375970b0b97" providerId="AD" clId="Web-{20C2BF8F-CAEC-6F20-326A-FE20D1061161}" dt="2026-09-08T17:21:32.372" v="6"/>
        <pc:sldMkLst>
          <pc:docMk/>
          <pc:sldMk cId="4095397547" sldId="304"/>
        </pc:sldMkLst>
      </pc:sldChg>
    </pc:docChg>
  </pc:docChgLst>
  <pc:docChgLst>
    <pc:chgData name="Imogen McConnell" userId="S::imogen_shoutoutuk.org#ext#@transportforlondon.onmicrosoft.com::e1375e47-3a55-421f-acc5-2904859c6116" providerId="AD" clId="Web-{63CE6C48-1D00-4625-14E5-5CCF1574A7F0}"/>
    <pc:docChg chg="modSld">
      <pc:chgData name="Imogen McConnell" userId="S::imogen_shoutoutuk.org#ext#@transportforlondon.onmicrosoft.com::e1375e47-3a55-421f-acc5-2904859c6116" providerId="AD" clId="Web-{63CE6C48-1D00-4625-14E5-5CCF1574A7F0}" dt="2026-09-08T11:08:13.448" v="1"/>
      <pc:docMkLst>
        <pc:docMk/>
      </pc:docMkLst>
      <pc:sldChg chg="modNotes">
        <pc:chgData name="Imogen McConnell" userId="S::imogen_shoutoutuk.org#ext#@transportforlondon.onmicrosoft.com::e1375e47-3a55-421f-acc5-2904859c6116" providerId="AD" clId="Web-{63CE6C48-1D00-4625-14E5-5CCF1574A7F0}" dt="2026-09-08T11:08:13.448" v="1"/>
        <pc:sldMkLst>
          <pc:docMk/>
          <pc:sldMk cId="0" sldId="261"/>
        </pc:sldMkLst>
      </pc:sldChg>
    </pc:docChg>
  </pc:docChgLst>
  <pc:docChgLst>
    <pc:chgData name="Abbi Davis" userId="S::abbi.davis@london.gov.uk::a6355f88-9c5d-467e-a163-7375970b0b97" providerId="AD" clId="Web-{44315674-93BA-C698-DC21-05DEF2659A8A}"/>
    <pc:docChg chg="modSld">
      <pc:chgData name="Abbi Davis" userId="S::abbi.davis@london.gov.uk::a6355f88-9c5d-467e-a163-7375970b0b97" providerId="AD" clId="Web-{44315674-93BA-C698-DC21-05DEF2659A8A}" dt="2026-09-10T10:28:40.619" v="5"/>
      <pc:docMkLst>
        <pc:docMk/>
      </pc:docMkLst>
      <pc:sldChg chg="modNotes">
        <pc:chgData name="Abbi Davis" userId="S::abbi.davis@london.gov.uk::a6355f88-9c5d-467e-a163-7375970b0b97" providerId="AD" clId="Web-{44315674-93BA-C698-DC21-05DEF2659A8A}" dt="2026-09-10T10:28:40.619" v="5"/>
        <pc:sldMkLst>
          <pc:docMk/>
          <pc:sldMk cId="3659369918" sldId="306"/>
        </pc:sldMkLst>
      </pc:sldChg>
    </pc:docChg>
  </pc:docChgLst>
  <pc:docChgLst>
    <pc:chgData name="Imogen McConnell" userId="S::imogen_shoutoutuk.org#ext#@transportforlondon.onmicrosoft.com::e1375e47-3a55-421f-acc5-2904859c6116" providerId="AD" clId="Web-{DC371A74-CA90-DCBE-AAC9-DFFD4248AA42}"/>
    <pc:docChg chg="modSld">
      <pc:chgData name="Imogen McConnell" userId="S::imogen_shoutoutuk.org#ext#@transportforlondon.onmicrosoft.com::e1375e47-3a55-421f-acc5-2904859c6116" providerId="AD" clId="Web-{DC371A74-CA90-DCBE-AAC9-DFFD4248AA42}" dt="2026-09-01T08:26:39.171" v="21"/>
      <pc:docMkLst>
        <pc:docMk/>
      </pc:docMkLst>
      <pc:sldChg chg="modSp modNotes">
        <pc:chgData name="Imogen McConnell" userId="S::imogen_shoutoutuk.org#ext#@transportforlondon.onmicrosoft.com::e1375e47-3a55-421f-acc5-2904859c6116" providerId="AD" clId="Web-{DC371A74-CA90-DCBE-AAC9-DFFD4248AA42}" dt="2026-09-01T08:22:41" v="16"/>
        <pc:sldMkLst>
          <pc:docMk/>
          <pc:sldMk cId="0" sldId="256"/>
        </pc:sldMkLst>
        <pc:spChg chg="mod">
          <ac:chgData name="Imogen McConnell" userId="S::imogen_shoutoutuk.org#ext#@transportforlondon.onmicrosoft.com::e1375e47-3a55-421f-acc5-2904859c6116" providerId="AD" clId="Web-{DC371A74-CA90-DCBE-AAC9-DFFD4248AA42}" dt="2026-09-01T08:21:30.387" v="12" actId="14100"/>
          <ac:spMkLst>
            <pc:docMk/>
            <pc:sldMk cId="0" sldId="256"/>
            <ac:spMk id="3" creationId="{AD9DE2C8-D40A-4053-8CC5-4BDD89B58268}"/>
          </ac:spMkLst>
        </pc:spChg>
      </pc:sldChg>
      <pc:sldChg chg="modSp modNotes">
        <pc:chgData name="Imogen McConnell" userId="S::imogen_shoutoutuk.org#ext#@transportforlondon.onmicrosoft.com::e1375e47-3a55-421f-acc5-2904859c6116" providerId="AD" clId="Web-{DC371A74-CA90-DCBE-AAC9-DFFD4248AA42}" dt="2026-09-01T08:26:32.545" v="19"/>
        <pc:sldMkLst>
          <pc:docMk/>
          <pc:sldMk cId="0" sldId="284"/>
        </pc:sldMkLst>
        <pc:spChg chg="mod">
          <ac:chgData name="Imogen McConnell" userId="S::imogen_shoutoutuk.org#ext#@transportforlondon.onmicrosoft.com::e1375e47-3a55-421f-acc5-2904859c6116" providerId="AD" clId="Web-{DC371A74-CA90-DCBE-AAC9-DFFD4248AA42}" dt="2026-09-01T08:24:44.336" v="17" actId="20577"/>
          <ac:spMkLst>
            <pc:docMk/>
            <pc:sldMk cId="0" sldId="284"/>
            <ac:spMk id="465" creationId="{00000000-0000-0000-0000-000000000000}"/>
          </ac:spMkLst>
        </pc:spChg>
      </pc:sldChg>
      <pc:sldChg chg="modNotes">
        <pc:chgData name="Imogen McConnell" userId="S::imogen_shoutoutuk.org#ext#@transportforlondon.onmicrosoft.com::e1375e47-3a55-421f-acc5-2904859c6116" providerId="AD" clId="Web-{DC371A74-CA90-DCBE-AAC9-DFFD4248AA42}" dt="2026-09-01T08:26:39.171" v="21"/>
        <pc:sldMkLst>
          <pc:docMk/>
          <pc:sldMk cId="0" sldId="292"/>
        </pc:sldMkLst>
      </pc:sldChg>
    </pc:docChg>
  </pc:docChgLst>
  <pc:docChgLst>
    <pc:chgData name="imogen@shoutoutuk.org" userId="S::urn:spo:guest#imogen@shoutoutuk.org::" providerId="AD" clId="Web-{93E23D5C-30B3-D502-DC1D-03C3C024E31D}"/>
    <pc:docChg chg="addSld delSld modSld">
      <pc:chgData name="imogen@shoutoutuk.org" userId="S::urn:spo:guest#imogen@shoutoutuk.org::" providerId="AD" clId="Web-{93E23D5C-30B3-D502-DC1D-03C3C024E31D}" dt="2026-08-19T07:57:37.944" v="120" actId="20577"/>
      <pc:docMkLst>
        <pc:docMk/>
      </pc:docMkLst>
      <pc:sldChg chg="modSp">
        <pc:chgData name="imogen@shoutoutuk.org" userId="S::urn:spo:guest#imogen@shoutoutuk.org::" providerId="AD" clId="Web-{93E23D5C-30B3-D502-DC1D-03C3C024E31D}" dt="2026-08-19T07:57:37.944" v="120" actId="20577"/>
        <pc:sldMkLst>
          <pc:docMk/>
          <pc:sldMk cId="0" sldId="256"/>
        </pc:sldMkLst>
        <pc:spChg chg="mod">
          <ac:chgData name="imogen@shoutoutuk.org" userId="S::urn:spo:guest#imogen@shoutoutuk.org::" providerId="AD" clId="Web-{93E23D5C-30B3-D502-DC1D-03C3C024E31D}" dt="2026-08-19T07:57:37.944" v="120" actId="20577"/>
          <ac:spMkLst>
            <pc:docMk/>
            <pc:sldMk cId="0" sldId="256"/>
            <ac:spMk id="57" creationId="{00000000-0000-0000-0000-000000000000}"/>
          </ac:spMkLst>
        </pc:spChg>
      </pc:sldChg>
      <pc:sldChg chg="modNotes">
        <pc:chgData name="imogen@shoutoutuk.org" userId="S::urn:spo:guest#imogen@shoutoutuk.org::" providerId="AD" clId="Web-{93E23D5C-30B3-D502-DC1D-03C3C024E31D}" dt="2026-08-18T09:56:30.085" v="74"/>
        <pc:sldMkLst>
          <pc:docMk/>
          <pc:sldMk cId="0" sldId="268"/>
        </pc:sldMkLst>
      </pc:sldChg>
      <pc:sldChg chg="add del">
        <pc:chgData name="imogen@shoutoutuk.org" userId="S::urn:spo:guest#imogen@shoutoutuk.org::" providerId="AD" clId="Web-{93E23D5C-30B3-D502-DC1D-03C3C024E31D}" dt="2026-08-18T10:00:43.712" v="92"/>
        <pc:sldMkLst>
          <pc:docMk/>
          <pc:sldMk cId="0" sldId="274"/>
        </pc:sldMkLst>
      </pc:sldChg>
      <pc:sldChg chg="modSp">
        <pc:chgData name="imogen@shoutoutuk.org" userId="S::urn:spo:guest#imogen@shoutoutuk.org::" providerId="AD" clId="Web-{93E23D5C-30B3-D502-DC1D-03C3C024E31D}" dt="2026-08-19T07:57:23.459" v="118" actId="20577"/>
        <pc:sldMkLst>
          <pc:docMk/>
          <pc:sldMk cId="0" sldId="284"/>
        </pc:sldMkLst>
        <pc:spChg chg="mod">
          <ac:chgData name="imogen@shoutoutuk.org" userId="S::urn:spo:guest#imogen@shoutoutuk.org::" providerId="AD" clId="Web-{93E23D5C-30B3-D502-DC1D-03C3C024E31D}" dt="2026-08-19T07:57:23.459" v="118" actId="20577"/>
          <ac:spMkLst>
            <pc:docMk/>
            <pc:sldMk cId="0" sldId="284"/>
            <ac:spMk id="461" creationId="{00000000-0000-0000-0000-000000000000}"/>
          </ac:spMkLst>
        </pc:spChg>
      </pc:sldChg>
    </pc:docChg>
  </pc:docChgLst>
  <pc:docChgLst>
    <pc:chgData name="Imogen McConnell" userId="S::imogen_shoutoutuk.org#ext#@transportforlondon.onmicrosoft.com::e1375e47-3a55-421f-acc5-2904859c6116" providerId="AD" clId="Web-{29037BE4-AF48-3FAE-5607-DE9DFFD91267}"/>
    <pc:docChg chg="modSld">
      <pc:chgData name="Imogen McConnell" userId="S::imogen_shoutoutuk.org#ext#@transportforlondon.onmicrosoft.com::e1375e47-3a55-421f-acc5-2904859c6116" providerId="AD" clId="Web-{29037BE4-AF48-3FAE-5607-DE9DFFD91267}" dt="2026-09-07T12:03:09.080" v="4" actId="1076"/>
      <pc:docMkLst>
        <pc:docMk/>
      </pc:docMkLst>
    </pc:docChg>
  </pc:docChgLst>
  <pc:docChgLst>
    <pc:chgData name="Abbi Davis" userId="S::abbi.davis@london.gov.uk::a6355f88-9c5d-467e-a163-7375970b0b97" providerId="AD" clId="Web-{19DA8764-7028-143E-3A62-B68C7B7C812E}"/>
    <pc:docChg chg="modSld">
      <pc:chgData name="Abbi Davis" userId="S::abbi.davis@london.gov.uk::a6355f88-9c5d-467e-a163-7375970b0b97" providerId="AD" clId="Web-{19DA8764-7028-143E-3A62-B68C7B7C812E}" dt="2026-09-10T08:38:58.598" v="31"/>
      <pc:docMkLst>
        <pc:docMk/>
      </pc:docMkLst>
      <pc:sldChg chg="modNotes">
        <pc:chgData name="Abbi Davis" userId="S::abbi.davis@london.gov.uk::a6355f88-9c5d-467e-a163-7375970b0b97" providerId="AD" clId="Web-{19DA8764-7028-143E-3A62-B68C7B7C812E}" dt="2026-09-10T08:38:58.598" v="31"/>
        <pc:sldMkLst>
          <pc:docMk/>
          <pc:sldMk cId="0" sldId="259"/>
        </pc:sldMkLst>
      </pc:sldChg>
    </pc:docChg>
  </pc:docChgLst>
  <pc:docChgLst>
    <pc:chgData name="Imogen McConnell" userId="S::imogen_shoutoutuk.org#ext#@transportforlondon.onmicrosoft.com::e1375e47-3a55-421f-acc5-2904859c6116" providerId="AD" clId="Web-{2BA64F9B-D8E2-F25C-EC99-482FB55E3229}"/>
    <pc:docChg chg="modSld">
      <pc:chgData name="Imogen McConnell" userId="S::imogen_shoutoutuk.org#ext#@transportforlondon.onmicrosoft.com::e1375e47-3a55-421f-acc5-2904859c6116" providerId="AD" clId="Web-{2BA64F9B-D8E2-F25C-EC99-482FB55E3229}" dt="2026-09-10T11:53:46.373" v="92" actId="20577"/>
      <pc:docMkLst>
        <pc:docMk/>
      </pc:docMkLst>
      <pc:sldChg chg="modSp">
        <pc:chgData name="Imogen McConnell" userId="S::imogen_shoutoutuk.org#ext#@transportforlondon.onmicrosoft.com::e1375e47-3a55-421f-acc5-2904859c6116" providerId="AD" clId="Web-{2BA64F9B-D8E2-F25C-EC99-482FB55E3229}" dt="2026-09-10T11:53:46.373" v="92" actId="20577"/>
        <pc:sldMkLst>
          <pc:docMk/>
          <pc:sldMk cId="0" sldId="257"/>
        </pc:sldMkLst>
        <pc:spChg chg="mod">
          <ac:chgData name="Imogen McConnell" userId="S::imogen_shoutoutuk.org#ext#@transportforlondon.onmicrosoft.com::e1375e47-3a55-421f-acc5-2904859c6116" providerId="AD" clId="Web-{2BA64F9B-D8E2-F25C-EC99-482FB55E3229}" dt="2026-09-10T11:53:46.373" v="92" actId="20577"/>
          <ac:spMkLst>
            <pc:docMk/>
            <pc:sldMk cId="0" sldId="257"/>
            <ac:spMk id="2" creationId="{5C49D0A4-4EF9-FC68-FCBB-835F9B10271D}"/>
          </ac:spMkLst>
        </pc:spChg>
        <pc:spChg chg="mod">
          <ac:chgData name="Imogen McConnell" userId="S::imogen_shoutoutuk.org#ext#@transportforlondon.onmicrosoft.com::e1375e47-3a55-421f-acc5-2904859c6116" providerId="AD" clId="Web-{2BA64F9B-D8E2-F25C-EC99-482FB55E3229}" dt="2026-09-10T11:51:30.081" v="41" actId="1076"/>
          <ac:spMkLst>
            <pc:docMk/>
            <pc:sldMk cId="0" sldId="257"/>
            <ac:spMk id="67" creationId="{00000000-0000-0000-0000-000000000000}"/>
          </ac:spMkLst>
        </pc:spChg>
      </pc:sldChg>
    </pc:docChg>
  </pc:docChgLst>
  <pc:docChgLst>
    <pc:chgData name="Imogen McConnell" userId="S::imogen_shoutoutuk.org#ext#@transportforlondon.onmicrosoft.com::e1375e47-3a55-421f-acc5-2904859c6116" providerId="AD" clId="Web-{C02C0815-7DFD-300E-ECBD-B95463F74A5F}"/>
    <pc:docChg chg="modSld">
      <pc:chgData name="Imogen McConnell" userId="S::imogen_shoutoutuk.org#ext#@transportforlondon.onmicrosoft.com::e1375e47-3a55-421f-acc5-2904859c6116" providerId="AD" clId="Web-{C02C0815-7DFD-300E-ECBD-B95463F74A5F}" dt="2026-09-01T11:55:37.302" v="31"/>
      <pc:docMkLst>
        <pc:docMk/>
      </pc:docMkLst>
      <pc:sldChg chg="modNotes">
        <pc:chgData name="Imogen McConnell" userId="S::imogen_shoutoutuk.org#ext#@transportforlondon.onmicrosoft.com::e1375e47-3a55-421f-acc5-2904859c6116" providerId="AD" clId="Web-{C02C0815-7DFD-300E-ECBD-B95463F74A5F}" dt="2026-09-01T11:55:37.302" v="31"/>
        <pc:sldMkLst>
          <pc:docMk/>
          <pc:sldMk cId="1866996985" sldId="299"/>
        </pc:sldMkLst>
      </pc:sldChg>
    </pc:docChg>
  </pc:docChgLst>
  <pc:docChgLst>
    <pc:chgData name="Abbi Davis" userId="S::abbi.davis@london.gov.uk::a6355f88-9c5d-467e-a163-7375970b0b97" providerId="AD" clId="Web-{58BE8FF0-3C42-3BBD-335D-19CD076912FC}"/>
    <pc:docChg chg="modSld">
      <pc:chgData name="Abbi Davis" userId="S::abbi.davis@london.gov.uk::a6355f88-9c5d-467e-a163-7375970b0b97" providerId="AD" clId="Web-{58BE8FF0-3C42-3BBD-335D-19CD076912FC}" dt="2026-09-10T10:25:48.010" v="2"/>
      <pc:docMkLst>
        <pc:docMk/>
      </pc:docMkLst>
      <pc:sldChg chg="modNotes">
        <pc:chgData name="Abbi Davis" userId="S::abbi.davis@london.gov.uk::a6355f88-9c5d-467e-a163-7375970b0b97" providerId="AD" clId="Web-{58BE8FF0-3C42-3BBD-335D-19CD076912FC}" dt="2026-09-10T10:25:48.010" v="2"/>
        <pc:sldMkLst>
          <pc:docMk/>
          <pc:sldMk cId="0" sldId="268"/>
        </pc:sldMkLst>
      </pc:sldChg>
    </pc:docChg>
  </pc:docChgLst>
  <pc:docChgLst>
    <pc:chgData name="Abbi Davis" userId="S::abbi.davis@london.gov.uk::a6355f88-9c5d-467e-a163-7375970b0b97" providerId="AD" clId="Web-{DB0A05F7-B335-2CA6-B5FB-17281B9F54F5}"/>
    <pc:docChg chg="modSld">
      <pc:chgData name="Abbi Davis" userId="S::abbi.davis@london.gov.uk::a6355f88-9c5d-467e-a163-7375970b0b97" providerId="AD" clId="Web-{DB0A05F7-B335-2CA6-B5FB-17281B9F54F5}" dt="2026-09-10T12:21:13.571" v="1" actId="20577"/>
      <pc:docMkLst>
        <pc:docMk/>
      </pc:docMkLst>
      <pc:sldChg chg="modSp">
        <pc:chgData name="Abbi Davis" userId="S::abbi.davis@london.gov.uk::a6355f88-9c5d-467e-a163-7375970b0b97" providerId="AD" clId="Web-{DB0A05F7-B335-2CA6-B5FB-17281B9F54F5}" dt="2026-09-10T12:21:13.571" v="1" actId="20577"/>
        <pc:sldMkLst>
          <pc:docMk/>
          <pc:sldMk cId="0" sldId="257"/>
        </pc:sldMkLst>
        <pc:spChg chg="mod">
          <ac:chgData name="Abbi Davis" userId="S::abbi.davis@london.gov.uk::a6355f88-9c5d-467e-a163-7375970b0b97" providerId="AD" clId="Web-{DB0A05F7-B335-2CA6-B5FB-17281B9F54F5}" dt="2026-09-10T12:21:13.571" v="1" actId="20577"/>
          <ac:spMkLst>
            <pc:docMk/>
            <pc:sldMk cId="0" sldId="257"/>
            <ac:spMk id="2" creationId="{5C49D0A4-4EF9-FC68-FCBB-835F9B10271D}"/>
          </ac:spMkLst>
        </pc:spChg>
      </pc:sldChg>
    </pc:docChg>
  </pc:docChgLst>
  <pc:docChgLst>
    <pc:chgData name="Abbi Davis" userId="S::abbi.davis@london.gov.uk::a6355f88-9c5d-467e-a163-7375970b0b97" providerId="AD" clId="Web-{6FE7EBBC-B9E1-69EB-1F20-CDCDC198FF8B}"/>
    <pc:docChg chg="modSld">
      <pc:chgData name="Abbi Davis" userId="S::abbi.davis@london.gov.uk::a6355f88-9c5d-467e-a163-7375970b0b97" providerId="AD" clId="Web-{6FE7EBBC-B9E1-69EB-1F20-CDCDC198FF8B}" dt="2026-08-24T12:01:43.097" v="54"/>
      <pc:docMkLst>
        <pc:docMk/>
      </pc:docMkLst>
      <pc:sldChg chg="modNotes">
        <pc:chgData name="Abbi Davis" userId="S::abbi.davis@london.gov.uk::a6355f88-9c5d-467e-a163-7375970b0b97" providerId="AD" clId="Web-{6FE7EBBC-B9E1-69EB-1F20-CDCDC198FF8B}" dt="2026-08-24T12:00:15.419" v="20"/>
        <pc:sldMkLst>
          <pc:docMk/>
          <pc:sldMk cId="0" sldId="271"/>
        </pc:sldMkLst>
      </pc:sldChg>
      <pc:sldChg chg="modNotes">
        <pc:chgData name="Abbi Davis" userId="S::abbi.davis@london.gov.uk::a6355f88-9c5d-467e-a163-7375970b0b97" providerId="AD" clId="Web-{6FE7EBBC-B9E1-69EB-1F20-CDCDC198FF8B}" dt="2026-08-24T12:01:22.768" v="52"/>
        <pc:sldMkLst>
          <pc:docMk/>
          <pc:sldMk cId="0" sldId="274"/>
        </pc:sldMkLst>
      </pc:sldChg>
      <pc:sldChg chg="modNotes">
        <pc:chgData name="Abbi Davis" userId="S::abbi.davis@london.gov.uk::a6355f88-9c5d-467e-a163-7375970b0b97" providerId="AD" clId="Web-{6FE7EBBC-B9E1-69EB-1F20-CDCDC198FF8B}" dt="2026-08-24T12:01:43.097" v="54"/>
        <pc:sldMkLst>
          <pc:docMk/>
          <pc:sldMk cId="0" sldId="2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members.parliament.uk/FindYourM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lectoralcommission.org.uk/running-electoral-registration-england/eligibility-register-vote/what-are-nationality-requirements-register-vote/can-a-citizen-european-union-register-vote"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electoralcommission.org.uk/running-electoral-registration-england/eligibility-register-vote/what-are-nationality-requirements-register-vote/can-a-commonwealth-citizen-register-vot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implyvolunteerlondon.uk/"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govo.org/?utm_source=google&amp;utm_medium=cpc&amp;utm_campaign=23892053906&amp;utm_content=200810028950&amp;utm_term=govo&amp;gad_source=1&amp;gad_campaignid=23892053906&amp;gclid=EAIaIQobChMIhrqh2brDlgMVfolQBh2M9C6mEAAYASAAEgIWO_D_Bw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5b7223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5b72231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Opening slide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a:buNone/>
            </a:pPr>
            <a:r>
              <a:rPr lang="en-US" dirty="0"/>
              <a:t>Welcome students and introduce the topic of political literacy. </a:t>
            </a:r>
            <a:r>
              <a:rPr lang="en-US" dirty="0" err="1"/>
              <a:t>Contextualise</a:t>
            </a:r>
            <a:r>
              <a:rPr lang="en-US" dirty="0"/>
              <a:t> the session in terms of the election landscape i.e. is this being delivered after an election? </a:t>
            </a:r>
            <a:r>
              <a:rPr lang="en-US"/>
              <a:t>When will your students be old enough to register to vote, and to vote?</a:t>
            </a:r>
          </a:p>
          <a:p>
            <a:pPr marL="0" indent="0">
              <a:buNone/>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4" name="Google Shape;29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What is the GLA?</a:t>
            </a:r>
            <a:endParaRPr lang="en-US" dirty="0">
              <a:solidFill>
                <a:srgbClr val="444444"/>
              </a:solidFill>
            </a:endParaRPr>
          </a:p>
          <a:p>
            <a:pPr marL="0" indent="0">
              <a:buNone/>
            </a:pPr>
            <a:endParaRPr lang="en-US">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who the GLA is and the two parts it is made up of. This is a good opportunity to explain the structure of GLA including the roles and responsibilities of the Mayor of London, as well as the London Assembly. GLA officers are impartial and deliver the </a:t>
            </a:r>
            <a:r>
              <a:rPr lang="en-US" dirty="0" err="1"/>
              <a:t>programmes</a:t>
            </a:r>
            <a:r>
              <a:rPr lang="en-US" dirty="0"/>
              <a:t> and projects decided by the Mayor of London </a:t>
            </a:r>
            <a:r>
              <a:rPr lang="en-GB" dirty="0">
                <a:solidFill>
                  <a:schemeClr val="tx1"/>
                </a:solidFill>
              </a:rPr>
              <a:t>and scrutinised by the London Assembly</a:t>
            </a:r>
            <a:r>
              <a:rPr lang="en-US" dirty="0">
                <a:solidFill>
                  <a:schemeClr val="tx1"/>
                </a:solidFill>
              </a:rPr>
              <a:t>.</a:t>
            </a:r>
          </a:p>
          <a:p>
            <a:pPr marL="0" indent="0">
              <a:buNone/>
            </a:pPr>
            <a:endParaRPr lang="en-US" b="1" dirty="0">
              <a:solidFill>
                <a:schemeClr val="tx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e773b2950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g2ee773b2950_0_1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p>
          <a:p>
            <a:pPr marL="0" indent="0">
              <a:buNone/>
            </a:pPr>
            <a:r>
              <a:rPr lang="en-US" dirty="0"/>
              <a:t>Who are MPs and local councillors? </a:t>
            </a:r>
          </a:p>
          <a:p>
            <a:pPr marL="0" indent="0">
              <a:buNone/>
            </a:pPr>
            <a:endParaRPr lang="en-US"/>
          </a:p>
          <a:p>
            <a:pPr marL="0" indent="0">
              <a:buNone/>
            </a:pPr>
            <a:r>
              <a:rPr lang="en-US" b="1" dirty="0"/>
              <a:t>Speaker notes: </a:t>
            </a:r>
          </a:p>
          <a:p>
            <a:pPr marL="0" indent="0">
              <a:buNone/>
            </a:pPr>
            <a:r>
              <a:rPr lang="en-US" dirty="0"/>
              <a:t>Explain what an MP and local councillor is and the areas of policy they influence. Mention the name of the school’s local constituency MP, or look it up here: </a:t>
            </a:r>
            <a:r>
              <a:rPr lang="en-GB" i="1" dirty="0">
                <a:hlinkClick r:id="rId3"/>
              </a:rPr>
              <a:t>Find your MP - MPs and Lords - UK Parliament</a:t>
            </a:r>
            <a:r>
              <a:rPr lang="en-GB" i="1" dirty="0"/>
              <a:t>. N</a:t>
            </a:r>
            <a:r>
              <a:rPr lang="en-GB"/>
              <a:t>ot all students will be from the same constituency as the school, so make this clear.</a:t>
            </a:r>
            <a:r>
              <a:rPr lang="en-US" i="1" dirty="0"/>
              <a:t> </a:t>
            </a:r>
            <a:endParaRPr lang="en-US" dirty="0"/>
          </a:p>
          <a:p>
            <a:pPr marL="0" indent="0">
              <a:buNone/>
            </a:pP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e773b295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2ee773b2950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p>
          <a:p>
            <a:pPr marL="0" indent="0">
              <a:buNone/>
            </a:pPr>
            <a:r>
              <a:rPr lang="en-US"/>
              <a:t>Voter eligibility</a:t>
            </a:r>
          </a:p>
          <a:p>
            <a:pPr marL="0" indent="0">
              <a:buNone/>
            </a:pPr>
            <a:endParaRPr lang="en-US"/>
          </a:p>
          <a:p>
            <a:pPr marL="0" indent="0">
              <a:buNone/>
            </a:pPr>
            <a:r>
              <a:rPr lang="en-US" b="1"/>
              <a:t>Speaker notes: </a:t>
            </a:r>
          </a:p>
          <a:p>
            <a:pPr marL="171450" indent="-171450"/>
            <a:r>
              <a:rPr lang="en-US"/>
              <a:t>Outline the eligibility requirements to vote in London elections. </a:t>
            </a:r>
          </a:p>
          <a:p>
            <a:pPr marL="171450" indent="-171450"/>
            <a:r>
              <a:rPr lang="en-US"/>
              <a:t>For further definitions of </a:t>
            </a:r>
            <a:r>
              <a:rPr lang="en-US">
                <a:hlinkClick r:id="rId3"/>
              </a:rPr>
              <a:t>eligible EU citizens</a:t>
            </a:r>
            <a:r>
              <a:rPr lang="en-US"/>
              <a:t> and </a:t>
            </a:r>
            <a:r>
              <a:rPr lang="en-US">
                <a:hlinkClick r:id="rId4"/>
              </a:rPr>
              <a:t>eligible Commonwealth citizens</a:t>
            </a:r>
            <a:r>
              <a:rPr lang="en-US"/>
              <a:t> please click on the Electoral Commission links provided.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a:t>Slide: </a:t>
            </a:r>
            <a:endParaRPr lang="en-GB"/>
          </a:p>
          <a:p>
            <a:pPr>
              <a:buNone/>
            </a:pPr>
            <a:r>
              <a:rPr lang="en-GB"/>
              <a:t>Voting basics</a:t>
            </a:r>
          </a:p>
          <a:p>
            <a:pPr>
              <a:buNone/>
            </a:pPr>
            <a:endParaRPr lang="en-GB"/>
          </a:p>
          <a:p>
            <a:pPr>
              <a:buNone/>
            </a:pPr>
            <a:r>
              <a:rPr lang="en-GB" b="1"/>
              <a:t>Speaker notes: </a:t>
            </a:r>
          </a:p>
          <a:p>
            <a:pPr>
              <a:buNone/>
            </a:pPr>
            <a:r>
              <a:rPr lang="en-GB"/>
              <a:t>Present the 3 key points about voting. Highlight that student IDs and a young person’s Oyster card are not accepted forms of photo Voter ID.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8" name="Google Shape;29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Connecting with your representatives outside of election times</a:t>
            </a: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Explain how students can engage with their representatives. </a:t>
            </a:r>
          </a:p>
          <a:p>
            <a:pPr marL="171450" indent="-171450"/>
            <a:r>
              <a:rPr lang="en-US" dirty="0"/>
              <a:t>Highlight that everyone can do these actions; you do not need to be eligible to vote to do so. </a:t>
            </a:r>
          </a:p>
          <a:p>
            <a:pPr marL="171450" indent="-171450"/>
            <a:r>
              <a:rPr lang="en-US" b="1" dirty="0"/>
              <a:t>Discussion opportunity:</a:t>
            </a:r>
            <a:r>
              <a:rPr lang="en-US" dirty="0"/>
              <a:t> With your class, explore some of the links to find out information about your local area. </a:t>
            </a:r>
          </a:p>
          <a:p>
            <a:pPr marL="171450" indent="-171450"/>
            <a:r>
              <a:rPr lang="en-US" b="1" dirty="0"/>
              <a:t>Discussion opportunity:</a:t>
            </a:r>
            <a:r>
              <a:rPr lang="en-US" dirty="0"/>
              <a:t> Conduct a quick quiz to test knowledge about local representatives. Ask questions such as “Who knows the name of the MP for our constituency?” or “Who knows the name of the Mayor of London?”</a:t>
            </a:r>
          </a:p>
          <a:p>
            <a:pPr marL="0" indent="0">
              <a:buNone/>
            </a:pPr>
            <a:endParaRPr lang="en-US" dirty="0">
              <a:solidFill>
                <a:srgbClr val="444444"/>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GB" dirty="0">
              <a:solidFill>
                <a:srgbClr val="444444"/>
              </a:solidFill>
            </a:endParaRPr>
          </a:p>
          <a:p>
            <a:pPr>
              <a:buNone/>
            </a:pPr>
            <a:r>
              <a:rPr lang="en-GB" dirty="0"/>
              <a:t>Contact your representative</a:t>
            </a:r>
            <a:endParaRPr lang="en-US" dirty="0"/>
          </a:p>
          <a:p>
            <a:pPr>
              <a:buNone/>
            </a:pPr>
            <a:endParaRPr lang="en-GB" dirty="0">
              <a:solidFill>
                <a:srgbClr val="444444"/>
              </a:solidFill>
            </a:endParaRPr>
          </a:p>
          <a:p>
            <a:pPr>
              <a:buNone/>
            </a:pPr>
            <a:r>
              <a:rPr lang="en-GB" b="1" dirty="0"/>
              <a:t>Speaker notes: </a:t>
            </a:r>
          </a:p>
          <a:p>
            <a:pPr marL="171450" indent="-171450"/>
            <a:r>
              <a:rPr lang="en-GB" dirty="0"/>
              <a:t>Encourage students to decide on an issue that they would like to discuss with their local representative</a:t>
            </a:r>
          </a:p>
          <a:p>
            <a:pPr marL="171450" indent="-171450"/>
            <a:r>
              <a:rPr lang="en-GB" dirty="0"/>
              <a:t>Invite students to follow the guide on the screen to find out who their representatives are and how to contact them</a:t>
            </a:r>
          </a:p>
          <a:p>
            <a:pPr marL="171450" indent="-171450"/>
            <a:r>
              <a:rPr lang="en-GB" dirty="0"/>
              <a:t>Support students to write a message to their representative, either by hand or on a laptop.</a:t>
            </a:r>
          </a:p>
          <a:p>
            <a:pPr marL="171450" indent="-171450"/>
            <a:r>
              <a:rPr lang="en-GB" dirty="0"/>
              <a:t>Circulate to ensure messages are appropriate and respectful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9" name="Google Shape;31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p>
          <a:p>
            <a:pPr marL="0" indent="0">
              <a:buNone/>
            </a:pPr>
            <a:r>
              <a:rPr lang="en-US" dirty="0"/>
              <a:t>Further information </a:t>
            </a:r>
          </a:p>
          <a:p>
            <a:pPr marL="0" indent="0">
              <a:buNone/>
            </a:pPr>
            <a:endParaRPr lang="en-US" dirty="0"/>
          </a:p>
          <a:p>
            <a:pPr marL="0" indent="0">
              <a:buNone/>
            </a:pPr>
            <a:r>
              <a:rPr lang="en-US" b="1" dirty="0"/>
              <a:t>Speaker notes:</a:t>
            </a:r>
          </a:p>
          <a:p>
            <a:pPr marL="0" indent="0">
              <a:buNone/>
            </a:pPr>
            <a:r>
              <a:rPr lang="en-US" dirty="0"/>
              <a:t>Signpost to the websites provided. Please note these are linked so you can explore them as a class if you have time.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a:solidFill>
                <a:srgbClr val="444444"/>
              </a:solidFill>
            </a:endParaRPr>
          </a:p>
          <a:p>
            <a:pPr marL="0" indent="0">
              <a:buNone/>
            </a:pPr>
            <a:r>
              <a:rPr lang="en-GB" dirty="0"/>
              <a:t>Pledge</a:t>
            </a:r>
          </a:p>
          <a:p>
            <a:pPr marL="0" indent="0">
              <a:buNone/>
            </a:pPr>
            <a:endParaRPr lang="en-GB" dirty="0">
              <a:solidFill>
                <a:srgbClr val="444444"/>
              </a:solidFill>
            </a:endParaRPr>
          </a:p>
          <a:p>
            <a:pPr marL="0" indent="0">
              <a:buNone/>
            </a:pPr>
            <a:r>
              <a:rPr lang="en-GB" b="1" dirty="0"/>
              <a:t>Speaker notes:</a:t>
            </a:r>
            <a:endParaRPr lang="en-US">
              <a:solidFill>
                <a:srgbClr val="444444"/>
              </a:solidFill>
            </a:endParaRPr>
          </a:p>
          <a:p>
            <a:pPr marL="0" indent="0">
              <a:buNone/>
            </a:pPr>
            <a:r>
              <a:rPr lang="en-US" dirty="0"/>
              <a:t>Take a show of hands for students who pledge to talk to three people about civic and democratic participation this week.</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Google Shape;5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p>
          <a:p>
            <a:pPr marL="0" indent="0">
              <a:buNone/>
            </a:pPr>
            <a:r>
              <a:rPr lang="en-GB" b="1" dirty="0"/>
              <a:t>Slide: </a:t>
            </a:r>
            <a:endParaRPr lang="en-US" dirty="0">
              <a:solidFill>
                <a:srgbClr val="444444"/>
              </a:solidFill>
            </a:endParaRPr>
          </a:p>
          <a:p>
            <a:pPr marL="0" indent="0">
              <a:buNone/>
            </a:pPr>
            <a:r>
              <a:rPr lang="en-GB" dirty="0"/>
              <a:t>GLA Democracy Hub</a:t>
            </a: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Signpost students to the GLA Democracy Hub for more information, highlighting the community language resources, WhatsApp channel, and chatbot. </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dirty="0">
              <a:solidFill>
                <a:srgbClr val="444444"/>
              </a:solidFill>
            </a:endParaRPr>
          </a:p>
          <a:p>
            <a:pPr marL="0" indent="0">
              <a:buNone/>
            </a:pPr>
            <a:r>
              <a:rPr lang="en-GB" dirty="0"/>
              <a:t>Conclusion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As a plenary, ask students to discuss what they learnt today that they didn’t know previously. Ask the students to feedback to the class.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ee75b72231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2ee75b72231_1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Session aims</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Go</a:t>
            </a:r>
            <a:r>
              <a:rPr lang="en-US" dirty="0">
                <a:solidFill>
                  <a:schemeClr val="dk1"/>
                </a:solidFill>
              </a:rPr>
              <a:t> through </a:t>
            </a:r>
            <a:r>
              <a:rPr lang="en-US" dirty="0"/>
              <a:t>the </a:t>
            </a:r>
            <a:r>
              <a:rPr lang="en-US" dirty="0">
                <a:solidFill>
                  <a:schemeClr val="dk1"/>
                </a:solidFill>
              </a:rPr>
              <a:t>session aims and learning questions you will explore.</a:t>
            </a:r>
            <a:r>
              <a:rPr lang="en-US" b="1" dirty="0">
                <a:solidFill>
                  <a:schemeClr val="dk1"/>
                </a:solidFill>
              </a:rPr>
              <a:t> </a:t>
            </a:r>
            <a:endParaRPr lang="en-GB" dirty="0">
              <a:solidFill>
                <a:srgbClr val="444444"/>
              </a:solidFill>
            </a:endParaRPr>
          </a:p>
          <a:p>
            <a:pPr marL="0" indent="0">
              <a:buNone/>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36ebc6730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g336ebc6730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GB" dirty="0">
              <a:solidFill>
                <a:srgbClr val="444444"/>
              </a:solidFill>
            </a:endParaRPr>
          </a:p>
          <a:p>
            <a:pPr>
              <a:buNone/>
            </a:pPr>
            <a:r>
              <a:rPr lang="en-GB" dirty="0"/>
              <a:t>What matters to you?</a:t>
            </a:r>
          </a:p>
          <a:p>
            <a:pPr>
              <a:buNone/>
            </a:pPr>
            <a:endParaRPr lang="en-GB" dirty="0">
              <a:solidFill>
                <a:srgbClr val="444444"/>
              </a:solidFill>
            </a:endParaRPr>
          </a:p>
          <a:p>
            <a:pPr>
              <a:buNone/>
            </a:pPr>
            <a:r>
              <a:rPr lang="en-GB" b="1" dirty="0"/>
              <a:t>Speaker notes: </a:t>
            </a:r>
            <a:endParaRPr lang="en-US" dirty="0">
              <a:solidFill>
                <a:srgbClr val="444444"/>
              </a:solidFill>
            </a:endParaRPr>
          </a:p>
          <a:p>
            <a:pPr marL="0" indent="0">
              <a:buNone/>
            </a:pPr>
            <a:r>
              <a:rPr lang="en-GB"/>
              <a:t>As a warmup, ask students what issues are important to people. Choose the first example and ask them to discuss others.</a:t>
            </a:r>
          </a:p>
          <a:p>
            <a:pPr marL="0" indent="0">
              <a:buNone/>
            </a:pPr>
            <a:r>
              <a:rPr lang="en-GB" dirty="0"/>
              <a:t>Go through the ideas on the screen. </a:t>
            </a:r>
          </a:p>
          <a:p>
            <a:pPr marL="0" indent="0">
              <a:buNone/>
            </a:pPr>
            <a:r>
              <a:rPr lang="en-GB" b="1" dirty="0"/>
              <a:t>Discussion opportunity: </a:t>
            </a:r>
            <a:r>
              <a:rPr lang="en-GB" dirty="0"/>
              <a:t>Ask students if there are any issues they think are missing from the screen</a:t>
            </a:r>
          </a:p>
          <a:p>
            <a:pPr marL="0" indent="0">
              <a:buNone/>
            </a:pPr>
            <a:r>
              <a:rPr lang="en-GB" b="1" dirty="0"/>
              <a:t>Discussion opportunity: </a:t>
            </a:r>
            <a:r>
              <a:rPr lang="en-GB" dirty="0"/>
              <a:t>Ask students to discuss which of the issues on the screen matters most to them, and why. </a:t>
            </a:r>
          </a:p>
          <a:p>
            <a:pPr>
              <a:buNone/>
            </a:pPr>
            <a:endParaRPr lang="en-GB" dirty="0"/>
          </a:p>
          <a:p>
            <a:pPr>
              <a:buNone/>
            </a:pPr>
            <a:endParaRPr lang="en-US">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p>
          <a:p>
            <a:pPr marL="0" indent="0">
              <a:buNone/>
            </a:pPr>
            <a:r>
              <a:rPr lang="en-GB"/>
              <a:t>Why participate in democracy and civic life? </a:t>
            </a:r>
            <a:endParaRPr lang="en-US"/>
          </a:p>
          <a:p>
            <a:pPr marL="0" indent="0">
              <a:buNone/>
            </a:pPr>
            <a:endParaRPr lang="en-GB"/>
          </a:p>
          <a:p>
            <a:pPr marL="0" indent="0">
              <a:buNone/>
            </a:pPr>
            <a:r>
              <a:rPr lang="en-GB" b="1"/>
              <a:t>Speaker notes:</a:t>
            </a:r>
          </a:p>
          <a:p>
            <a:pPr marL="171450" indent="-171450"/>
            <a:r>
              <a:rPr lang="en-GB"/>
              <a:t>Display the mind map showing reasons people participate in democracy and civic life.</a:t>
            </a:r>
          </a:p>
          <a:p>
            <a:pPr marL="171450" indent="-171450"/>
            <a:r>
              <a:rPr lang="en-GB" b="1"/>
              <a:t>Discussion opportunity:</a:t>
            </a:r>
            <a:r>
              <a:rPr lang="en-GB"/>
              <a:t> Have students discuss other reasons for civic and democratic participation and ask for volunteers to share their ideas.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p>
          <a:p>
            <a:pPr marL="0" indent="0">
              <a:buNone/>
            </a:pPr>
            <a:r>
              <a:rPr lang="en-GB" dirty="0"/>
              <a:t>Civic and democratic participation</a:t>
            </a:r>
          </a:p>
          <a:p>
            <a:pPr marL="0" indent="0">
              <a:buNone/>
            </a:pPr>
            <a:endParaRPr lang="en-GB" b="1"/>
          </a:p>
          <a:p>
            <a:pPr marL="0" indent="0">
              <a:buNone/>
            </a:pPr>
            <a:r>
              <a:rPr lang="en-GB" b="1" dirty="0"/>
              <a:t>Speaker notes: </a:t>
            </a:r>
          </a:p>
          <a:p>
            <a:pPr marL="0" indent="0">
              <a:buNone/>
            </a:pPr>
            <a:r>
              <a:rPr lang="en-GB"/>
              <a:t>Explain the differences between democratic and civic participation using the table. These are examples, rather than a comprehensive list.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ee773b2950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g2ee773b2950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US" dirty="0">
              <a:solidFill>
                <a:srgbClr val="444444"/>
              </a:solidFill>
            </a:endParaRPr>
          </a:p>
          <a:p>
            <a:pPr>
              <a:buNone/>
            </a:pPr>
            <a:r>
              <a:rPr lang="en-GB" dirty="0"/>
              <a:t>Civic participation</a:t>
            </a:r>
            <a:endParaRPr lang="en-GB" dirty="0">
              <a:solidFill>
                <a:srgbClr val="444444"/>
              </a:solidFill>
            </a:endParaRPr>
          </a:p>
          <a:p>
            <a:pPr>
              <a:buNone/>
            </a:pPr>
            <a:endParaRPr lang="en-GB">
              <a:solidFill>
                <a:srgbClr val="444444"/>
              </a:solidFill>
            </a:endParaRPr>
          </a:p>
          <a:p>
            <a:pPr>
              <a:buNone/>
            </a:pPr>
            <a:r>
              <a:rPr lang="en-GB" b="1" dirty="0"/>
              <a:t>Speaker notes: </a:t>
            </a:r>
            <a:endParaRPr lang="en-GB" dirty="0">
              <a:solidFill>
                <a:srgbClr val="444444"/>
              </a:solidFill>
            </a:endParaRPr>
          </a:p>
          <a:p>
            <a:pPr marL="0" indent="0">
              <a:buNone/>
            </a:pPr>
            <a:r>
              <a:rPr lang="en-US" dirty="0"/>
              <a:t>Explain civic participation and how it empowers people to take action on issues they care about. Points to note: </a:t>
            </a:r>
            <a:endParaRPr lang="en-US" dirty="0">
              <a:solidFill>
                <a:srgbClr val="444444"/>
              </a:solidFill>
            </a:endParaRPr>
          </a:p>
          <a:p>
            <a:pPr marL="171450" indent="-171450"/>
            <a:r>
              <a:rPr lang="en-US" dirty="0"/>
              <a:t>You don't have to wait until you're 18 to do these things. </a:t>
            </a:r>
            <a:endParaRPr lang="en-US" dirty="0">
              <a:solidFill>
                <a:srgbClr val="444444"/>
              </a:solidFill>
            </a:endParaRPr>
          </a:p>
          <a:p>
            <a:pPr marL="171450" indent="-171450"/>
            <a:r>
              <a:rPr lang="en-US" dirty="0"/>
              <a:t>British citizens or UK residents of any age can create petitions on gov.uk. </a:t>
            </a:r>
            <a:endParaRPr lang="en-US" dirty="0">
              <a:solidFill>
                <a:srgbClr val="444444"/>
              </a:solidFill>
            </a:endParaRPr>
          </a:p>
          <a:p>
            <a:pPr marL="171450" indent="-171450"/>
            <a:r>
              <a:rPr lang="en-US" dirty="0"/>
              <a:t>Community organising could include things like community clean-up days, fundraising for a local cause, donating for food banks, setting up an informal support group, or organising a clothes-swap event. </a:t>
            </a:r>
            <a:endParaRPr lang="en-US" dirty="0">
              <a:solidFill>
                <a:srgbClr val="444444"/>
              </a:solidFill>
            </a:endParaRPr>
          </a:p>
          <a:p>
            <a:pPr marL="171450" indent="-171450"/>
            <a:r>
              <a:rPr lang="en-US" dirty="0"/>
              <a:t>You could direct students to these sites for volunteering opportunities in London: </a:t>
            </a:r>
            <a:endParaRPr lang="en-US" dirty="0">
              <a:solidFill>
                <a:srgbClr val="444444"/>
              </a:solidFill>
            </a:endParaRPr>
          </a:p>
          <a:p>
            <a:pPr marL="1085850" lvl="1" indent="-171450"/>
            <a:r>
              <a:rPr lang="en-GB" dirty="0">
                <a:solidFill>
                  <a:srgbClr val="444444"/>
                </a:solidFill>
                <a:hlinkClick r:id="rId3"/>
              </a:rPr>
              <a:t>Simply Volunteer London | Discover Volunteering Opportunities Across The Borough/City</a:t>
            </a:r>
            <a:r>
              <a:rPr lang="en-GB" dirty="0"/>
              <a:t> </a:t>
            </a:r>
            <a:endParaRPr lang="en-US" dirty="0">
              <a:solidFill>
                <a:srgbClr val="444444"/>
              </a:solidFill>
            </a:endParaRPr>
          </a:p>
          <a:p>
            <a:pPr marL="1085850" lvl="1" indent="-171450"/>
            <a:r>
              <a:rPr lang="en-GB" dirty="0">
                <a:solidFill>
                  <a:srgbClr val="444444"/>
                </a:solidFill>
                <a:hlinkClick r:id="rId4"/>
              </a:rPr>
              <a:t>Flexible Volunteering Opportunities with Charities | GoVo</a:t>
            </a:r>
            <a:endParaRPr lang="en-US" dirty="0">
              <a:solidFill>
                <a:srgbClr val="444444"/>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ee773b2950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2ee773b2950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p>
          <a:p>
            <a:pPr marL="0" indent="0">
              <a:buNone/>
            </a:pPr>
            <a:r>
              <a:rPr lang="en-US" dirty="0"/>
              <a:t>Democratic participation</a:t>
            </a:r>
          </a:p>
          <a:p>
            <a:pPr marL="0" indent="0">
              <a:buNone/>
            </a:pPr>
            <a:endParaRPr lang="en-US"/>
          </a:p>
          <a:p>
            <a:pPr marL="0" indent="0">
              <a:buNone/>
            </a:pPr>
            <a:r>
              <a:rPr lang="en-US" b="1" dirty="0"/>
              <a:t>Speaker notes: </a:t>
            </a:r>
          </a:p>
          <a:p>
            <a:pPr marL="171450" indent="-171450"/>
            <a:r>
              <a:rPr lang="en-US" dirty="0"/>
              <a:t>Highlight examples of democratic participation and its importance. Please note that the activities featured in this are in the order that your students will be able to access them as they get older. </a:t>
            </a:r>
          </a:p>
          <a:p>
            <a:pPr marL="171450" indent="-171450"/>
            <a:r>
              <a:rPr lang="en-US" b="1" dirty="0"/>
              <a:t>Discussion opportunity:</a:t>
            </a:r>
            <a:r>
              <a:rPr lang="en-US" dirty="0"/>
              <a:t> Ask students if they’ve done any of the things mentioned on these last two slides.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p>
          <a:p>
            <a:pPr marL="0" indent="0">
              <a:buNone/>
            </a:pPr>
            <a:r>
              <a:rPr lang="en-US" dirty="0"/>
              <a:t>Representation of the People Bill</a:t>
            </a:r>
          </a:p>
          <a:p>
            <a:pPr marL="0" indent="0">
              <a:buNone/>
            </a:pPr>
            <a:endParaRPr lang="en-US"/>
          </a:p>
          <a:p>
            <a:pPr marL="0" indent="0">
              <a:buNone/>
            </a:pPr>
            <a:r>
              <a:rPr lang="en-US" b="1" dirty="0"/>
              <a:t>Speaker notes:</a:t>
            </a:r>
            <a:r>
              <a:rPr lang="en-US" dirty="0"/>
              <a:t> </a:t>
            </a:r>
          </a:p>
          <a:p>
            <a:r>
              <a:rPr lang="en-US" dirty="0"/>
              <a:t>Show the milestones graphic and ask students to discuss which milestones, if any, they have already reached. </a:t>
            </a:r>
          </a:p>
          <a:p>
            <a:r>
              <a:rPr lang="en-US" dirty="0"/>
              <a:t>Explain the Representation of the People Bill and that, if it passes, it will allow young people to register to vote from 14 years old and vote from 16.</a:t>
            </a:r>
          </a:p>
          <a:p>
            <a:r>
              <a:rPr lang="en-US" dirty="0"/>
              <a:t>Further information on the Representation of the People Bill - </a:t>
            </a:r>
            <a:r>
              <a:rPr lang="en-US" dirty="0">
                <a:hlinkClick r:id="rId3"/>
              </a:rPr>
              <a:t>Representation of the People Bill - Parliamentary Bills - UK Parliament</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ee773b2950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2ee773b2950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Who can you vote for? </a:t>
            </a:r>
            <a:endParaRPr lang="en-US" dirty="0">
              <a:solidFill>
                <a:srgbClr val="444444"/>
              </a:solidFill>
            </a:endParaRPr>
          </a:p>
          <a:p>
            <a:pPr marL="0" indent="0">
              <a:buNone/>
            </a:pPr>
            <a:endParaRPr lang="en-US">
              <a:solidFill>
                <a:srgbClr val="444444"/>
              </a:solidFill>
            </a:endParaRPr>
          </a:p>
          <a:p>
            <a:pPr marL="0" indent="0">
              <a:buNone/>
            </a:pPr>
            <a:r>
              <a:rPr lang="en-US" b="1" dirty="0"/>
              <a:t>Speaker notes:</a:t>
            </a:r>
            <a:endParaRPr lang="en-US" dirty="0">
              <a:solidFill>
                <a:srgbClr val="444444"/>
              </a:solidFill>
            </a:endParaRPr>
          </a:p>
          <a:p>
            <a:pPr marL="171450" indent="-171450"/>
            <a:r>
              <a:rPr lang="en-US" dirty="0"/>
              <a:t>Present the three different structures that Londoners vote in. General elections take place at least every five years, while local elections, Mayor of London, and London Assembly elections take place at least every four years.</a:t>
            </a:r>
          </a:p>
          <a:p>
            <a:pPr marL="171450" indent="-171450"/>
            <a:r>
              <a:rPr lang="en-US" dirty="0"/>
              <a:t>Discussion opportunity: Tell students that the last general election was 4th July 2024, the last local elections were on 7th May 2026 and the last Mayor of London and London Assembly elections were on 2nd May 2024. Discuss with students how old they will be when the next elections of each type come around. </a:t>
            </a:r>
            <a:endParaRPr lang="en-US" dirty="0">
              <a:solidFill>
                <a:srgbClr val="444444"/>
              </a:solidFill>
            </a:endParaRPr>
          </a:p>
          <a:p>
            <a:pPr marL="0" indent="0">
              <a:buNone/>
            </a:pPr>
            <a:endParaRPr lang="en-US" b="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electoralcommission.org.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png"/><Relationship Id="rId7"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jpeg"/><Relationship Id="rId11" Type="http://schemas.openxmlformats.org/officeDocument/2006/relationships/hyperlink" Target="http://gov.uk/register-to-vote" TargetMode="External"/><Relationship Id="rId5" Type="http://schemas.openxmlformats.org/officeDocument/2006/relationships/image" Target="../media/image3.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ritetothem.com"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london.gov.uk/who-we-are/what-london-assembly-does/london-assembly-petitions"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www.writetothem.com"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www.theyworkforyou.com/" TargetMode="External"/><Relationship Id="rId3" Type="http://schemas.openxmlformats.org/officeDocument/2006/relationships/image" Target="../media/image1.png"/><Relationship Id="rId7" Type="http://schemas.openxmlformats.org/officeDocument/2006/relationships/hyperlink" Target="https://whocanivotefor.co.uk/"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10" Type="http://schemas.openxmlformats.org/officeDocument/2006/relationships/image" Target="../media/image28.png"/><Relationship Id="rId4" Type="http://schemas.openxmlformats.org/officeDocument/2006/relationships/image" Target="../media/image2.png"/><Relationship Id="rId9"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2.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petition.parliament.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www.gov.uk/register-to-vote" TargetMode="Externa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pic>
        <p:nvPicPr>
          <p:cNvPr id="55" name="Google Shape;55;g2ee75b72231_1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5b72231_1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5b72231_1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dirty="0">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5b72231_1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5b72231_1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5b72231_1_0"/>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62" name="Google Shape;62;g2ee75b72231_1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
        <p:nvSpPr>
          <p:cNvPr id="2" name="Google Shape;54;g2ee773b2950_0_0">
            <a:extLst>
              <a:ext uri="{FF2B5EF4-FFF2-40B4-BE49-F238E27FC236}">
                <a16:creationId xmlns:a16="http://schemas.microsoft.com/office/drawing/2014/main" id="{4E0F421F-4B34-7875-7C2E-53BE928DE267}"/>
              </a:ext>
            </a:extLst>
          </p:cNvPr>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sp>
        <p:nvSpPr>
          <p:cNvPr id="3" name="Google Shape;61;g2ee773b2950_0_0">
            <a:extLst>
              <a:ext uri="{FF2B5EF4-FFF2-40B4-BE49-F238E27FC236}">
                <a16:creationId xmlns:a16="http://schemas.microsoft.com/office/drawing/2014/main" id="{AD9DE2C8-D40A-4053-8CC5-4BDD89B58268}"/>
              </a:ext>
            </a:extLst>
          </p:cNvPr>
          <p:cNvSpPr txBox="1"/>
          <p:nvPr/>
        </p:nvSpPr>
        <p:spPr>
          <a:xfrm>
            <a:off x="495331" y="2758974"/>
            <a:ext cx="3744817" cy="119453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a:solidFill>
                  <a:schemeClr val="dk1"/>
                </a:solidFill>
              </a:rPr>
              <a:t>Getting Your Voice Heard</a:t>
            </a:r>
            <a:endParaRPr lang="en-US">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pic>
        <p:nvPicPr>
          <p:cNvPr id="296" name="Google Shape;296;p1"/>
          <p:cNvPicPr preferRelativeResize="0"/>
          <p:nvPr/>
        </p:nvPicPr>
        <p:blipFill rotWithShape="1">
          <a:blip r:embed="rId5">
            <a:alphaModFix/>
          </a:blip>
          <a:srcRect/>
          <a:stretch/>
        </p:blipFill>
        <p:spPr>
          <a:xfrm>
            <a:off x="7511000" y="4141775"/>
            <a:ext cx="1217475" cy="1217475"/>
          </a:xfrm>
          <a:prstGeom prst="rect">
            <a:avLst/>
          </a:prstGeom>
          <a:noFill/>
          <a:ln>
            <a:noFill/>
          </a:ln>
        </p:spPr>
      </p:pic>
      <p:pic>
        <p:nvPicPr>
          <p:cNvPr id="297" name="Google Shape;297;p1"/>
          <p:cNvPicPr preferRelativeResize="0"/>
          <p:nvPr/>
        </p:nvPicPr>
        <p:blipFill rotWithShape="1">
          <a:blip r:embed="rId6">
            <a:alphaModFix/>
          </a:blip>
          <a:srcRect/>
          <a:stretch/>
        </p:blipFill>
        <p:spPr>
          <a:xfrm>
            <a:off x="509500" y="4441988"/>
            <a:ext cx="1480269" cy="506676"/>
          </a:xfrm>
          <a:prstGeom prst="rect">
            <a:avLst/>
          </a:prstGeom>
          <a:noFill/>
          <a:ln>
            <a:noFill/>
          </a:ln>
        </p:spPr>
      </p:pic>
      <p:cxnSp>
        <p:nvCxnSpPr>
          <p:cNvPr id="298" name="Google Shape;298;p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99" name="Google Shape;299;p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0" name="Google Shape;300;p1"/>
          <p:cNvPicPr preferRelativeResize="0"/>
          <p:nvPr/>
        </p:nvPicPr>
        <p:blipFill rotWithShape="1">
          <a:blip r:embed="rId7">
            <a:alphaModFix/>
          </a:blip>
          <a:srcRect/>
          <a:stretch/>
        </p:blipFill>
        <p:spPr>
          <a:xfrm>
            <a:off x="2661938" y="214125"/>
            <a:ext cx="3820125" cy="280150"/>
          </a:xfrm>
          <a:prstGeom prst="rect">
            <a:avLst/>
          </a:prstGeom>
          <a:noFill/>
          <a:ln>
            <a:noFill/>
          </a:ln>
        </p:spPr>
      </p:pic>
      <p:sp>
        <p:nvSpPr>
          <p:cNvPr id="301" name="Google Shape;301;p1"/>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buSzPts val="2000"/>
            </a:pPr>
            <a:r>
              <a:rPr lang="en-GB" sz="2000" b="1">
                <a:solidFill>
                  <a:schemeClr val="lt1"/>
                </a:solidFill>
              </a:rPr>
              <a:t>What is the</a:t>
            </a:r>
            <a:r>
              <a:rPr lang="en-GB" sz="2000" b="1" i="0" u="none" strike="noStrike" cap="none">
                <a:solidFill>
                  <a:schemeClr val="lt1"/>
                </a:solidFill>
                <a:latin typeface="Arial"/>
                <a:ea typeface="Arial"/>
                <a:cs typeface="Arial"/>
                <a:sym typeface="Arial"/>
              </a:rPr>
              <a:t> Greater London Authority?</a:t>
            </a:r>
            <a:endParaRPr sz="2000" b="1" i="0" u="none" strike="noStrike" cap="none">
              <a:solidFill>
                <a:schemeClr val="lt1"/>
              </a:solidFill>
              <a:latin typeface="Arial"/>
              <a:ea typeface="Arial"/>
              <a:cs typeface="Arial"/>
              <a:sym typeface="Arial"/>
            </a:endParaRPr>
          </a:p>
        </p:txBody>
      </p:sp>
      <p:sp>
        <p:nvSpPr>
          <p:cNvPr id="302" name="Google Shape;302;p1"/>
          <p:cNvSpPr/>
          <p:nvPr/>
        </p:nvSpPr>
        <p:spPr>
          <a:xfrm>
            <a:off x="499725" y="1395670"/>
            <a:ext cx="2767655"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Mayor of London</a:t>
            </a:r>
            <a:endParaRPr lang="en-US"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100"/>
              <a:buFont typeface="Arial"/>
              <a:buNone/>
            </a:pPr>
            <a:r>
              <a:rPr lang="en-GB" sz="1200" b="0" i="0" u="none" strike="noStrike" cap="none">
                <a:solidFill>
                  <a:schemeClr val="dk1"/>
                </a:solidFill>
                <a:latin typeface="Arial"/>
                <a:ea typeface="Arial"/>
                <a:cs typeface="Arial"/>
                <a:sym typeface="Arial"/>
              </a:rPr>
              <a:t>The Mayor of London is elected to set city-wide/ regional priorities:</a:t>
            </a:r>
            <a:endParaRPr sz="1200" b="0" i="0" u="none" strike="noStrike" cap="none">
              <a:solidFill>
                <a:schemeClr val="dk1"/>
              </a:solidFill>
              <a:latin typeface="Arial"/>
              <a:ea typeface="Arial"/>
              <a:cs typeface="Arial"/>
            </a:endParaRPr>
          </a:p>
          <a:p>
            <a:pPr>
              <a:buSzPts val="1100"/>
            </a:pPr>
            <a:endParaRPr lang="en-GB" sz="1200">
              <a:solidFill>
                <a:schemeClr val="dk1"/>
              </a:solidFill>
            </a:endParaRPr>
          </a:p>
          <a:p>
            <a:pPr marL="171450" indent="-171450">
              <a:buSzPts val="1100"/>
              <a:buFont typeface="Arial"/>
              <a:buChar char="•"/>
            </a:pPr>
            <a:r>
              <a:rPr lang="en-GB" sz="1200" b="0" i="0" u="none" strike="noStrike" cap="none">
                <a:solidFill>
                  <a:schemeClr val="dk1"/>
                </a:solidFill>
                <a:latin typeface="Arial"/>
                <a:ea typeface="Arial"/>
                <a:cs typeface="Arial"/>
                <a:sym typeface="Arial"/>
              </a:rPr>
              <a:t>Transport for </a:t>
            </a:r>
            <a:r>
              <a:rPr lang="en-GB" sz="1200">
                <a:solidFill>
                  <a:schemeClr val="dk1"/>
                </a:solidFill>
              </a:rPr>
              <a:t>London</a:t>
            </a:r>
          </a:p>
          <a:p>
            <a:pPr marL="171450" indent="-171450">
              <a:buSzPts val="1100"/>
              <a:buFont typeface="Arial"/>
              <a:buChar char="•"/>
            </a:pPr>
            <a:r>
              <a:rPr lang="en-GB" sz="1200">
                <a:solidFill>
                  <a:schemeClr val="dk1"/>
                </a:solidFill>
              </a:rPr>
              <a:t>Mayor’s</a:t>
            </a:r>
            <a:r>
              <a:rPr lang="en-GB" sz="1200" b="0" i="0" u="none" strike="noStrike" cap="none">
                <a:solidFill>
                  <a:schemeClr val="dk1"/>
                </a:solidFill>
                <a:latin typeface="Arial"/>
                <a:ea typeface="Arial"/>
                <a:cs typeface="Arial"/>
                <a:sym typeface="Arial"/>
              </a:rPr>
              <a:t> Office for Policing and </a:t>
            </a:r>
            <a:r>
              <a:rPr lang="en-GB" sz="1200">
                <a:solidFill>
                  <a:schemeClr val="dk1"/>
                </a:solidFill>
              </a:rPr>
              <a:t>Crime</a:t>
            </a:r>
          </a:p>
          <a:p>
            <a:pPr marL="171450" indent="-171450">
              <a:buSzPts val="1100"/>
              <a:buFont typeface="Arial"/>
              <a:buChar char="•"/>
            </a:pPr>
            <a:r>
              <a:rPr lang="en-GB" sz="1200">
                <a:solidFill>
                  <a:schemeClr val="dk1"/>
                </a:solidFill>
              </a:rPr>
              <a:t>London</a:t>
            </a:r>
            <a:r>
              <a:rPr lang="en-GB" sz="1200" b="0" i="0" u="none" strike="noStrike" cap="none">
                <a:solidFill>
                  <a:schemeClr val="dk1"/>
                </a:solidFill>
                <a:latin typeface="Arial"/>
                <a:ea typeface="Arial"/>
                <a:cs typeface="Arial"/>
                <a:sym typeface="Arial"/>
              </a:rPr>
              <a:t> Fire </a:t>
            </a:r>
            <a:r>
              <a:rPr lang="en-GB" sz="1200">
                <a:solidFill>
                  <a:schemeClr val="dk1"/>
                </a:solidFill>
              </a:rPr>
              <a:t>Brigade</a:t>
            </a:r>
          </a:p>
          <a:p>
            <a:pPr marL="171450" indent="-171450">
              <a:buSzPts val="1100"/>
              <a:buFont typeface="Arial"/>
              <a:buChar char="•"/>
            </a:pPr>
            <a:r>
              <a:rPr lang="en-GB" sz="1200">
                <a:solidFill>
                  <a:schemeClr val="dk1"/>
                </a:solidFill>
              </a:rPr>
              <a:t>Housing</a:t>
            </a:r>
          </a:p>
          <a:p>
            <a:pPr marL="171450" indent="-171450">
              <a:buSzPts val="1100"/>
              <a:buFont typeface="Arial"/>
              <a:buChar char="•"/>
            </a:pPr>
            <a:r>
              <a:rPr lang="en-GB" sz="1200">
                <a:solidFill>
                  <a:schemeClr val="dk1"/>
                </a:solidFill>
              </a:rPr>
              <a:t>Environment</a:t>
            </a:r>
          </a:p>
          <a:p>
            <a:pPr marL="171450" marR="0" lvl="0" indent="-171450" algn="l">
              <a:lnSpc>
                <a:spcPct val="100000"/>
              </a:lnSpc>
              <a:spcBef>
                <a:spcPts val="0"/>
              </a:spcBef>
              <a:spcAft>
                <a:spcPts val="0"/>
              </a:spcAft>
              <a:buClr>
                <a:srgbClr val="000000"/>
              </a:buClr>
              <a:buSzPts val="1100"/>
              <a:buFont typeface="Arial"/>
              <a:buChar char="•"/>
            </a:pPr>
            <a:r>
              <a:rPr lang="en-GB" sz="1200">
                <a:solidFill>
                  <a:schemeClr val="dk1"/>
                </a:solidFill>
              </a:rPr>
              <a:t>Culture</a:t>
            </a:r>
            <a:r>
              <a:rPr lang="en-GB" sz="1200" b="0" i="0" u="none" strike="noStrike" cap="none">
                <a:solidFill>
                  <a:schemeClr val="dk1"/>
                </a:solidFill>
                <a:latin typeface="Arial"/>
                <a:ea typeface="Arial"/>
                <a:cs typeface="Arial"/>
                <a:sym typeface="Arial"/>
              </a:rPr>
              <a:t> and arts</a:t>
            </a: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457200" marR="0" lvl="0" indent="-22860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endParaRPr>
          </a:p>
        </p:txBody>
      </p:sp>
      <p:sp>
        <p:nvSpPr>
          <p:cNvPr id="303" name="Google Shape;303;p1"/>
          <p:cNvSpPr/>
          <p:nvPr/>
        </p:nvSpPr>
        <p:spPr>
          <a:xfrm>
            <a:off x="5946070" y="139135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London Assembly</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The London Assembly holds the Mayor to account.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171450" indent="-171450">
              <a:buSzPts val="1200"/>
              <a:buChar char="•"/>
            </a:pPr>
            <a:r>
              <a:rPr lang="en-GB" sz="1200" b="0" i="0" u="none" strike="noStrike" cap="none">
                <a:solidFill>
                  <a:srgbClr val="000000"/>
                </a:solidFill>
                <a:latin typeface="Arial"/>
                <a:ea typeface="Arial"/>
                <a:cs typeface="Arial"/>
                <a:sym typeface="Arial"/>
              </a:rPr>
              <a:t>It is elected by Londoners, at the same time as the Mayor. </a:t>
            </a:r>
            <a:endParaRPr lang="en-GB"/>
          </a:p>
          <a:p>
            <a:pPr marL="171450" indent="-171450">
              <a:buSzPts val="1200"/>
              <a:buChar char="•"/>
            </a:pPr>
            <a:r>
              <a:rPr lang="en-GB" sz="1200" b="0" i="0" u="none" strike="noStrike" cap="none">
                <a:solidFill>
                  <a:srgbClr val="000000"/>
                </a:solidFill>
                <a:latin typeface="Arial"/>
                <a:ea typeface="Arial"/>
                <a:cs typeface="Arial"/>
                <a:sym typeface="Arial"/>
              </a:rPr>
              <a:t>It is composed of 25 Assembly Members: 14 represent geographic areas (2 or 3 London boroughs) and 11 work pan-London.</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2" name="What is the GLA Bitesize vid">
            <a:hlinkClick r:id="" action="ppaction://media"/>
            <a:extLst>
              <a:ext uri="{FF2B5EF4-FFF2-40B4-BE49-F238E27FC236}">
                <a16:creationId xmlns:a16="http://schemas.microsoft.com/office/drawing/2014/main" id="{05ED3092-8F57-92E8-E396-D0C72E5E05C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632202" y="1393581"/>
            <a:ext cx="1729508" cy="2790460"/>
          </a:xfrm>
          <a:prstGeom prst="rect">
            <a:avLst/>
          </a:prstGeom>
        </p:spPr>
      </p:pic>
    </p:spTree>
    <p:extLst>
      <p:ext uri="{BB962C8B-B14F-4D97-AF65-F5344CB8AC3E}">
        <p14:creationId xmlns:p14="http://schemas.microsoft.com/office/powerpoint/2010/main" val="3659369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pic>
        <p:nvPicPr>
          <p:cNvPr id="311" name="Google Shape;311;g2ee773b2950_0_19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12" name="Google Shape;312;g2ee773b2950_0_19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13" name="Google Shape;313;g2ee773b2950_0_19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14" name="Google Shape;314;g2ee773b2950_0_19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5" name="Google Shape;315;g2ee773b2950_0_19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16" name="Google Shape;316;g2ee773b2950_0_196"/>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r>
              <a:rPr lang="en-GB" sz="1600" b="1">
                <a:solidFill>
                  <a:schemeClr val="lt1"/>
                </a:solidFill>
              </a:rPr>
              <a:t>Who are Members</a:t>
            </a:r>
            <a:r>
              <a:rPr lang="en-GB" sz="1600" b="1" i="0" u="none" strike="noStrike" cap="none">
                <a:solidFill>
                  <a:schemeClr val="lt1"/>
                </a:solidFill>
                <a:latin typeface="Arial"/>
                <a:ea typeface="Arial"/>
                <a:cs typeface="Arial"/>
                <a:sym typeface="Arial"/>
              </a:rPr>
              <a:t> of Parliament (</a:t>
            </a:r>
            <a:r>
              <a:rPr lang="en-GB" sz="1600" b="1">
                <a:solidFill>
                  <a:schemeClr val="lt1"/>
                </a:solidFill>
              </a:rPr>
              <a:t>MPs</a:t>
            </a:r>
            <a:r>
              <a:rPr lang="en-GB" sz="1600" b="1" i="0" u="none" strike="noStrike" cap="none">
                <a:solidFill>
                  <a:schemeClr val="lt1"/>
                </a:solidFill>
                <a:latin typeface="Arial"/>
                <a:ea typeface="Arial"/>
                <a:cs typeface="Arial"/>
                <a:sym typeface="Arial"/>
              </a:rPr>
              <a:t>) </a:t>
            </a:r>
            <a:r>
              <a:rPr lang="en-GB" sz="1600" b="1">
                <a:solidFill>
                  <a:schemeClr val="lt1"/>
                </a:solidFill>
              </a:rPr>
              <a:t>and local</a:t>
            </a:r>
            <a:r>
              <a:rPr lang="en-GB" sz="1600" b="1" i="0" u="none" strike="noStrike" cap="none">
                <a:solidFill>
                  <a:schemeClr val="lt1"/>
                </a:solidFill>
                <a:latin typeface="Arial"/>
                <a:ea typeface="Arial"/>
                <a:cs typeface="Arial"/>
                <a:sym typeface="Arial"/>
              </a:rPr>
              <a:t> </a:t>
            </a:r>
            <a:r>
              <a:rPr lang="en-GB" sz="1600" b="1">
                <a:solidFill>
                  <a:schemeClr val="lt1"/>
                </a:solidFill>
              </a:rPr>
              <a:t>councillors</a:t>
            </a:r>
            <a:r>
              <a:rPr lang="en-GB" sz="1600" b="1" i="0" u="none" strike="noStrike" cap="none">
                <a:solidFill>
                  <a:schemeClr val="lt1"/>
                </a:solidFill>
                <a:latin typeface="Arial"/>
                <a:ea typeface="Arial"/>
                <a:cs typeface="Arial"/>
                <a:sym typeface="Arial"/>
              </a:rPr>
              <a:t>?</a:t>
            </a:r>
            <a:endParaRPr lang="en-GB" sz="1600">
              <a:solidFill>
                <a:schemeClr val="lt1"/>
              </a:solidFill>
            </a:endParaRPr>
          </a:p>
        </p:txBody>
      </p:sp>
      <p:sp>
        <p:nvSpPr>
          <p:cNvPr id="317" name="Google Shape;317;g2ee773b2950_0_196"/>
          <p:cNvSpPr/>
          <p:nvPr/>
        </p:nvSpPr>
        <p:spPr>
          <a:xfrm>
            <a:off x="471030" y="1388870"/>
            <a:ext cx="2911994" cy="2785413"/>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Member of Parliament (MP)</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In a general election, you vote for the MP that you want to represent your constituency. </a:t>
            </a:r>
            <a:endParaRPr sz="1400" b="0" i="0" u="none" strike="noStrike" cap="none">
              <a:solidFill>
                <a:srgbClr val="000000"/>
              </a:solidFill>
              <a:latin typeface="Arial"/>
              <a:ea typeface="Arial"/>
              <a:cs typeface="Arial"/>
              <a:sym typeface="Arial"/>
            </a:endParaRPr>
          </a:p>
          <a:p>
            <a:pPr>
              <a:buSzPts val="1200"/>
            </a:pPr>
            <a:r>
              <a:rPr lang="en-GB" sz="1200" b="0" i="0" u="none" strike="noStrike" cap="none">
                <a:solidFill>
                  <a:srgbClr val="000000"/>
                </a:solidFill>
                <a:latin typeface="Arial"/>
                <a:ea typeface="Arial"/>
                <a:cs typeface="Arial"/>
                <a:sym typeface="Arial"/>
              </a:rPr>
              <a:t>They can influence the decision-making in Parliament on</a:t>
            </a:r>
            <a:r>
              <a:rPr lang="en-GB" sz="1200"/>
              <a:t> things like</a:t>
            </a:r>
            <a:r>
              <a:rPr lang="en-GB" sz="1200" b="0" i="0" u="none" strike="noStrike" cap="none">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The economy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Education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Healthcare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Housing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Environment</a:t>
            </a:r>
            <a:endParaRPr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18" name="Google Shape;318;g2ee773b2950_0_196"/>
          <p:cNvPicPr preferRelativeResize="0"/>
          <p:nvPr/>
        </p:nvPicPr>
        <p:blipFill rotWithShape="1">
          <a:blip r:embed="rId6">
            <a:alphaModFix/>
          </a:blip>
          <a:srcRect l="38189" r="31276" b="23902"/>
          <a:stretch/>
        </p:blipFill>
        <p:spPr>
          <a:xfrm>
            <a:off x="3729850" y="1368925"/>
            <a:ext cx="1494900" cy="1132200"/>
          </a:xfrm>
          <a:prstGeom prst="roundRect">
            <a:avLst>
              <a:gd name="adj" fmla="val 16667"/>
            </a:avLst>
          </a:prstGeom>
          <a:noFill/>
          <a:ln w="19050" cap="flat" cmpd="sng">
            <a:solidFill>
              <a:srgbClr val="9A71B1"/>
            </a:solidFill>
            <a:prstDash val="solid"/>
            <a:round/>
            <a:headEnd type="none" w="sm" len="sm"/>
            <a:tailEnd type="none" w="sm" len="sm"/>
          </a:ln>
        </p:spPr>
      </p:pic>
      <p:sp>
        <p:nvSpPr>
          <p:cNvPr id="319" name="Google Shape;319;g2ee773b2950_0_196"/>
          <p:cNvSpPr/>
          <p:nvPr/>
        </p:nvSpPr>
        <p:spPr>
          <a:xfrm>
            <a:off x="5755570" y="139568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Councillor</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chemeClr val="dk1"/>
                </a:solidFill>
                <a:latin typeface="Arial"/>
                <a:ea typeface="Arial"/>
                <a:cs typeface="Arial"/>
                <a:sym typeface="Arial"/>
              </a:rPr>
              <a:t>Work in the borough council (the local authority), which oversees this and more: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Council tax collections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Rubbish and recycling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Arts and leisure services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Housing (borough)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Environment (borough)</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Health and wellbeing </a:t>
            </a: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8829D155-89B8-B510-D94A-1AF95D9AE82A}"/>
              </a:ext>
            </a:extLst>
          </p:cNvPr>
          <p:cNvPicPr>
            <a:picLocks noChangeAspect="1"/>
          </p:cNvPicPr>
          <p:nvPr/>
        </p:nvPicPr>
        <p:blipFill>
          <a:blip r:embed="rId7"/>
          <a:srcRect r="199" b="39578"/>
          <a:stretch>
            <a:fillRect/>
          </a:stretch>
        </p:blipFill>
        <p:spPr>
          <a:xfrm>
            <a:off x="3919482" y="2574111"/>
            <a:ext cx="1305041" cy="1681444"/>
          </a:xfrm>
          <a:prstGeom prst="rect">
            <a:avLst/>
          </a:prstGeom>
        </p:spPr>
      </p:pic>
    </p:spTree>
    <p:extLst>
      <p:ext uri="{BB962C8B-B14F-4D97-AF65-F5344CB8AC3E}">
        <p14:creationId xmlns:p14="http://schemas.microsoft.com/office/powerpoint/2010/main" val="3013637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g2ee773b2950_0_10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63" name="Google Shape;163;g2ee773b2950_0_10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4" name="Google Shape;164;g2ee773b2950_0_10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5" name="Google Shape;165;g2ee773b2950_0_10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66" name="Google Shape;166;g2ee773b2950_0_106"/>
          <p:cNvSpPr/>
          <p:nvPr/>
        </p:nvSpPr>
        <p:spPr>
          <a:xfrm>
            <a:off x="479898" y="547610"/>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Which </a:t>
            </a:r>
            <a:r>
              <a:rPr lang="en-GB" sz="2000" b="1" i="0" u="sng" strike="noStrike" cap="none">
                <a:solidFill>
                  <a:schemeClr val="lt1"/>
                </a:solidFill>
                <a:latin typeface="Arial"/>
                <a:ea typeface="Arial"/>
                <a:cs typeface="Arial"/>
                <a:sym typeface="Arial"/>
              </a:rPr>
              <a:t>London residents</a:t>
            </a:r>
            <a:r>
              <a:rPr lang="en-GB" sz="2000" b="0" i="0" u="none" strike="noStrike" cap="none">
                <a:solidFill>
                  <a:schemeClr val="lt1"/>
                </a:solidFill>
                <a:latin typeface="Arial"/>
                <a:ea typeface="Arial"/>
                <a:cs typeface="Arial"/>
                <a:sym typeface="Arial"/>
              </a:rPr>
              <a:t> are eligible to vote in </a:t>
            </a:r>
            <a:r>
              <a:rPr lang="en-GB" sz="2000">
                <a:solidFill>
                  <a:schemeClr val="lt1"/>
                </a:solidFill>
              </a:rPr>
              <a:t>different</a:t>
            </a:r>
            <a:r>
              <a:rPr lang="en-GB" sz="2000" b="0" i="0" u="none" strike="noStrike" cap="none">
                <a:solidFill>
                  <a:schemeClr val="lt1"/>
                </a:solidFill>
                <a:latin typeface="Arial"/>
                <a:ea typeface="Arial"/>
                <a:cs typeface="Arial"/>
                <a:sym typeface="Arial"/>
              </a:rPr>
              <a:t> elections?</a:t>
            </a:r>
            <a:endParaRPr sz="1400" b="0" i="0" u="none" strike="noStrike" cap="none">
              <a:solidFill>
                <a:schemeClr val="lt1"/>
              </a:solidFill>
              <a:latin typeface="Montserrat"/>
              <a:ea typeface="Montserrat"/>
              <a:cs typeface="Montserrat"/>
              <a:sym typeface="Montserrat"/>
            </a:endParaRPr>
          </a:p>
        </p:txBody>
      </p:sp>
      <p:graphicFrame>
        <p:nvGraphicFramePr>
          <p:cNvPr id="167" name="Google Shape;167;g2ee773b2950_0_106"/>
          <p:cNvGraphicFramePr/>
          <p:nvPr/>
        </p:nvGraphicFramePr>
        <p:xfrm>
          <a:off x="501604" y="1048435"/>
          <a:ext cx="8142442" cy="2895915"/>
        </p:xfrm>
        <a:graphic>
          <a:graphicData uri="http://schemas.openxmlformats.org/drawingml/2006/table">
            <a:tbl>
              <a:tblPr>
                <a:noFill/>
              </a:tblPr>
              <a:tblGrid>
                <a:gridCol w="3594907">
                  <a:extLst>
                    <a:ext uri="{9D8B030D-6E8A-4147-A177-3AD203B41FA5}">
                      <a16:colId xmlns:a16="http://schemas.microsoft.com/office/drawing/2014/main" val="20000"/>
                    </a:ext>
                  </a:extLst>
                </a:gridCol>
                <a:gridCol w="1392618">
                  <a:extLst>
                    <a:ext uri="{9D8B030D-6E8A-4147-A177-3AD203B41FA5}">
                      <a16:colId xmlns:a16="http://schemas.microsoft.com/office/drawing/2014/main" val="20001"/>
                    </a:ext>
                  </a:extLst>
                </a:gridCol>
                <a:gridCol w="1116418">
                  <a:extLst>
                    <a:ext uri="{9D8B030D-6E8A-4147-A177-3AD203B41FA5}">
                      <a16:colId xmlns:a16="http://schemas.microsoft.com/office/drawing/2014/main" val="20002"/>
                    </a:ext>
                  </a:extLst>
                </a:gridCol>
                <a:gridCol w="2038499">
                  <a:extLst>
                    <a:ext uri="{9D8B030D-6E8A-4147-A177-3AD203B41FA5}">
                      <a16:colId xmlns:a16="http://schemas.microsoft.com/office/drawing/2014/main" val="20003"/>
                    </a:ext>
                  </a:extLst>
                </a:gridCol>
              </a:tblGrid>
              <a:tr h="8179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a:lnSpc>
                          <a:spcPct val="100000"/>
                        </a:lnSpc>
                        <a:spcBef>
                          <a:spcPts val="0"/>
                        </a:spcBef>
                        <a:spcAft>
                          <a:spcPts val="0"/>
                        </a:spcAft>
                        <a:buNone/>
                      </a:pPr>
                      <a:r>
                        <a:rPr lang="en-GB" sz="1400" b="1" u="none" strike="noStrike" cap="none"/>
                        <a:t>General/ parliamentary</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Local/</a:t>
                      </a:r>
                      <a:endParaRPr lang="en-US"/>
                    </a:p>
                    <a:p>
                      <a:pPr marL="0" marR="0" lvl="0" indent="0" algn="ctr">
                        <a:lnSpc>
                          <a:spcPct val="100000"/>
                        </a:lnSpc>
                        <a:spcBef>
                          <a:spcPts val="0"/>
                        </a:spcBef>
                        <a:spcAft>
                          <a:spcPts val="0"/>
                        </a:spcAft>
                        <a:buSzPts val="1400"/>
                        <a:buFont typeface="Arial"/>
                        <a:buNone/>
                      </a:pPr>
                      <a:r>
                        <a:rPr lang="en-GB" sz="1400" b="1" u="none" strike="noStrike" cap="none"/>
                        <a:t>borough </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a:lnSpc>
                          <a:spcPct val="100000"/>
                        </a:lnSpc>
                        <a:spcBef>
                          <a:spcPts val="0"/>
                        </a:spcBef>
                        <a:spcAft>
                          <a:spcPts val="0"/>
                        </a:spcAft>
                        <a:buNone/>
                      </a:pPr>
                      <a:r>
                        <a:rPr lang="en-GB" sz="1400" b="1" u="none" strike="noStrike" cap="none"/>
                        <a:t>Mayor of London and London Assembly</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Must be at least </a:t>
                      </a:r>
                      <a:r>
                        <a:rPr lang="en-GB" sz="1400" b="1" u="none" strike="noStrike" cap="none"/>
                        <a:t>18 years</a:t>
                      </a:r>
                      <a:r>
                        <a:rPr lang="en-GB" sz="1400" u="none" strike="noStrike" cap="none"/>
                        <a:t> of age to vote (you can </a:t>
                      </a:r>
                      <a:r>
                        <a:rPr lang="en-GB" sz="1400" b="1" u="none" strike="noStrike" cap="none"/>
                        <a:t>register from 16</a:t>
                      </a:r>
                      <a:r>
                        <a:rPr lang="en-GB" sz="1400" u="none" strike="noStrike" cap="none"/>
                        <a:t> years of age)</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a:t> </a:t>
                      </a:r>
                      <a:r>
                        <a:rPr lang="en-GB" sz="1400" b="1" u="none" strike="noStrike" cap="none"/>
                        <a:t>citizens</a:t>
                      </a:r>
                      <a:r>
                        <a:rPr lang="en-GB" sz="1400" u="none" strike="noStrike" cap="none"/>
                        <a:t> </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a:solidFill>
                            <a:schemeClr val="dk1"/>
                          </a:solidFill>
                        </a:rPr>
                        <a:t> </a:t>
                      </a:r>
                      <a:r>
                        <a:rPr lang="en-GB" sz="1400" b="1" u="none" strike="noStrike" cap="none">
                          <a:solidFill>
                            <a:schemeClr val="dk1"/>
                          </a:solidFill>
                        </a:rPr>
                        <a:t>citizens</a:t>
                      </a:r>
                      <a:r>
                        <a:rPr lang="en-GB" sz="1400" u="none" strike="noStrike" cap="none">
                          <a:solidFill>
                            <a:schemeClr val="dk1"/>
                          </a:solidFill>
                        </a:rPr>
                        <a:t> or EU citizens with retained rights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68" name="Google Shape;168;g2ee773b2950_0_106"/>
          <p:cNvSpPr/>
          <p:nvPr/>
        </p:nvSpPr>
        <p:spPr>
          <a:xfrm>
            <a:off x="476861" y="4002978"/>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500" b="1" i="0" u="none" strike="noStrike" cap="none">
                <a:solidFill>
                  <a:schemeClr val="lt1"/>
                </a:solidFill>
                <a:latin typeface="Arial"/>
                <a:ea typeface="Arial"/>
                <a:cs typeface="Arial"/>
                <a:sym typeface="Arial"/>
              </a:rPr>
              <a:t>For further information on eligibility, head to </a:t>
            </a:r>
            <a:r>
              <a:rPr lang="en-GB" sz="15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1165247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1" name="Google Shape;181;p7"/>
          <p:cNvPicPr preferRelativeResize="0"/>
          <p:nvPr/>
        </p:nvPicPr>
        <p:blipFill rotWithShape="1">
          <a:blip r:embed="rId9">
            <a:alphaModFix/>
          </a:blip>
          <a:srcRect r="72562" b="67262"/>
          <a:stretch/>
        </p:blipFill>
        <p:spPr>
          <a:xfrm>
            <a:off x="7405472" y="3144875"/>
            <a:ext cx="882348" cy="580350"/>
          </a:xfrm>
          <a:prstGeom prst="rect">
            <a:avLst/>
          </a:prstGeom>
          <a:noFill/>
          <a:ln>
            <a:noFill/>
          </a:ln>
        </p:spPr>
      </p:pic>
      <p:pic>
        <p:nvPicPr>
          <p:cNvPr id="182" name="Google Shape;182;p7"/>
          <p:cNvPicPr preferRelativeResize="0"/>
          <p:nvPr/>
        </p:nvPicPr>
        <p:blipFill rotWithShape="1">
          <a:blip r:embed="rId9">
            <a:alphaModFix/>
          </a:blip>
          <a:srcRect l="28240" t="46566" r="45727" b="24222"/>
          <a:stretch/>
        </p:blipFill>
        <p:spPr>
          <a:xfrm>
            <a:off x="7451690" y="3631919"/>
            <a:ext cx="836130" cy="519299"/>
          </a:xfrm>
          <a:prstGeom prst="rect">
            <a:avLst/>
          </a:prstGeom>
          <a:noFill/>
          <a:ln>
            <a:noFill/>
          </a:ln>
        </p:spPr>
      </p:pic>
      <p:pic>
        <p:nvPicPr>
          <p:cNvPr id="183" name="Google Shape;183;p7"/>
          <p:cNvPicPr preferRelativeResize="0"/>
          <p:nvPr/>
        </p:nvPicPr>
        <p:blipFill rotWithShape="1">
          <a:blip r:embed="rId9">
            <a:alphaModFix/>
          </a:blip>
          <a:srcRect l="79925" t="25620" b="28668"/>
          <a:stretch/>
        </p:blipFill>
        <p:spPr>
          <a:xfrm>
            <a:off x="6810424" y="3182957"/>
            <a:ext cx="680548" cy="849299"/>
          </a:xfrm>
          <a:prstGeom prst="rect">
            <a:avLst/>
          </a:prstGeom>
          <a:noFill/>
          <a:ln>
            <a:noFill/>
          </a:ln>
        </p:spPr>
      </p:pic>
      <p:pic>
        <p:nvPicPr>
          <p:cNvPr id="184" name="Google Shape;184;p7"/>
          <p:cNvPicPr preferRelativeResize="0"/>
          <p:nvPr/>
        </p:nvPicPr>
        <p:blipFill rotWithShape="1">
          <a:blip r:embed="rId10">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1">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have your voice heard in the voting system?</a:t>
            </a:r>
            <a:endParaRPr sz="1400" b="1" i="0" u="none" strike="noStrike" cap="none">
              <a:solidFill>
                <a:schemeClr val="lt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9"/>
        <p:cNvGrpSpPr/>
        <p:nvPr/>
      </p:nvGrpSpPr>
      <p:grpSpPr>
        <a:xfrm>
          <a:off x="0" y="0"/>
          <a:ext cx="0" cy="0"/>
          <a:chOff x="0" y="0"/>
          <a:chExt cx="0" cy="0"/>
        </a:xfrm>
      </p:grpSpPr>
      <p:pic>
        <p:nvPicPr>
          <p:cNvPr id="300" name="Google Shape;30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01" name="Google Shape;30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02" name="Google Shape;30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03" name="Google Shape;30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4" name="Google Shape;30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05" name="Google Shape;305;p33"/>
          <p:cNvSpPr/>
          <p:nvPr/>
        </p:nvSpPr>
        <p:spPr>
          <a:xfrm>
            <a:off x="3043759" y="2236326"/>
            <a:ext cx="3353400" cy="6645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GB" sz="1700" b="1" i="0" u="none" strike="noStrike" cap="none">
                <a:solidFill>
                  <a:schemeClr val="lt1"/>
                </a:solidFill>
                <a:latin typeface="Arial"/>
                <a:ea typeface="Arial"/>
                <a:cs typeface="Arial"/>
                <a:sym typeface="Arial"/>
              </a:rPr>
              <a:t>How else can you </a:t>
            </a:r>
            <a:r>
              <a:rPr lang="en-GB" sz="1700" b="1">
                <a:solidFill>
                  <a:schemeClr val="lt1"/>
                </a:solidFill>
              </a:rPr>
              <a:t>connect</a:t>
            </a:r>
            <a:r>
              <a:rPr lang="en-GB" sz="1700" b="1" i="0" u="none" strike="noStrike" cap="none">
                <a:solidFill>
                  <a:schemeClr val="lt1"/>
                </a:solidFill>
                <a:latin typeface="Arial"/>
                <a:ea typeface="Arial"/>
                <a:cs typeface="Arial"/>
                <a:sym typeface="Arial"/>
              </a:rPr>
              <a:t> with your representatives?</a:t>
            </a:r>
            <a:endParaRPr sz="1700" b="1" i="0" u="none" strike="noStrike" cap="none">
              <a:solidFill>
                <a:schemeClr val="lt1"/>
              </a:solidFill>
              <a:latin typeface="Arial"/>
              <a:ea typeface="Arial"/>
              <a:cs typeface="Arial"/>
              <a:sym typeface="Arial"/>
            </a:endParaRPr>
          </a:p>
        </p:txBody>
      </p:sp>
      <p:sp>
        <p:nvSpPr>
          <p:cNvPr id="306" name="Google Shape;306;p33"/>
          <p:cNvSpPr txBox="1"/>
          <p:nvPr/>
        </p:nvSpPr>
        <p:spPr>
          <a:xfrm>
            <a:off x="215900" y="887963"/>
            <a:ext cx="3172800" cy="1477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Start or sign petitions!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Remember you can start a petition on an issue that matters to you. </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sng" strike="noStrike" cap="none">
                <a:solidFill>
                  <a:srgbClr val="00B0F0"/>
                </a:solidFill>
                <a:latin typeface="Arial"/>
                <a:ea typeface="Arial"/>
                <a:cs typeface="Arial"/>
                <a:sym typeface="Arial"/>
              </a:rPr>
              <a:t>petition.parliament.uk</a:t>
            </a:r>
            <a:r>
              <a:rPr lang="en-GB"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sng" strike="noStrike" cap="none">
                <a:solidFill>
                  <a:srgbClr val="00B0F0"/>
                </a:solidFill>
                <a:latin typeface="Arial"/>
                <a:ea typeface="Arial"/>
                <a:cs typeface="Arial"/>
                <a:sym typeface="Arial"/>
                <a:hlinkClick r:id="rId6">
                  <a:extLst>
                    <a:ext uri="{A12FA001-AC4F-418D-AE19-62706E023703}">
                      <ahyp:hlinkClr xmlns:ahyp="http://schemas.microsoft.com/office/drawing/2018/hyperlinkcolor" val="tx"/>
                    </a:ext>
                  </a:extLst>
                </a:hlinkClick>
              </a:rPr>
              <a:t>london.gov.uk/london-assembly-petitions</a:t>
            </a:r>
            <a:r>
              <a:rPr lang="en-GB"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307" name="Google Shape;307;p33"/>
          <p:cNvSpPr txBox="1"/>
          <p:nvPr/>
        </p:nvSpPr>
        <p:spPr>
          <a:xfrm>
            <a:off x="3594151" y="929571"/>
            <a:ext cx="2454109" cy="126185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Meet your MP!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Most MPs will have days and times that they are available, known as ‘surgeries’. </a:t>
            </a:r>
            <a:endParaRPr sz="1400" b="0" i="0" u="none" strike="noStrike" cap="none">
              <a:solidFill>
                <a:srgbClr val="000000"/>
              </a:solidFill>
              <a:latin typeface="Arial"/>
              <a:ea typeface="Arial"/>
              <a:cs typeface="Arial"/>
              <a:sym typeface="Arial"/>
            </a:endParaRPr>
          </a:p>
        </p:txBody>
      </p:sp>
      <p:sp>
        <p:nvSpPr>
          <p:cNvPr id="308" name="Google Shape;308;p33"/>
          <p:cNvSpPr txBox="1"/>
          <p:nvPr/>
        </p:nvSpPr>
        <p:spPr>
          <a:xfrm>
            <a:off x="6379018" y="974003"/>
            <a:ext cx="2349457" cy="147729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Attend a hustings event! </a:t>
            </a:r>
            <a:r>
              <a:rPr lang="en-GB" sz="1400" b="0" i="0" u="none" strike="noStrike" cap="none">
                <a:solidFill>
                  <a:schemeClr val="dk1"/>
                </a:solidFill>
                <a:latin typeface="Arial"/>
                <a:ea typeface="Arial"/>
                <a:cs typeface="Arial"/>
                <a:sym typeface="Arial"/>
              </a:rPr>
              <a:t>This is a meeting where candidates from different parties debate. This is normally before an election. </a:t>
            </a:r>
            <a:endParaRPr sz="1400" b="0" i="0" u="none" strike="noStrike" cap="none">
              <a:solidFill>
                <a:srgbClr val="000000"/>
              </a:solidFill>
              <a:latin typeface="Arial"/>
              <a:ea typeface="Arial"/>
              <a:cs typeface="Arial"/>
              <a:sym typeface="Arial"/>
            </a:endParaRPr>
          </a:p>
        </p:txBody>
      </p:sp>
      <p:sp>
        <p:nvSpPr>
          <p:cNvPr id="309" name="Google Shape;309;p33"/>
          <p:cNvSpPr txBox="1"/>
          <p:nvPr/>
        </p:nvSpPr>
        <p:spPr>
          <a:xfrm>
            <a:off x="311674" y="2813454"/>
            <a:ext cx="2801773" cy="1477297"/>
          </a:xfrm>
          <a:prstGeom prst="rect">
            <a:avLst/>
          </a:prstGeom>
          <a:noFill/>
          <a:ln>
            <a:noFill/>
          </a:ln>
        </p:spPr>
        <p:txBody>
          <a:bodyPr spcFirstLastPara="1" wrap="square" lIns="91425" tIns="91425" rIns="91425" bIns="91425" anchor="t" anchorCtr="0">
            <a:spAutoFit/>
          </a:bodyPr>
          <a:lstStyle/>
          <a:p>
            <a:pPr algn="ctr"/>
            <a:r>
              <a:rPr lang="en-US" b="1">
                <a:solidFill>
                  <a:schemeClr val="dk1"/>
                </a:solidFill>
              </a:rPr>
              <a:t>Contact your representatives!</a:t>
            </a:r>
          </a:p>
          <a:p>
            <a:pPr algn="ctr"/>
            <a:r>
              <a:rPr lang="en-US" dirty="0">
                <a:solidFill>
                  <a:schemeClr val="dk1"/>
                </a:solidFill>
              </a:rPr>
              <a:t>Anyone can email their MP, London Assembly member or local </a:t>
            </a:r>
            <a:r>
              <a:rPr lang="en-US" dirty="0" err="1">
                <a:solidFill>
                  <a:schemeClr val="dk1"/>
                </a:solidFill>
              </a:rPr>
              <a:t>councillor</a:t>
            </a:r>
            <a:r>
              <a:rPr lang="en-US" dirty="0">
                <a:solidFill>
                  <a:schemeClr val="dk1"/>
                </a:solidFill>
              </a:rPr>
              <a:t>. Find out how on </a:t>
            </a:r>
            <a:r>
              <a:rPr lang="en-US" dirty="0">
                <a:solidFill>
                  <a:srgbClr val="00B0F0"/>
                </a:solidFill>
                <a:hlinkClick r:id="rId7">
                  <a:extLst>
                    <a:ext uri="{A12FA001-AC4F-418D-AE19-62706E023703}">
                      <ahyp:hlinkClr xmlns:ahyp="http://schemas.microsoft.com/office/drawing/2018/hyperlinkcolor" val="tx"/>
                    </a:ext>
                  </a:extLst>
                </a:hlinkClick>
              </a:rPr>
              <a:t>WriteToThem.com</a:t>
            </a:r>
            <a:r>
              <a:rPr lang="en-US" dirty="0">
                <a:solidFill>
                  <a:srgbClr val="00B0F0"/>
                </a:solidFill>
              </a:rPr>
              <a:t> </a:t>
            </a:r>
          </a:p>
          <a:p>
            <a:pPr marL="0" marR="0" lvl="0" indent="0" algn="ctr">
              <a:lnSpc>
                <a:spcPct val="100000"/>
              </a:lnSpc>
              <a:spcBef>
                <a:spcPts val="0"/>
              </a:spcBef>
              <a:spcAft>
                <a:spcPts val="0"/>
              </a:spcAft>
              <a:buSzPts val="1400"/>
              <a:buFont typeface="Arial"/>
              <a:buNone/>
            </a:pPr>
            <a:endParaRPr lang="en-GB" sz="1400" b="1" i="0" u="none" strike="noStrike" cap="none" dirty="0">
              <a:solidFill>
                <a:schemeClr val="dk1"/>
              </a:solidFill>
              <a:latin typeface="Arial"/>
              <a:ea typeface="Arial"/>
              <a:cs typeface="Arial"/>
            </a:endParaRPr>
          </a:p>
        </p:txBody>
      </p:sp>
      <p:sp>
        <p:nvSpPr>
          <p:cNvPr id="310" name="Google Shape;310;p33"/>
          <p:cNvSpPr txBox="1"/>
          <p:nvPr/>
        </p:nvSpPr>
        <p:spPr>
          <a:xfrm>
            <a:off x="6398545" y="2692433"/>
            <a:ext cx="2488677" cy="126185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Follow what your representatives are saying! </a:t>
            </a:r>
            <a:r>
              <a:rPr lang="en-GB" sz="1400" b="0" i="0" u="none" strike="noStrike" cap="none">
                <a:solidFill>
                  <a:schemeClr val="dk1"/>
                </a:solidFill>
                <a:latin typeface="Arial"/>
                <a:ea typeface="Arial"/>
                <a:cs typeface="Arial"/>
                <a:sym typeface="Arial"/>
              </a:rPr>
              <a:t>You can find transcripts and voting records on </a:t>
            </a:r>
            <a:r>
              <a:rPr lang="en-GB" sz="1400" b="0" i="0" u="sng" strike="noStrike" cap="none">
                <a:solidFill>
                  <a:srgbClr val="00B0F0"/>
                </a:solidFill>
                <a:latin typeface="Arial"/>
                <a:ea typeface="Arial"/>
                <a:cs typeface="Arial"/>
                <a:sym typeface="Arial"/>
              </a:rPr>
              <a:t>hansard.parliament.uk</a:t>
            </a:r>
            <a:endParaRPr sz="1400" b="0" i="0" u="none" strike="noStrike" cap="none">
              <a:solidFill>
                <a:srgbClr val="00B0F0"/>
              </a:solidFill>
              <a:latin typeface="Arial"/>
              <a:ea typeface="Arial"/>
              <a:cs typeface="Arial"/>
              <a:sym typeface="Arial"/>
            </a:endParaRPr>
          </a:p>
        </p:txBody>
      </p:sp>
      <p:sp>
        <p:nvSpPr>
          <p:cNvPr id="311" name="Google Shape;311;p33"/>
          <p:cNvSpPr txBox="1"/>
          <p:nvPr/>
        </p:nvSpPr>
        <p:spPr>
          <a:xfrm>
            <a:off x="3410481" y="3103165"/>
            <a:ext cx="2630105" cy="104641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Take part in peaceful and legal protest!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Show up for issues that matter to you. </a:t>
            </a:r>
            <a:endParaRPr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6699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1000"/>
                                        <p:tgtEl>
                                          <p:spTgt spid="3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
                                        </p:tgtEl>
                                        <p:attrNameLst>
                                          <p:attrName>style.visibility</p:attrName>
                                        </p:attrNameLst>
                                      </p:cBhvr>
                                      <p:to>
                                        <p:strVal val="visible"/>
                                      </p:to>
                                    </p:set>
                                    <p:animEffect transition="in" filter="fade">
                                      <p:cBhvr>
                                        <p:cTn id="12" dur="1000"/>
                                        <p:tgtEl>
                                          <p:spTgt spid="30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8"/>
                                        </p:tgtEl>
                                        <p:attrNameLst>
                                          <p:attrName>style.visibility</p:attrName>
                                        </p:attrNameLst>
                                      </p:cBhvr>
                                      <p:to>
                                        <p:strVal val="visible"/>
                                      </p:to>
                                    </p:set>
                                    <p:animEffect transition="in" filter="fade">
                                      <p:cBhvr>
                                        <p:cTn id="17" dur="1000"/>
                                        <p:tgtEl>
                                          <p:spTgt spid="30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0"/>
                                        </p:tgtEl>
                                        <p:attrNameLst>
                                          <p:attrName>style.visibility</p:attrName>
                                        </p:attrNameLst>
                                      </p:cBhvr>
                                      <p:to>
                                        <p:strVal val="visible"/>
                                      </p:to>
                                    </p:set>
                                    <p:animEffect transition="in" filter="fade">
                                      <p:cBhvr>
                                        <p:cTn id="22" dur="1000"/>
                                        <p:tgtEl>
                                          <p:spTgt spid="3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1"/>
                                        </p:tgtEl>
                                        <p:attrNameLst>
                                          <p:attrName>style.visibility</p:attrName>
                                        </p:attrNameLst>
                                      </p:cBhvr>
                                      <p:to>
                                        <p:strVal val="visible"/>
                                      </p:to>
                                    </p:set>
                                    <p:animEffect transition="in" filter="fade">
                                      <p:cBhvr>
                                        <p:cTn id="27" dur="1000"/>
                                        <p:tgtEl>
                                          <p:spTgt spid="3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9"/>
                                        </p:tgtEl>
                                        <p:attrNameLst>
                                          <p:attrName>style.visibility</p:attrName>
                                        </p:attrNameLst>
                                      </p:cBhvr>
                                      <p:to>
                                        <p:strVal val="visible"/>
                                      </p:to>
                                    </p:set>
                                    <p:animEffect transition="in" filter="fade">
                                      <p:cBhvr>
                                        <p:cTn id="32" dur="1000"/>
                                        <p:tgtEl>
                                          <p:spTgt spid="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3"/>
        <p:cNvGrpSpPr/>
        <p:nvPr/>
      </p:nvGrpSpPr>
      <p:grpSpPr>
        <a:xfrm>
          <a:off x="0" y="0"/>
          <a:ext cx="0" cy="0"/>
          <a:chOff x="0" y="0"/>
          <a:chExt cx="0" cy="0"/>
        </a:xfrm>
      </p:grpSpPr>
      <p:pic>
        <p:nvPicPr>
          <p:cNvPr id="274" name="Google Shape;274;p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75" name="Google Shape;275;p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76" name="Google Shape;276;p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77" name="Google Shape;277;p12"/>
          <p:cNvCxnSpPr/>
          <p:nvPr/>
        </p:nvCxnSpPr>
        <p:spPr>
          <a:xfrm flipV="1">
            <a:off x="312400" y="4328288"/>
            <a:ext cx="8413687" cy="47512"/>
          </a:xfrm>
          <a:prstGeom prst="straightConnector1">
            <a:avLst/>
          </a:prstGeom>
          <a:noFill/>
          <a:ln w="9525" cap="flat" cmpd="sng">
            <a:solidFill>
              <a:schemeClr val="dk2"/>
            </a:solidFill>
            <a:prstDash val="solid"/>
            <a:round/>
            <a:headEnd type="none" w="sm" len="sm"/>
            <a:tailEnd type="none" w="sm" len="sm"/>
          </a:ln>
        </p:spPr>
      </p:cxnSp>
      <p:pic>
        <p:nvPicPr>
          <p:cNvPr id="278" name="Google Shape;278;p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79" name="Google Shape;279;p12"/>
          <p:cNvSpPr/>
          <p:nvPr/>
        </p:nvSpPr>
        <p:spPr>
          <a:xfrm>
            <a:off x="5304510" y="885870"/>
            <a:ext cx="3353400" cy="823912"/>
          </a:xfrm>
          <a:prstGeom prst="roundRect">
            <a:avLst>
              <a:gd name="adj" fmla="val 16667"/>
            </a:avLst>
          </a:prstGeom>
          <a:solidFill>
            <a:srgbClr val="69337F"/>
          </a:solidFill>
          <a:ln>
            <a:noFill/>
          </a:ln>
        </p:spPr>
        <p:txBody>
          <a:bodyPr spcFirstLastPara="1" wrap="square" lIns="91425" tIns="91425" rIns="91425" bIns="91425" anchor="ctr" anchorCtr="0">
            <a:noAutofit/>
          </a:bodyPr>
          <a:lstStyle/>
          <a:p>
            <a:pPr>
              <a:buSzPts val="1400"/>
            </a:pPr>
            <a:r>
              <a:rPr lang="en-GB" sz="1500" b="1">
                <a:solidFill>
                  <a:schemeClr val="lt1"/>
                </a:solidFill>
              </a:rPr>
              <a:t>Step </a:t>
            </a:r>
            <a:r>
              <a:rPr lang="en-GB" sz="1500" b="1" i="0" u="none" strike="noStrike" cap="none">
                <a:solidFill>
                  <a:schemeClr val="lt1"/>
                </a:solidFill>
                <a:latin typeface="Arial"/>
                <a:ea typeface="Arial"/>
                <a:cs typeface="Arial"/>
                <a:sym typeface="Arial"/>
              </a:rPr>
              <a:t>1</a:t>
            </a:r>
            <a:r>
              <a:rPr lang="en-GB" sz="1500" b="1">
                <a:solidFill>
                  <a:schemeClr val="lt1"/>
                </a:solidFill>
              </a:rPr>
              <a:t>: </a:t>
            </a:r>
            <a:r>
              <a:rPr lang="en-GB" sz="1500" b="0" i="0" u="none" strike="noStrike" cap="none">
                <a:solidFill>
                  <a:schemeClr val="lt1"/>
                </a:solidFill>
                <a:latin typeface="Arial"/>
                <a:ea typeface="Arial"/>
                <a:cs typeface="Arial"/>
                <a:sym typeface="Arial"/>
              </a:rPr>
              <a:t>Decide an issue you want to write to your representative about. </a:t>
            </a:r>
            <a:endParaRPr lang="en-US" sz="1500" b="0" i="0" u="none" strike="noStrike" cap="none">
              <a:solidFill>
                <a:schemeClr val="lt1"/>
              </a:solidFill>
              <a:latin typeface="Arial"/>
              <a:ea typeface="Arial"/>
              <a:cs typeface="Arial"/>
            </a:endParaRPr>
          </a:p>
        </p:txBody>
      </p:sp>
      <p:sp>
        <p:nvSpPr>
          <p:cNvPr id="280" name="Google Shape;280;p12"/>
          <p:cNvSpPr/>
          <p:nvPr/>
        </p:nvSpPr>
        <p:spPr>
          <a:xfrm>
            <a:off x="5304510" y="1734635"/>
            <a:ext cx="3353400" cy="823912"/>
          </a:xfrm>
          <a:prstGeom prst="roundRect">
            <a:avLst>
              <a:gd name="adj" fmla="val 16667"/>
            </a:avLst>
          </a:prstGeom>
          <a:solidFill>
            <a:srgbClr val="69337F"/>
          </a:solidFill>
          <a:ln>
            <a:noFill/>
          </a:ln>
        </p:spPr>
        <p:txBody>
          <a:bodyPr spcFirstLastPara="1" wrap="square" lIns="91425" tIns="91425" rIns="91425" bIns="91425" anchor="ctr" anchorCtr="0">
            <a:noAutofit/>
          </a:bodyPr>
          <a:lstStyle/>
          <a:p>
            <a:pPr>
              <a:buSzPts val="1400"/>
            </a:pPr>
            <a:r>
              <a:rPr lang="en-GB" sz="1500" b="1">
                <a:solidFill>
                  <a:schemeClr val="lt1"/>
                </a:solidFill>
              </a:rPr>
              <a:t>Step </a:t>
            </a:r>
            <a:r>
              <a:rPr lang="en-GB" sz="1500" b="1" i="0" u="none" strike="noStrike" cap="none">
                <a:solidFill>
                  <a:schemeClr val="lt1"/>
                </a:solidFill>
                <a:latin typeface="Arial"/>
                <a:ea typeface="Arial"/>
                <a:cs typeface="Arial"/>
                <a:sym typeface="Arial"/>
              </a:rPr>
              <a:t>2</a:t>
            </a:r>
            <a:r>
              <a:rPr lang="en-GB" sz="1500" b="1">
                <a:solidFill>
                  <a:schemeClr val="lt1"/>
                </a:solidFill>
              </a:rPr>
              <a:t>:</a:t>
            </a:r>
            <a:r>
              <a:rPr lang="en-GB" sz="1500" b="1" i="0" u="none" strike="noStrike" cap="none">
                <a:solidFill>
                  <a:schemeClr val="lt1"/>
                </a:solidFill>
                <a:latin typeface="Arial"/>
                <a:ea typeface="Arial"/>
                <a:cs typeface="Arial"/>
                <a:sym typeface="Arial"/>
              </a:rPr>
              <a:t> </a:t>
            </a:r>
            <a:r>
              <a:rPr lang="en-GB" sz="1500" b="0" i="0" u="none" strike="noStrike" cap="none">
                <a:solidFill>
                  <a:schemeClr val="lt1"/>
                </a:solidFill>
                <a:latin typeface="Arial"/>
                <a:ea typeface="Arial"/>
                <a:cs typeface="Arial"/>
                <a:sym typeface="Arial"/>
              </a:rPr>
              <a:t>Find your </a:t>
            </a:r>
            <a:r>
              <a:rPr lang="en-GB" sz="1500">
                <a:solidFill>
                  <a:schemeClr val="lt1"/>
                </a:solidFill>
              </a:rPr>
              <a:t>representative’s</a:t>
            </a:r>
            <a:r>
              <a:rPr lang="en-GB" sz="1500" b="0" i="0" u="none" strike="noStrike" cap="none">
                <a:solidFill>
                  <a:schemeClr val="lt1"/>
                </a:solidFill>
                <a:latin typeface="Arial"/>
                <a:ea typeface="Arial"/>
                <a:cs typeface="Arial"/>
                <a:sym typeface="Arial"/>
              </a:rPr>
              <a:t> contact </a:t>
            </a:r>
            <a:r>
              <a:rPr lang="en-GB" sz="1500" b="0" i="0" u="none" strike="noStrike" cap="none" dirty="0">
                <a:solidFill>
                  <a:schemeClr val="lt1"/>
                </a:solidFill>
                <a:latin typeface="Arial"/>
                <a:ea typeface="Arial"/>
                <a:cs typeface="Arial"/>
                <a:sym typeface="Arial"/>
              </a:rPr>
              <a:t>details: </a:t>
            </a:r>
            <a:r>
              <a:rPr lang="en-GB" sz="1500" b="0" i="0" u="sng" strike="noStrike" cap="none" dirty="0">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www.writetothem.com</a:t>
            </a:r>
            <a:r>
              <a:rPr lang="en-GB" sz="1500" b="0" i="0" u="none" strike="noStrike" cap="none" dirty="0">
                <a:solidFill>
                  <a:schemeClr val="lt1"/>
                </a:solidFill>
                <a:latin typeface="Arial"/>
                <a:ea typeface="Arial"/>
                <a:cs typeface="Arial"/>
                <a:sym typeface="Arial"/>
              </a:rPr>
              <a:t> </a:t>
            </a:r>
            <a:endParaRPr lang="en-US" sz="1500" b="0" i="0" u="none" strike="noStrike" cap="none" dirty="0">
              <a:solidFill>
                <a:schemeClr val="lt1"/>
              </a:solidFill>
              <a:latin typeface="Arial"/>
              <a:ea typeface="Arial"/>
              <a:cs typeface="Arial"/>
            </a:endParaRPr>
          </a:p>
        </p:txBody>
      </p:sp>
      <p:sp>
        <p:nvSpPr>
          <p:cNvPr id="281" name="Google Shape;281;p12"/>
          <p:cNvSpPr/>
          <p:nvPr/>
        </p:nvSpPr>
        <p:spPr>
          <a:xfrm>
            <a:off x="5304510" y="2601576"/>
            <a:ext cx="3353400" cy="823912"/>
          </a:xfrm>
          <a:prstGeom prst="roundRect">
            <a:avLst>
              <a:gd name="adj" fmla="val 16667"/>
            </a:avLst>
          </a:prstGeom>
          <a:solidFill>
            <a:srgbClr val="69337F"/>
          </a:solidFill>
          <a:ln>
            <a:noFill/>
          </a:ln>
        </p:spPr>
        <p:txBody>
          <a:bodyPr spcFirstLastPara="1" wrap="square" lIns="91425" tIns="91425" rIns="91425" bIns="91425" anchor="ctr" anchorCtr="0">
            <a:noAutofit/>
          </a:bodyPr>
          <a:lstStyle/>
          <a:p>
            <a:pPr>
              <a:buSzPts val="1400"/>
            </a:pPr>
            <a:r>
              <a:rPr lang="en-GB" sz="1500" b="1">
                <a:solidFill>
                  <a:schemeClr val="lt1"/>
                </a:solidFill>
              </a:rPr>
              <a:t>Step </a:t>
            </a:r>
            <a:r>
              <a:rPr lang="en-GB" sz="1500" b="1" i="0" u="none" strike="noStrike" cap="none">
                <a:solidFill>
                  <a:schemeClr val="lt1"/>
                </a:solidFill>
                <a:latin typeface="Arial"/>
                <a:ea typeface="Arial"/>
                <a:cs typeface="Arial"/>
                <a:sym typeface="Arial"/>
              </a:rPr>
              <a:t>3</a:t>
            </a:r>
            <a:r>
              <a:rPr lang="en-GB" sz="1500" b="1">
                <a:solidFill>
                  <a:schemeClr val="lt1"/>
                </a:solidFill>
              </a:rPr>
              <a:t>: </a:t>
            </a:r>
            <a:r>
              <a:rPr lang="en-GB" sz="1500" b="0" i="0" u="none" strike="noStrike" cap="none">
                <a:solidFill>
                  <a:schemeClr val="lt1"/>
                </a:solidFill>
                <a:latin typeface="Arial"/>
                <a:ea typeface="Arial"/>
                <a:cs typeface="Arial"/>
                <a:sym typeface="Arial"/>
              </a:rPr>
              <a:t>Write to them about the issue that matters to you! You can use the writing frame to guide you. </a:t>
            </a:r>
            <a:endParaRPr lang="en-US" sz="1500" b="0" i="0" u="none" strike="noStrike" cap="none">
              <a:solidFill>
                <a:schemeClr val="lt1"/>
              </a:solidFill>
              <a:latin typeface="Arial"/>
              <a:ea typeface="Arial"/>
              <a:cs typeface="Arial"/>
            </a:endParaRPr>
          </a:p>
        </p:txBody>
      </p:sp>
      <p:sp>
        <p:nvSpPr>
          <p:cNvPr id="283" name="Google Shape;283;p12"/>
          <p:cNvSpPr/>
          <p:nvPr/>
        </p:nvSpPr>
        <p:spPr>
          <a:xfrm>
            <a:off x="5304510" y="3459443"/>
            <a:ext cx="3353400" cy="823912"/>
          </a:xfrm>
          <a:prstGeom prst="roundRect">
            <a:avLst>
              <a:gd name="adj" fmla="val 16667"/>
            </a:avLst>
          </a:prstGeom>
          <a:solidFill>
            <a:srgbClr val="69337F"/>
          </a:solidFill>
          <a:ln>
            <a:noFill/>
          </a:ln>
        </p:spPr>
        <p:txBody>
          <a:bodyPr spcFirstLastPara="1" wrap="square" lIns="91425" tIns="91425" rIns="91425" bIns="91425" anchor="ctr" anchorCtr="0">
            <a:noAutofit/>
          </a:bodyPr>
          <a:lstStyle/>
          <a:p>
            <a:pPr>
              <a:buSzPts val="1400"/>
            </a:pPr>
            <a:r>
              <a:rPr lang="en-GB" sz="1500" b="1">
                <a:solidFill>
                  <a:schemeClr val="lt1"/>
                </a:solidFill>
              </a:rPr>
              <a:t>Step 4: </a:t>
            </a:r>
            <a:r>
              <a:rPr lang="en-GB" sz="1500">
                <a:solidFill>
                  <a:schemeClr val="lt1"/>
                </a:solidFill>
              </a:rPr>
              <a:t>Send</a:t>
            </a:r>
            <a:r>
              <a:rPr lang="en-GB" sz="1500" b="0" i="0" u="none" strike="noStrike" cap="none">
                <a:solidFill>
                  <a:schemeClr val="lt1"/>
                </a:solidFill>
                <a:latin typeface="Arial"/>
                <a:ea typeface="Arial"/>
                <a:cs typeface="Arial"/>
                <a:sym typeface="Arial"/>
              </a:rPr>
              <a:t> your letter/ email! </a:t>
            </a:r>
            <a:endParaRPr sz="1500" b="0" i="0" u="none" strike="noStrike" cap="none">
              <a:solidFill>
                <a:schemeClr val="lt1"/>
              </a:solidFill>
              <a:latin typeface="Arial"/>
              <a:ea typeface="Arial"/>
              <a:cs typeface="Arial"/>
              <a:sym typeface="Arial"/>
            </a:endParaRPr>
          </a:p>
        </p:txBody>
      </p:sp>
      <p:sp>
        <p:nvSpPr>
          <p:cNvPr id="3" name="Google Shape;223;g336ebc6730d_0_21">
            <a:extLst>
              <a:ext uri="{FF2B5EF4-FFF2-40B4-BE49-F238E27FC236}">
                <a16:creationId xmlns:a16="http://schemas.microsoft.com/office/drawing/2014/main" id="{B586EE97-CDDB-06BE-709B-E42982192A70}"/>
              </a:ext>
            </a:extLst>
          </p:cNvPr>
          <p:cNvSpPr/>
          <p:nvPr/>
        </p:nvSpPr>
        <p:spPr>
          <a:xfrm>
            <a:off x="491067" y="886525"/>
            <a:ext cx="4677637" cy="825900"/>
          </a:xfrm>
          <a:prstGeom prst="roundRect">
            <a:avLst>
              <a:gd name="adj" fmla="val 16667"/>
            </a:avLst>
          </a:prstGeom>
          <a:solidFill>
            <a:srgbClr val="FFC000"/>
          </a:solidFill>
          <a:ln>
            <a:noFill/>
          </a:ln>
        </p:spPr>
        <p:txBody>
          <a:bodyPr spcFirstLastPara="1" wrap="square" lIns="91425" tIns="91425" rIns="91425" bIns="91425" anchor="ctr" anchorCtr="0">
            <a:noAutofit/>
          </a:bodyPr>
          <a:lstStyle/>
          <a:p>
            <a:pPr algn="ctr"/>
            <a:r>
              <a:rPr lang="en-GB" sz="2000" b="1" dirty="0">
                <a:solidFill>
                  <a:schemeClr val="dk1"/>
                </a:solidFill>
              </a:rPr>
              <a:t>Contact your representat</a:t>
            </a:r>
            <a:r>
              <a:rPr lang="en-GB" sz="2000" b="1">
                <a:solidFill>
                  <a:schemeClr val="dk1"/>
                </a:solidFill>
              </a:rPr>
              <a:t>ive!</a:t>
            </a:r>
            <a:endParaRPr lang="en-US">
              <a:solidFill>
                <a:schemeClr val="dk1"/>
              </a:solidFill>
            </a:endParaRPr>
          </a:p>
        </p:txBody>
      </p:sp>
      <p:sp>
        <p:nvSpPr>
          <p:cNvPr id="2" name="TextBox 1">
            <a:extLst>
              <a:ext uri="{FF2B5EF4-FFF2-40B4-BE49-F238E27FC236}">
                <a16:creationId xmlns:a16="http://schemas.microsoft.com/office/drawing/2014/main" id="{8C8A2096-32C8-AD27-14B4-BE493756A744}"/>
              </a:ext>
            </a:extLst>
          </p:cNvPr>
          <p:cNvSpPr txBox="1"/>
          <p:nvPr/>
        </p:nvSpPr>
        <p:spPr>
          <a:xfrm>
            <a:off x="504827" y="1762125"/>
            <a:ext cx="4776784" cy="27161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lgn="l" rtl="0">
              <a:buFont typeface="Arial,Sans-Serif"/>
              <a:buChar char="•"/>
            </a:pPr>
            <a:r>
              <a:rPr lang="en-GB" sz="1550" b="0" i="0" u="none" strike="noStrike" baseline="0">
                <a:solidFill>
                  <a:srgbClr val="000000"/>
                </a:solidFill>
                <a:latin typeface="Arial"/>
                <a:ea typeface="Arial"/>
                <a:cs typeface="Arial"/>
              </a:rPr>
              <a:t>Dear </a:t>
            </a:r>
            <a:r>
              <a:rPr lang="en-GB" sz="1550" b="0" i="0" u="none" strike="noStrike" baseline="0">
                <a:solidFill>
                  <a:srgbClr val="7030A0"/>
                </a:solidFill>
                <a:latin typeface="Arial"/>
                <a:ea typeface="Arial"/>
                <a:cs typeface="Arial"/>
              </a:rPr>
              <a:t>[representative name]</a:t>
            </a:r>
            <a:r>
              <a:rPr lang="en-GB" sz="1550" b="0" i="0" u="none" strike="noStrike" baseline="0">
                <a:solidFill>
                  <a:srgbClr val="000000"/>
                </a:solidFill>
                <a:latin typeface="Arial"/>
                <a:ea typeface="Arial"/>
                <a:cs typeface="Arial"/>
              </a:rPr>
              <a:t>, </a:t>
            </a:r>
            <a:r>
              <a:rPr lang="en-US" sz="1550" b="0" i="0">
                <a:solidFill>
                  <a:srgbClr val="000000"/>
                </a:solidFill>
                <a:latin typeface="Arial"/>
                <a:ea typeface="Arial"/>
                <a:cs typeface="Arial"/>
              </a:rPr>
              <a:t>​</a:t>
            </a:r>
          </a:p>
          <a:p>
            <a:pPr marL="285750" indent="-285750">
              <a:buFont typeface="Arial,Sans-Serif"/>
              <a:buChar char="•"/>
            </a:pPr>
            <a:r>
              <a:rPr lang="en-GB" sz="1550" b="0" i="0" u="none" strike="noStrike" baseline="0">
                <a:solidFill>
                  <a:srgbClr val="000000"/>
                </a:solidFill>
                <a:latin typeface="Arial"/>
                <a:ea typeface="Arial"/>
                <a:cs typeface="Arial"/>
              </a:rPr>
              <a:t>I am writing to you today to express my</a:t>
            </a:r>
            <a:r>
              <a:rPr lang="en-GB" sz="1550"/>
              <a:t> </a:t>
            </a:r>
            <a:r>
              <a:rPr lang="en-GB" sz="1550" b="0" i="0" u="none" strike="noStrike" baseline="0">
                <a:solidFill>
                  <a:srgbClr val="7030A0"/>
                </a:solidFill>
                <a:latin typeface="Arial"/>
                <a:ea typeface="Arial"/>
                <a:cs typeface="Arial"/>
              </a:rPr>
              <a:t>[concern/support] </a:t>
            </a:r>
            <a:r>
              <a:rPr lang="en-GB" sz="1550" b="0" i="0" u="none" strike="noStrike" baseline="0">
                <a:solidFill>
                  <a:srgbClr val="000000"/>
                </a:solidFill>
                <a:latin typeface="Arial"/>
                <a:ea typeface="Arial"/>
                <a:cs typeface="Arial"/>
              </a:rPr>
              <a:t>for </a:t>
            </a:r>
            <a:r>
              <a:rPr lang="en-GB" sz="1550" b="0" i="0" u="none" strike="noStrike" baseline="0">
                <a:solidFill>
                  <a:srgbClr val="7030A0"/>
                </a:solidFill>
                <a:latin typeface="Arial"/>
                <a:ea typeface="Arial"/>
                <a:cs typeface="Arial"/>
              </a:rPr>
              <a:t>[explain issue]</a:t>
            </a:r>
            <a:r>
              <a:rPr lang="en-GB" sz="1550" b="0" i="0" u="none" strike="noStrike" baseline="0">
                <a:solidFill>
                  <a:srgbClr val="000000"/>
                </a:solidFill>
                <a:latin typeface="Arial"/>
                <a:ea typeface="Arial"/>
                <a:cs typeface="Arial"/>
              </a:rPr>
              <a:t>. </a:t>
            </a:r>
            <a:r>
              <a:rPr lang="en-US" sz="1550" b="0" i="0" dirty="0">
                <a:solidFill>
                  <a:srgbClr val="000000"/>
                </a:solidFill>
                <a:latin typeface="Arial"/>
                <a:ea typeface="Arial"/>
                <a:cs typeface="Arial"/>
              </a:rPr>
              <a:t>​</a:t>
            </a:r>
          </a:p>
          <a:p>
            <a:pPr marL="285750" indent="-285750">
              <a:buFont typeface="Arial,Sans-Serif"/>
              <a:buChar char="•"/>
            </a:pPr>
            <a:r>
              <a:rPr lang="en-GB" sz="1550" b="0" i="0" u="none" strike="noStrike" baseline="0" dirty="0">
                <a:solidFill>
                  <a:srgbClr val="000000"/>
                </a:solidFill>
                <a:latin typeface="Arial"/>
                <a:ea typeface="Arial"/>
                <a:cs typeface="Arial"/>
              </a:rPr>
              <a:t>I believe this is important because</a:t>
            </a:r>
            <a:r>
              <a:rPr lang="en-GB" sz="1550" b="0" i="0" u="none" strike="noStrike" baseline="0" dirty="0">
                <a:solidFill>
                  <a:srgbClr val="7030A0"/>
                </a:solidFill>
                <a:latin typeface="Arial"/>
                <a:ea typeface="Arial"/>
                <a:cs typeface="Arial"/>
              </a:rPr>
              <a:t> [</a:t>
            </a:r>
            <a:r>
              <a:rPr lang="en-GB" sz="1550">
                <a:solidFill>
                  <a:srgbClr val="7030A0"/>
                </a:solidFill>
              </a:rPr>
              <a:t>explain your</a:t>
            </a:r>
            <a:r>
              <a:rPr lang="en-GB" sz="1550" b="0" i="0" u="none" strike="noStrike" baseline="0" dirty="0">
                <a:solidFill>
                  <a:srgbClr val="7030A0"/>
                </a:solidFill>
                <a:latin typeface="Arial"/>
                <a:ea typeface="Arial"/>
                <a:cs typeface="Arial"/>
              </a:rPr>
              <a:t> reasoning]</a:t>
            </a:r>
            <a:r>
              <a:rPr lang="en-GB" sz="1550" b="0" i="0" u="none" strike="noStrike" baseline="0" dirty="0">
                <a:solidFill>
                  <a:srgbClr val="000000"/>
                </a:solidFill>
                <a:latin typeface="Arial"/>
                <a:ea typeface="Arial"/>
                <a:cs typeface="Arial"/>
              </a:rPr>
              <a:t>. </a:t>
            </a:r>
            <a:r>
              <a:rPr lang="en-US" sz="1550" b="0" i="0" dirty="0">
                <a:solidFill>
                  <a:srgbClr val="000000"/>
                </a:solidFill>
                <a:latin typeface="Arial"/>
                <a:ea typeface="Arial"/>
                <a:cs typeface="Arial"/>
              </a:rPr>
              <a:t>​</a:t>
            </a:r>
          </a:p>
          <a:p>
            <a:pPr marL="285750" indent="-285750">
              <a:buFont typeface="Arial,Sans-Serif"/>
              <a:buChar char="•"/>
            </a:pPr>
            <a:r>
              <a:rPr lang="en-GB" sz="1550" b="0" i="0" u="none" strike="noStrike" baseline="0" dirty="0">
                <a:solidFill>
                  <a:srgbClr val="000000"/>
                </a:solidFill>
                <a:latin typeface="Arial"/>
                <a:ea typeface="Arial"/>
                <a:cs typeface="Arial"/>
              </a:rPr>
              <a:t>I urge you to </a:t>
            </a:r>
            <a:r>
              <a:rPr lang="en-GB" sz="1550" b="0" i="0" u="none" strike="noStrike" baseline="0" dirty="0">
                <a:solidFill>
                  <a:srgbClr val="7030A0"/>
                </a:solidFill>
                <a:latin typeface="Arial"/>
                <a:ea typeface="Arial"/>
                <a:cs typeface="Arial"/>
              </a:rPr>
              <a:t>[ask them to take a </a:t>
            </a:r>
            <a:r>
              <a:rPr lang="en-GB" sz="1550">
                <a:solidFill>
                  <a:srgbClr val="7030A0"/>
                </a:solidFill>
              </a:rPr>
              <a:t>specific action</a:t>
            </a:r>
            <a:r>
              <a:rPr lang="en-GB" sz="1550" b="0" i="0" u="none" strike="noStrike" baseline="0" dirty="0">
                <a:solidFill>
                  <a:srgbClr val="7030A0"/>
                </a:solidFill>
                <a:latin typeface="Arial"/>
                <a:ea typeface="Arial"/>
                <a:cs typeface="Arial"/>
              </a:rPr>
              <a:t>]</a:t>
            </a:r>
            <a:r>
              <a:rPr lang="en-GB" sz="1550" b="0" i="0" u="none" strike="noStrike" baseline="0" dirty="0">
                <a:solidFill>
                  <a:srgbClr val="000000"/>
                </a:solidFill>
                <a:latin typeface="Arial"/>
                <a:ea typeface="Arial"/>
                <a:cs typeface="Arial"/>
              </a:rPr>
              <a:t>. </a:t>
            </a:r>
            <a:r>
              <a:rPr lang="en-US" sz="1550" b="0" i="0" dirty="0">
                <a:solidFill>
                  <a:srgbClr val="000000"/>
                </a:solidFill>
                <a:latin typeface="Arial"/>
                <a:ea typeface="Arial"/>
                <a:cs typeface="Arial"/>
              </a:rPr>
              <a:t>​</a:t>
            </a:r>
          </a:p>
          <a:p>
            <a:pPr marL="285750" indent="-285750">
              <a:buFont typeface="Arial,Sans-Serif"/>
              <a:buChar char="•"/>
            </a:pPr>
            <a:r>
              <a:rPr lang="en-GB" sz="1550" b="0" i="0" u="none" strike="noStrike" baseline="0" dirty="0">
                <a:solidFill>
                  <a:srgbClr val="000000"/>
                </a:solidFill>
                <a:latin typeface="Arial"/>
                <a:ea typeface="Arial"/>
                <a:cs typeface="Arial"/>
              </a:rPr>
              <a:t>Thank you for your time and consideration </a:t>
            </a:r>
            <a:r>
              <a:rPr lang="en-GB" sz="1550"/>
              <a:t>on this</a:t>
            </a:r>
            <a:r>
              <a:rPr lang="en-GB" sz="1550" b="0" i="0" u="none" strike="noStrike" baseline="0" dirty="0">
                <a:solidFill>
                  <a:srgbClr val="000000"/>
                </a:solidFill>
                <a:latin typeface="Arial"/>
                <a:ea typeface="Arial"/>
                <a:cs typeface="Arial"/>
              </a:rPr>
              <a:t> important matter. </a:t>
            </a:r>
            <a:r>
              <a:rPr lang="en-US" sz="1550" b="0" i="0" dirty="0">
                <a:solidFill>
                  <a:srgbClr val="000000"/>
                </a:solidFill>
                <a:latin typeface="Arial"/>
                <a:ea typeface="Arial"/>
                <a:cs typeface="Arial"/>
              </a:rPr>
              <a:t>​</a:t>
            </a:r>
          </a:p>
          <a:p>
            <a:pPr marL="285750" lvl="0" indent="-285750" algn="l" rtl="0">
              <a:buFont typeface="Arial,Sans-Serif"/>
              <a:buChar char="•"/>
            </a:pPr>
            <a:r>
              <a:rPr lang="en-GB" sz="1550" b="0" i="0" u="none" strike="noStrike" baseline="0">
                <a:solidFill>
                  <a:srgbClr val="000000"/>
                </a:solidFill>
                <a:latin typeface="Arial"/>
                <a:ea typeface="Arial"/>
                <a:cs typeface="Arial"/>
              </a:rPr>
              <a:t>Yours sincerely, </a:t>
            </a:r>
            <a:r>
              <a:rPr lang="en-US" sz="1550" b="0" i="0">
                <a:solidFill>
                  <a:srgbClr val="000000"/>
                </a:solidFill>
                <a:latin typeface="Arial"/>
                <a:ea typeface="Arial"/>
                <a:cs typeface="Arial"/>
              </a:rPr>
              <a:t>​</a:t>
            </a:r>
          </a:p>
          <a:p>
            <a:r>
              <a:rPr lang="en-GB" sz="1550">
                <a:solidFill>
                  <a:srgbClr val="7030A0"/>
                </a:solidFill>
              </a:rPr>
              <a:t>   </a:t>
            </a:r>
            <a:r>
              <a:rPr lang="en-GB" sz="1550" b="0" i="0" u="none" strike="noStrike" baseline="0">
                <a:solidFill>
                  <a:srgbClr val="7030A0"/>
                </a:solidFill>
                <a:latin typeface="Arial"/>
                <a:ea typeface="Arial"/>
                <a:cs typeface="Arial"/>
              </a:rPr>
              <a:t>[Your name] </a:t>
            </a:r>
            <a:r>
              <a:rPr lang="en-US" sz="1550" b="0" i="0" dirty="0">
                <a:solidFill>
                  <a:srgbClr val="7030A0"/>
                </a:solidFill>
                <a:latin typeface="Arial"/>
                <a:ea typeface="Arial"/>
                <a:cs typeface="Arial"/>
              </a:rPr>
              <a:t>​</a:t>
            </a:r>
          </a:p>
          <a:p>
            <a:pPr algn="ctr"/>
            <a:endParaRPr lang="en-GB" sz="155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 grpId="0" animBg="1"/>
      <p:bldP spid="280" grpId="0" animBg="1"/>
      <p:bldP spid="281" grpId="0" animBg="1"/>
      <p:bldP spid="283"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0"/>
        <p:cNvGrpSpPr/>
        <p:nvPr/>
      </p:nvGrpSpPr>
      <p:grpSpPr>
        <a:xfrm>
          <a:off x="0" y="0"/>
          <a:ext cx="0" cy="0"/>
          <a:chOff x="0" y="0"/>
          <a:chExt cx="0" cy="0"/>
        </a:xfrm>
      </p:grpSpPr>
      <p:sp>
        <p:nvSpPr>
          <p:cNvPr id="321" name="Google Shape;321;p17"/>
          <p:cNvSpPr/>
          <p:nvPr/>
        </p:nvSpPr>
        <p:spPr>
          <a:xfrm>
            <a:off x="457750" y="968800"/>
            <a:ext cx="8208900" cy="325800"/>
          </a:xfrm>
          <a:prstGeom prst="roundRect">
            <a:avLst>
              <a:gd name="adj" fmla="val 16667"/>
            </a:avLst>
          </a:prstGeom>
          <a:solidFill>
            <a:srgbClr val="219EB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bg1"/>
                </a:solidFill>
                <a:latin typeface="Arial"/>
                <a:ea typeface="Arial"/>
                <a:cs typeface="Arial"/>
                <a:sym typeface="Arial"/>
              </a:rPr>
              <a:t>Where can I find more information?</a:t>
            </a:r>
            <a:endParaRPr lang="en-US" sz="1400" b="0" i="0" u="none" strike="noStrike" cap="none">
              <a:solidFill>
                <a:schemeClr val="bg1"/>
              </a:solidFill>
              <a:latin typeface="Montserrat"/>
              <a:ea typeface="Montserrat"/>
              <a:cs typeface="Montserrat"/>
            </a:endParaRPr>
          </a:p>
        </p:txBody>
      </p:sp>
      <p:pic>
        <p:nvPicPr>
          <p:cNvPr id="322" name="Google Shape;322;p1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3" name="Google Shape;323;p1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24" name="Google Shape;324;p1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25" name="Google Shape;325;p1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26" name="Google Shape;326;p17"/>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27" name="Google Shape;327;p17"/>
          <p:cNvSpPr/>
          <p:nvPr/>
        </p:nvSpPr>
        <p:spPr>
          <a:xfrm>
            <a:off x="509500" y="1436725"/>
            <a:ext cx="25707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GB" sz="1400" b="0"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GLA Democracy Hub </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Provides resources and a comprehensive FAQ in both Easy Read and community languages. You can also use a WhatsApp chatbot (+44 7908820136) to answer questions you may have!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8" name="Google Shape;328;p17"/>
          <p:cNvSpPr/>
          <p:nvPr/>
        </p:nvSpPr>
        <p:spPr>
          <a:xfrm>
            <a:off x="3284275" y="1438879"/>
            <a:ext cx="26502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dirty="0">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Who Can I Vote For?</a:t>
            </a:r>
            <a:endParaRPr sz="1400" b="0" i="0" u="none" strike="noStrike" cap="none" dirty="0">
              <a:solidFill>
                <a:schemeClr val="accent5"/>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Helps to find the candidates in your area, at various elections, based on publicly - available </a:t>
            </a:r>
            <a:r>
              <a:rPr lang="en-GB">
                <a:solidFill>
                  <a:schemeClr val="dk1"/>
                </a:solidFill>
              </a:rPr>
              <a:t>information</a:t>
            </a:r>
            <a:r>
              <a:rPr lang="en-GB"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9" name="Google Shape;329;p17"/>
          <p:cNvSpPr/>
          <p:nvPr/>
        </p:nvSpPr>
        <p:spPr>
          <a:xfrm>
            <a:off x="6138675" y="1436725"/>
            <a:ext cx="25278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8">
                  <a:extLst>
                    <a:ext uri="{A12FA001-AC4F-418D-AE19-62706E023703}">
                      <ahyp:hlinkClr xmlns:ahyp="http://schemas.microsoft.com/office/drawing/2018/hyperlinkcolor" val="tx"/>
                    </a:ext>
                  </a:extLst>
                </a:hlinkClick>
              </a:rPr>
              <a:t>TheyWorkForYou</a:t>
            </a:r>
            <a:endParaRPr sz="1400" b="0" i="0" u="none" strike="noStrike" cap="none">
              <a:solidFill>
                <a:schemeClr val="accent5"/>
              </a:solidFill>
              <a:latin typeface="Arial"/>
              <a:ea typeface="Arial"/>
              <a:cs typeface="Arial"/>
              <a:sym typeface="Arial"/>
            </a:endParaRPr>
          </a:p>
          <a:p>
            <a:pPr marL="0" marR="0" lvl="0" indent="0" algn="l" rtl="0">
              <a:lnSpc>
                <a:spcPct val="9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Tells you the voting record  on policy issues and public statements from Members of Parliaments and others.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330" name="Google Shape;330;p17"/>
          <p:cNvPicPr preferRelativeResize="0"/>
          <p:nvPr/>
        </p:nvPicPr>
        <p:blipFill rotWithShape="1">
          <a:blip r:embed="rId9">
            <a:alphaModFix/>
          </a:blip>
          <a:srcRect t="6397" b="12715"/>
          <a:stretch/>
        </p:blipFill>
        <p:spPr>
          <a:xfrm>
            <a:off x="6500925" y="3197940"/>
            <a:ext cx="1803302" cy="762448"/>
          </a:xfrm>
          <a:prstGeom prst="rect">
            <a:avLst/>
          </a:prstGeom>
          <a:noFill/>
          <a:ln>
            <a:noFill/>
          </a:ln>
        </p:spPr>
      </p:pic>
      <p:pic>
        <p:nvPicPr>
          <p:cNvPr id="331" name="Google Shape;331;p17"/>
          <p:cNvPicPr preferRelativeResize="0"/>
          <p:nvPr/>
        </p:nvPicPr>
        <p:blipFill rotWithShape="1">
          <a:blip r:embed="rId10">
            <a:alphaModFix/>
          </a:blip>
          <a:srcRect l="11875" r="11112"/>
          <a:stretch/>
        </p:blipFill>
        <p:spPr>
          <a:xfrm>
            <a:off x="3707750" y="3183275"/>
            <a:ext cx="1803393" cy="791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 name="Google Shape;197;p7">
            <a:extLst>
              <a:ext uri="{FF2B5EF4-FFF2-40B4-BE49-F238E27FC236}">
                <a16:creationId xmlns:a16="http://schemas.microsoft.com/office/drawing/2014/main" id="{A14AF8E6-5C2F-F112-761A-71180A3DB89B}"/>
              </a:ext>
            </a:extLst>
          </p:cNvPr>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dirty="0">
                <a:solidFill>
                  <a:schemeClr val="lt1"/>
                </a:solidFill>
              </a:rPr>
              <a:t>Can you </a:t>
            </a:r>
            <a:r>
              <a:rPr lang="en-GB" sz="2000" b="1">
                <a:solidFill>
                  <a:schemeClr val="lt1"/>
                </a:solidFill>
              </a:rPr>
              <a:t>pledge to do two things following this session?</a:t>
            </a:r>
            <a:endParaRPr lang="en-US">
              <a:solidFill>
                <a:schemeClr val="lt1"/>
              </a:solidFill>
            </a:endParaRPr>
          </a:p>
        </p:txBody>
      </p:sp>
      <p:grpSp>
        <p:nvGrpSpPr>
          <p:cNvPr id="10" name="Google Shape;188;p7">
            <a:extLst>
              <a:ext uri="{FF2B5EF4-FFF2-40B4-BE49-F238E27FC236}">
                <a16:creationId xmlns:a16="http://schemas.microsoft.com/office/drawing/2014/main" id="{654AD237-3D49-3DD8-6561-78D3C55E611C}"/>
              </a:ext>
            </a:extLst>
          </p:cNvPr>
          <p:cNvGrpSpPr/>
          <p:nvPr/>
        </p:nvGrpSpPr>
        <p:grpSpPr>
          <a:xfrm>
            <a:off x="509488" y="1693109"/>
            <a:ext cx="648600" cy="785100"/>
            <a:chOff x="509488" y="1477238"/>
            <a:chExt cx="648600" cy="785100"/>
          </a:xfrm>
        </p:grpSpPr>
        <p:sp>
          <p:nvSpPr>
            <p:cNvPr id="8" name="Google Shape;189;p7">
              <a:extLst>
                <a:ext uri="{FF2B5EF4-FFF2-40B4-BE49-F238E27FC236}">
                  <a16:creationId xmlns:a16="http://schemas.microsoft.com/office/drawing/2014/main" id="{78E77433-83F2-17BA-16DB-305432FC22F8}"/>
                </a:ext>
              </a:extLst>
            </p:cNvPr>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9" name="Google Shape;190;p7">
              <a:extLst>
                <a:ext uri="{FF2B5EF4-FFF2-40B4-BE49-F238E27FC236}">
                  <a16:creationId xmlns:a16="http://schemas.microsoft.com/office/drawing/2014/main" id="{F8CF0179-ADE7-81AA-A9E7-621B8D7F5392}"/>
                </a:ext>
              </a:extLst>
            </p:cNvPr>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 name="Google Shape;191;p7">
            <a:extLst>
              <a:ext uri="{FF2B5EF4-FFF2-40B4-BE49-F238E27FC236}">
                <a16:creationId xmlns:a16="http://schemas.microsoft.com/office/drawing/2014/main" id="{E594BAD0-9AF5-8F3F-5A66-99FB7CD7EE25}"/>
              </a:ext>
            </a:extLst>
          </p:cNvPr>
          <p:cNvGrpSpPr/>
          <p:nvPr/>
        </p:nvGrpSpPr>
        <p:grpSpPr>
          <a:xfrm>
            <a:off x="522650" y="2935976"/>
            <a:ext cx="726984" cy="785100"/>
            <a:chOff x="1314588" y="2283982"/>
            <a:chExt cx="726984" cy="785100"/>
          </a:xfrm>
        </p:grpSpPr>
        <p:sp>
          <p:nvSpPr>
            <p:cNvPr id="12" name="Google Shape;192;p7">
              <a:extLst>
                <a:ext uri="{FF2B5EF4-FFF2-40B4-BE49-F238E27FC236}">
                  <a16:creationId xmlns:a16="http://schemas.microsoft.com/office/drawing/2014/main" id="{2C89E08C-9B5A-E947-B9C0-E80F42FFF489}"/>
                </a:ext>
              </a:extLst>
            </p:cNvPr>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3" name="Google Shape;193;p7">
              <a:extLst>
                <a:ext uri="{FF2B5EF4-FFF2-40B4-BE49-F238E27FC236}">
                  <a16:creationId xmlns:a16="http://schemas.microsoft.com/office/drawing/2014/main" id="{595E3EF9-4846-D380-30C7-B45489F6201B}"/>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 name="Picture 2">
            <a:extLst>
              <a:ext uri="{FF2B5EF4-FFF2-40B4-BE49-F238E27FC236}">
                <a16:creationId xmlns:a16="http://schemas.microsoft.com/office/drawing/2014/main" id="{574AFE8E-6076-67AC-AC5D-C457A192CC34}"/>
              </a:ext>
            </a:extLst>
          </p:cNvPr>
          <p:cNvPicPr>
            <a:picLocks noChangeAspect="1"/>
          </p:cNvPicPr>
          <p:nvPr/>
        </p:nvPicPr>
        <p:blipFill>
          <a:blip r:embed="rId6"/>
          <a:srcRect l="6667" t="606" r="-784" b="4848"/>
          <a:stretch>
            <a:fillRect/>
          </a:stretch>
        </p:blipFill>
        <p:spPr>
          <a:xfrm>
            <a:off x="5358765" y="1695017"/>
            <a:ext cx="3307975" cy="2161310"/>
          </a:xfrm>
          <a:prstGeom prst="rect">
            <a:avLst/>
          </a:prstGeom>
        </p:spPr>
      </p:pic>
      <p:sp>
        <p:nvSpPr>
          <p:cNvPr id="2" name="TextBox 1">
            <a:extLst>
              <a:ext uri="{FF2B5EF4-FFF2-40B4-BE49-F238E27FC236}">
                <a16:creationId xmlns:a16="http://schemas.microsoft.com/office/drawing/2014/main" id="{68AA299D-CA77-86B1-1D0E-161F67AFCBBF}"/>
              </a:ext>
            </a:extLst>
          </p:cNvPr>
          <p:cNvSpPr txBox="1"/>
          <p:nvPr/>
        </p:nvSpPr>
        <p:spPr>
          <a:xfrm>
            <a:off x="1155559" y="1639539"/>
            <a:ext cx="4079946"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endParaRPr lang="en-US" sz="1800" dirty="0"/>
          </a:p>
          <a:p>
            <a:pPr marL="120650"/>
            <a:r>
              <a:rPr lang="en-GB" sz="2000"/>
              <a:t>Register to vote!</a:t>
            </a:r>
            <a:r>
              <a:rPr lang="en-US" sz="2000"/>
              <a:t>​</a:t>
            </a:r>
            <a:endParaRPr lang="en-US" sz="2000" dirty="0"/>
          </a:p>
          <a:p>
            <a:pPr marL="120650"/>
            <a:endParaRPr lang="en-US" sz="2000" dirty="0"/>
          </a:p>
          <a:p>
            <a:pPr marL="120650"/>
            <a:endParaRPr lang="en-US" sz="2000" dirty="0"/>
          </a:p>
          <a:p>
            <a:pPr marL="120650"/>
            <a:r>
              <a:rPr lang="en-GB" sz="2000" dirty="0"/>
              <a:t>Talk to 3 other people about registering to vote and how they can </a:t>
            </a:r>
            <a:r>
              <a:rPr lang="en-GB" sz="2000"/>
              <a:t>have their say in London's democracy! ​</a:t>
            </a:r>
          </a:p>
        </p:txBody>
      </p:sp>
    </p:spTree>
    <p:extLst>
      <p:ext uri="{BB962C8B-B14F-4D97-AF65-F5344CB8AC3E}">
        <p14:creationId xmlns:p14="http://schemas.microsoft.com/office/powerpoint/2010/main" val="2810787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9"/>
        <p:cNvGrpSpPr/>
        <p:nvPr/>
      </p:nvGrpSpPr>
      <p:grpSpPr>
        <a:xfrm>
          <a:off x="0" y="0"/>
          <a:ext cx="0" cy="0"/>
          <a:chOff x="0" y="0"/>
          <a:chExt cx="0" cy="0"/>
        </a:xfrm>
      </p:grpSpPr>
      <p:pic>
        <p:nvPicPr>
          <p:cNvPr id="540" name="Google Shape;54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41" name="Google Shape;54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42" name="Google Shape;54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43" name="Google Shape;54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44" name="Google Shape;54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45" name="Google Shape;545;p33"/>
          <p:cNvSpPr/>
          <p:nvPr/>
        </p:nvSpPr>
        <p:spPr>
          <a:xfrm>
            <a:off x="3864325" y="1452566"/>
            <a:ext cx="4574100" cy="2759653"/>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Democracy Hub </a:t>
            </a:r>
            <a:r>
              <a:rPr lang="en-GB" sz="1500" b="1" i="0" u="sng" strike="noStrike" cap="none">
                <a:solidFill>
                  <a:schemeClr val="hlink"/>
                </a:solidFill>
                <a:latin typeface="Arial"/>
                <a:ea typeface="Arial"/>
                <a:cs typeface="Arial"/>
                <a:sym typeface="Arial"/>
                <a:hlinkClick r:id="rId6"/>
              </a:rPr>
              <a:t>registertovote.london</a:t>
            </a:r>
            <a:r>
              <a:rPr lang="en-GB" sz="1500" b="1" i="0" u="none" strike="noStrike" cap="none">
                <a:solidFill>
                  <a:schemeClr val="dk1"/>
                </a:solidFill>
                <a:latin typeface="Arial"/>
                <a:ea typeface="Arial"/>
                <a:cs typeface="Arial"/>
                <a:sym typeface="Arial"/>
              </a:rPr>
              <a:t> to: </a:t>
            </a:r>
            <a:endParaRPr sz="1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more information on your civic and democratic rights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comprehensive answers to FAQs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Check the Democracy WhatsApp chatbot (+44 7908820136) and #NoVoteNoVoice WhatsApp channel</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accessible resources, including in different languages</a:t>
            </a:r>
            <a:endParaRPr sz="1400" b="0" i="0" u="none" strike="noStrike" cap="none">
              <a:solidFill>
                <a:schemeClr val="dk1"/>
              </a:solidFill>
              <a:latin typeface="Arial"/>
              <a:ea typeface="Arial"/>
              <a:cs typeface="Arial"/>
              <a:sym typeface="Arial"/>
            </a:endParaRPr>
          </a:p>
        </p:txBody>
      </p:sp>
      <p:pic>
        <p:nvPicPr>
          <p:cNvPr id="546" name="Google Shape;546;p33"/>
          <p:cNvPicPr preferRelativeResize="0"/>
          <p:nvPr/>
        </p:nvPicPr>
        <p:blipFill rotWithShape="1">
          <a:blip r:embed="rId7">
            <a:alphaModFix/>
          </a:blip>
          <a:srcRect/>
          <a:stretch/>
        </p:blipFill>
        <p:spPr>
          <a:xfrm>
            <a:off x="785925" y="1455100"/>
            <a:ext cx="2877950" cy="2877950"/>
          </a:xfrm>
          <a:prstGeom prst="rect">
            <a:avLst/>
          </a:prstGeom>
          <a:noFill/>
          <a:ln>
            <a:noFill/>
          </a:ln>
        </p:spPr>
      </p:pic>
      <p:sp>
        <p:nvSpPr>
          <p:cNvPr id="547" name="Google Shape;547;p33"/>
          <p:cNvSpPr/>
          <p:nvPr/>
        </p:nvSpPr>
        <p:spPr>
          <a:xfrm>
            <a:off x="482025" y="928125"/>
            <a:ext cx="7956475" cy="391301"/>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Your voice matters</a:t>
            </a:r>
            <a:r>
              <a:rPr lang="en-GB" sz="2000" b="1">
                <a:solidFill>
                  <a:schemeClr val="dk1"/>
                </a:solidFill>
              </a:rPr>
              <a:t> -</a:t>
            </a:r>
            <a:r>
              <a:rPr lang="en-GB" sz="2000" b="1" i="0" u="none" strike="noStrike" cap="none">
                <a:solidFill>
                  <a:schemeClr val="dk1"/>
                </a:solidFill>
                <a:latin typeface="Arial"/>
                <a:ea typeface="Arial"/>
                <a:cs typeface="Arial"/>
                <a:sym typeface="Arial"/>
              </a:rPr>
              <a:t> make sure it gets heard! </a:t>
            </a:r>
            <a:endParaRPr sz="1400" b="1" i="0" u="none" strike="noStrike" cap="none">
              <a:solidFill>
                <a:schemeClr val="dk1"/>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
        <p:cNvGrpSpPr/>
        <p:nvPr/>
      </p:nvGrpSpPr>
      <p:grpSpPr>
        <a:xfrm>
          <a:off x="0" y="0"/>
          <a:ext cx="0" cy="0"/>
          <a:chOff x="0" y="0"/>
          <a:chExt cx="0" cy="0"/>
        </a:xfrm>
      </p:grpSpPr>
      <p:pic>
        <p:nvPicPr>
          <p:cNvPr id="2" name="Picture 1" descr="change the colour of this image so it is varying transparencies of the collour hex code aa9cf6">
            <a:extLst>
              <a:ext uri="{FF2B5EF4-FFF2-40B4-BE49-F238E27FC236}">
                <a16:creationId xmlns:a16="http://schemas.microsoft.com/office/drawing/2014/main" id="{C84C0EDB-A2C7-B319-2D85-38F65A0247A8}"/>
              </a:ext>
            </a:extLst>
          </p:cNvPr>
          <p:cNvPicPr>
            <a:picLocks noChangeAspect="1"/>
          </p:cNvPicPr>
          <p:nvPr/>
        </p:nvPicPr>
        <p:blipFill>
          <a:blip r:embed="rId3"/>
          <a:srcRect l="980" t="29636" b="43411"/>
          <a:stretch>
            <a:fillRect/>
          </a:stretch>
        </p:blipFill>
        <p:spPr>
          <a:xfrm>
            <a:off x="-413" y="2490547"/>
            <a:ext cx="9125610" cy="1855033"/>
          </a:xfrm>
          <a:prstGeom prst="rect">
            <a:avLst/>
          </a:prstGeom>
        </p:spPr>
      </p:pic>
      <p:sp>
        <p:nvSpPr>
          <p:cNvPr id="458" name="Google Shape;458;p34"/>
          <p:cNvSpPr txBox="1"/>
          <p:nvPr/>
        </p:nvSpPr>
        <p:spPr>
          <a:xfrm>
            <a:off x="509500" y="933164"/>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459" name="Google Shape;459;p34"/>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460" name="Google Shape;460;p34"/>
          <p:cNvPicPr preferRelativeResize="0"/>
          <p:nvPr/>
        </p:nvPicPr>
        <p:blipFill rotWithShape="1">
          <a:blip r:embed="rId5">
            <a:alphaModFix/>
          </a:blip>
          <a:srcRect/>
          <a:stretch/>
        </p:blipFill>
        <p:spPr>
          <a:xfrm>
            <a:off x="509500" y="4441988"/>
            <a:ext cx="1480269" cy="506676"/>
          </a:xfrm>
          <a:prstGeom prst="rect">
            <a:avLst/>
          </a:prstGeom>
          <a:noFill/>
          <a:ln>
            <a:noFill/>
          </a:ln>
        </p:spPr>
      </p:pic>
      <p:sp>
        <p:nvSpPr>
          <p:cNvPr id="461" name="Google Shape;461;p34"/>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dirty="0">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462" name="Google Shape;462;p3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63" name="Google Shape;463;p3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64" name="Google Shape;464;p34"/>
          <p:cNvPicPr preferRelativeResize="0"/>
          <p:nvPr/>
        </p:nvPicPr>
        <p:blipFill rotWithShape="1">
          <a:blip r:embed="rId6">
            <a:alphaModFix/>
          </a:blip>
          <a:srcRect/>
          <a:stretch/>
        </p:blipFill>
        <p:spPr>
          <a:xfrm>
            <a:off x="2661938" y="214125"/>
            <a:ext cx="3820125" cy="280150"/>
          </a:xfrm>
          <a:prstGeom prst="rect">
            <a:avLst/>
          </a:prstGeom>
          <a:noFill/>
          <a:ln>
            <a:noFill/>
          </a:ln>
        </p:spPr>
      </p:pic>
      <p:sp>
        <p:nvSpPr>
          <p:cNvPr id="465" name="Google Shape;465;p34"/>
          <p:cNvSpPr txBox="1"/>
          <p:nvPr/>
        </p:nvSpPr>
        <p:spPr>
          <a:xfrm>
            <a:off x="527799" y="1641165"/>
            <a:ext cx="6819351" cy="1123401"/>
          </a:xfrm>
          <a:prstGeom prst="rect">
            <a:avLst/>
          </a:prstGeom>
          <a:noFill/>
          <a:ln>
            <a:noFill/>
          </a:ln>
        </p:spPr>
        <p:txBody>
          <a:bodyPr spcFirstLastPara="1" wrap="square" lIns="91425" tIns="91425" rIns="91425" bIns="91425" anchor="t" anchorCtr="0">
            <a:noAutofit/>
          </a:bodyPr>
          <a:lstStyle/>
          <a:p>
            <a:pPr>
              <a:buSzPts val="1400"/>
            </a:pPr>
            <a:r>
              <a:rPr lang="en-GB" sz="1400" b="0" i="0" u="none" strike="noStrike" cap="none">
                <a:solidFill>
                  <a:schemeClr val="dk1"/>
                </a:solidFill>
                <a:latin typeface="Arial"/>
                <a:ea typeface="Arial"/>
                <a:cs typeface="Arial"/>
                <a:sym typeface="Arial"/>
              </a:rPr>
              <a:t>For more information contact the </a:t>
            </a:r>
            <a:endParaRPr lang="en-US" sz="14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GLA Democratic Participation Team at: </a:t>
            </a:r>
            <a:r>
              <a:rPr lang="en-GB" sz="1400" b="1" i="0" u="none" strike="noStrike" cap="none">
                <a:solidFill>
                  <a:schemeClr val="dk1"/>
                </a:solidFill>
                <a:latin typeface="Arial"/>
                <a:ea typeface="Arial"/>
                <a:cs typeface="Arial"/>
                <a:sym typeface="Arial"/>
              </a:rPr>
              <a:t>democracy@london.gov.uk</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g2ee75b72231_1_12"/>
          <p:cNvSpPr/>
          <p:nvPr/>
        </p:nvSpPr>
        <p:spPr>
          <a:xfrm>
            <a:off x="342730" y="911313"/>
            <a:ext cx="8151917"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g2ee75b72231_1_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g2ee75b72231_1_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g2ee75b72231_1_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g2ee75b72231_1_1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72" name="Google Shape;72;g2ee75b72231_1_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 name="Google Shape;73;p3">
            <a:extLst>
              <a:ext uri="{FF2B5EF4-FFF2-40B4-BE49-F238E27FC236}">
                <a16:creationId xmlns:a16="http://schemas.microsoft.com/office/drawing/2014/main" id="{5C49D0A4-4EF9-FC68-FCBB-835F9B10271D}"/>
              </a:ext>
            </a:extLst>
          </p:cNvPr>
          <p:cNvSpPr txBox="1"/>
          <p:nvPr/>
        </p:nvSpPr>
        <p:spPr>
          <a:xfrm>
            <a:off x="457005" y="1012091"/>
            <a:ext cx="8208882" cy="311389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l">
              <a:lnSpc>
                <a:spcPct val="100000"/>
              </a:lnSpc>
              <a:spcBef>
                <a:spcPts val="0"/>
              </a:spcBef>
              <a:spcAft>
                <a:spcPts val="0"/>
              </a:spcAft>
              <a:buNone/>
            </a:pPr>
            <a:r>
              <a:rPr lang="en-GB" sz="1800" b="1" i="0" u="none" strike="noStrike" cap="none" dirty="0">
                <a:solidFill>
                  <a:schemeClr val="dk1"/>
                </a:solidFill>
                <a:latin typeface="Arial"/>
                <a:ea typeface="Arial"/>
                <a:cs typeface="Arial"/>
                <a:sym typeface="Arial"/>
              </a:rPr>
              <a:t>By the end of this session, you’ll be able to answer these questions:</a:t>
            </a:r>
            <a:endParaRPr lang="en-GB" sz="1800" b="1" dirty="0">
              <a:solidFill>
                <a:schemeClr val="dk1"/>
              </a:solidFill>
            </a:endParaRPr>
          </a:p>
          <a:p>
            <a:endParaRPr lang="en-GB" sz="1800" b="1" dirty="0">
              <a:solidFill>
                <a:schemeClr val="dk1"/>
              </a:solidFill>
            </a:endParaRPr>
          </a:p>
          <a:p>
            <a:pPr marL="285750" indent="-285750">
              <a:buFont typeface="Arial"/>
              <a:buChar char="•"/>
            </a:pPr>
            <a:r>
              <a:rPr lang="en-GB" sz="1800" dirty="0">
                <a:solidFill>
                  <a:schemeClr val="dk1"/>
                </a:solidFill>
              </a:rPr>
              <a:t>What </a:t>
            </a:r>
            <a:r>
              <a:rPr lang="en-GB" sz="1800" b="1" dirty="0">
                <a:solidFill>
                  <a:schemeClr val="dk1"/>
                </a:solidFill>
              </a:rPr>
              <a:t>issues matter to me</a:t>
            </a:r>
            <a:r>
              <a:rPr lang="en-GB" sz="1800">
                <a:solidFill>
                  <a:schemeClr val="dk1"/>
                </a:solidFill>
              </a:rPr>
              <a:t>, and how can I help shape them? </a:t>
            </a:r>
          </a:p>
          <a:p>
            <a:pPr marL="285750" indent="-285750">
              <a:buFont typeface="Arial"/>
              <a:buChar char="•"/>
            </a:pPr>
            <a:endParaRPr lang="en-GB" sz="1800" dirty="0">
              <a:solidFill>
                <a:schemeClr val="dk1"/>
              </a:solidFill>
            </a:endParaRPr>
          </a:p>
          <a:p>
            <a:pPr marL="285750" indent="-285750">
              <a:buFont typeface="Arial"/>
              <a:buChar char="•"/>
            </a:pPr>
            <a:r>
              <a:rPr lang="en-GB" sz="1800" dirty="0">
                <a:solidFill>
                  <a:schemeClr val="dk1"/>
                </a:solidFill>
              </a:rPr>
              <a:t>How do I vote in </a:t>
            </a:r>
            <a:r>
              <a:rPr lang="en-GB" sz="1800" b="1" dirty="0">
                <a:solidFill>
                  <a:schemeClr val="dk1"/>
                </a:solidFill>
              </a:rPr>
              <a:t>elections</a:t>
            </a:r>
            <a:r>
              <a:rPr lang="en-GB" sz="1800" dirty="0">
                <a:solidFill>
                  <a:schemeClr val="dk1"/>
                </a:solidFill>
              </a:rPr>
              <a:t> in London, and who can I vote for?</a:t>
            </a:r>
          </a:p>
          <a:p>
            <a:pPr marL="285750" indent="-285750">
              <a:buFont typeface="Arial"/>
              <a:buChar char="•"/>
            </a:pPr>
            <a:endParaRPr lang="en-GB" sz="1800" dirty="0">
              <a:solidFill>
                <a:schemeClr val="dk1"/>
              </a:solidFill>
            </a:endParaRPr>
          </a:p>
          <a:p>
            <a:pPr marL="285750" indent="-285750">
              <a:buFont typeface="Arial"/>
              <a:buChar char="•"/>
            </a:pPr>
            <a:r>
              <a:rPr lang="en-GB" sz="1800" dirty="0">
                <a:solidFill>
                  <a:schemeClr val="dk1"/>
                </a:solidFill>
              </a:rPr>
              <a:t>How can I </a:t>
            </a:r>
            <a:r>
              <a:rPr lang="en-GB" sz="1800" b="1" dirty="0">
                <a:solidFill>
                  <a:schemeClr val="dk1"/>
                </a:solidFill>
              </a:rPr>
              <a:t>engage with my elected representatives</a:t>
            </a:r>
            <a:r>
              <a:rPr lang="en-GB" sz="1800" dirty="0">
                <a:solidFill>
                  <a:schemeClr val="dk1"/>
                </a:solidFill>
              </a:rPr>
              <a:t> about issues that are important to me?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2"/>
        <p:cNvGrpSpPr/>
        <p:nvPr/>
      </p:nvGrpSpPr>
      <p:grpSpPr>
        <a:xfrm>
          <a:off x="0" y="0"/>
          <a:ext cx="0" cy="0"/>
          <a:chOff x="0" y="0"/>
          <a:chExt cx="0" cy="0"/>
        </a:xfrm>
      </p:grpSpPr>
      <p:sp>
        <p:nvSpPr>
          <p:cNvPr id="223" name="Google Shape;223;g336ebc6730d_0_21"/>
          <p:cNvSpPr/>
          <p:nvPr/>
        </p:nvSpPr>
        <p:spPr>
          <a:xfrm>
            <a:off x="2383850" y="2029525"/>
            <a:ext cx="4149000" cy="8259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What issues do you think are most important?</a:t>
            </a:r>
            <a:endParaRPr lang="en-US" sz="2000" b="1" i="0" u="none" strike="noStrike" cap="none">
              <a:solidFill>
                <a:schemeClr val="dk1"/>
              </a:solidFill>
              <a:latin typeface="Arial"/>
              <a:ea typeface="Arial"/>
              <a:cs typeface="Arial"/>
            </a:endParaRPr>
          </a:p>
        </p:txBody>
      </p:sp>
      <p:pic>
        <p:nvPicPr>
          <p:cNvPr id="224" name="Google Shape;224;g336ebc6730d_0_2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25" name="Google Shape;225;g336ebc6730d_0_2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26" name="Google Shape;226;g336ebc6730d_0_2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27" name="Google Shape;227;g336ebc6730d_0_2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28" name="Google Shape;228;g336ebc6730d_0_2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29" name="Google Shape;229;g336ebc6730d_0_21"/>
          <p:cNvSpPr txBox="1"/>
          <p:nvPr/>
        </p:nvSpPr>
        <p:spPr>
          <a:xfrm>
            <a:off x="4565129" y="1283010"/>
            <a:ext cx="19881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The economy </a:t>
            </a:r>
            <a:endParaRPr sz="1800" b="0" i="0" u="none" strike="noStrike" cap="none">
              <a:solidFill>
                <a:schemeClr val="dk1"/>
              </a:solidFill>
              <a:latin typeface="Arial"/>
              <a:ea typeface="Arial"/>
              <a:cs typeface="Arial"/>
              <a:sym typeface="Arial"/>
            </a:endParaRPr>
          </a:p>
        </p:txBody>
      </p:sp>
      <p:sp>
        <p:nvSpPr>
          <p:cNvPr id="230" name="Google Shape;230;g336ebc6730d_0_21"/>
          <p:cNvSpPr txBox="1"/>
          <p:nvPr/>
        </p:nvSpPr>
        <p:spPr>
          <a:xfrm>
            <a:off x="673850" y="1008538"/>
            <a:ext cx="1988100" cy="5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GB" sz="1800" b="0" i="0" u="none" strike="noStrike" cap="none">
                <a:solidFill>
                  <a:schemeClr val="dk1"/>
                </a:solidFill>
                <a:latin typeface="Arial"/>
                <a:ea typeface="Arial"/>
                <a:cs typeface="Arial"/>
                <a:sym typeface="Arial"/>
              </a:rPr>
              <a:t>The environment </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1" name="Google Shape;231;g336ebc6730d_0_21"/>
          <p:cNvSpPr txBox="1"/>
          <p:nvPr/>
        </p:nvSpPr>
        <p:spPr>
          <a:xfrm>
            <a:off x="313730" y="2516639"/>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GB" sz="1800" b="0" i="0" u="none" strike="noStrike" cap="none">
                <a:solidFill>
                  <a:schemeClr val="dk1"/>
                </a:solidFill>
                <a:latin typeface="Arial"/>
                <a:ea typeface="Arial"/>
                <a:cs typeface="Arial"/>
                <a:sym typeface="Arial"/>
              </a:rPr>
              <a:t>Healthcare </a:t>
            </a: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2" name="Google Shape;232;g336ebc6730d_0_21"/>
          <p:cNvSpPr txBox="1"/>
          <p:nvPr/>
        </p:nvSpPr>
        <p:spPr>
          <a:xfrm>
            <a:off x="3101313" y="3084250"/>
            <a:ext cx="3055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Transport </a:t>
            </a:r>
            <a:endParaRPr sz="1800" b="0" i="0" u="none" strike="noStrike" cap="none">
              <a:solidFill>
                <a:schemeClr val="dk1"/>
              </a:solidFill>
              <a:latin typeface="Arial"/>
              <a:ea typeface="Arial"/>
              <a:cs typeface="Arial"/>
              <a:sym typeface="Arial"/>
            </a:endParaRPr>
          </a:p>
        </p:txBody>
      </p:sp>
      <p:sp>
        <p:nvSpPr>
          <p:cNvPr id="233" name="Google Shape;233;g336ebc6730d_0_21"/>
          <p:cNvSpPr txBox="1"/>
          <p:nvPr/>
        </p:nvSpPr>
        <p:spPr>
          <a:xfrm>
            <a:off x="6251277" y="1801775"/>
            <a:ext cx="2696700" cy="60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Education </a:t>
            </a:r>
            <a:endParaRPr sz="1800" b="0" i="0" u="none" strike="noStrike" cap="none">
              <a:solidFill>
                <a:schemeClr val="dk1"/>
              </a:solidFill>
              <a:latin typeface="Arial"/>
              <a:ea typeface="Arial"/>
              <a:cs typeface="Arial"/>
              <a:sym typeface="Arial"/>
            </a:endParaRPr>
          </a:p>
        </p:txBody>
      </p:sp>
      <p:sp>
        <p:nvSpPr>
          <p:cNvPr id="234" name="Google Shape;234;g336ebc6730d_0_21"/>
          <p:cNvSpPr txBox="1"/>
          <p:nvPr/>
        </p:nvSpPr>
        <p:spPr>
          <a:xfrm>
            <a:off x="6300452" y="3681327"/>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Housing</a:t>
            </a: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235" name="Google Shape;235;g336ebc6730d_0_21"/>
          <p:cNvPicPr preferRelativeResize="0"/>
          <p:nvPr/>
        </p:nvPicPr>
        <p:blipFill rotWithShape="1">
          <a:blip r:embed="rId6">
            <a:alphaModFix/>
          </a:blip>
          <a:srcRect/>
          <a:stretch/>
        </p:blipFill>
        <p:spPr>
          <a:xfrm>
            <a:off x="6790750" y="2529177"/>
            <a:ext cx="1385375" cy="1385375"/>
          </a:xfrm>
          <a:prstGeom prst="rect">
            <a:avLst/>
          </a:prstGeom>
          <a:noFill/>
          <a:ln>
            <a:noFill/>
          </a:ln>
        </p:spPr>
      </p:pic>
      <p:pic>
        <p:nvPicPr>
          <p:cNvPr id="236" name="Google Shape;236;g336ebc6730d_0_21"/>
          <p:cNvPicPr preferRelativeResize="0"/>
          <p:nvPr/>
        </p:nvPicPr>
        <p:blipFill rotWithShape="1">
          <a:blip r:embed="rId7">
            <a:alphaModFix/>
          </a:blip>
          <a:srcRect/>
          <a:stretch/>
        </p:blipFill>
        <p:spPr>
          <a:xfrm>
            <a:off x="3835675" y="2771099"/>
            <a:ext cx="1829425" cy="1829425"/>
          </a:xfrm>
          <a:prstGeom prst="rect">
            <a:avLst/>
          </a:prstGeom>
          <a:noFill/>
          <a:ln>
            <a:noFill/>
          </a:ln>
        </p:spPr>
      </p:pic>
      <p:pic>
        <p:nvPicPr>
          <p:cNvPr id="237" name="Google Shape;237;g336ebc6730d_0_21"/>
          <p:cNvPicPr preferRelativeResize="0"/>
          <p:nvPr/>
        </p:nvPicPr>
        <p:blipFill rotWithShape="1">
          <a:blip r:embed="rId8">
            <a:alphaModFix/>
          </a:blip>
          <a:srcRect/>
          <a:stretch/>
        </p:blipFill>
        <p:spPr>
          <a:xfrm>
            <a:off x="904234" y="2849686"/>
            <a:ext cx="1480275" cy="1480275"/>
          </a:xfrm>
          <a:prstGeom prst="rect">
            <a:avLst/>
          </a:prstGeom>
          <a:noFill/>
          <a:ln>
            <a:noFill/>
          </a:ln>
        </p:spPr>
      </p:pic>
      <p:pic>
        <p:nvPicPr>
          <p:cNvPr id="238" name="Google Shape;238;g336ebc6730d_0_21"/>
          <p:cNvPicPr preferRelativeResize="0"/>
          <p:nvPr/>
        </p:nvPicPr>
        <p:blipFill rotWithShape="1">
          <a:blip r:embed="rId9">
            <a:alphaModFix/>
          </a:blip>
          <a:srcRect/>
          <a:stretch/>
        </p:blipFill>
        <p:spPr>
          <a:xfrm>
            <a:off x="6955577" y="699349"/>
            <a:ext cx="1480275" cy="1480275"/>
          </a:xfrm>
          <a:prstGeom prst="rect">
            <a:avLst/>
          </a:prstGeom>
          <a:noFill/>
          <a:ln>
            <a:noFill/>
          </a:ln>
        </p:spPr>
      </p:pic>
      <p:pic>
        <p:nvPicPr>
          <p:cNvPr id="239" name="Google Shape;239;g336ebc6730d_0_21"/>
          <p:cNvPicPr preferRelativeResize="0"/>
          <p:nvPr/>
        </p:nvPicPr>
        <p:blipFill rotWithShape="1">
          <a:blip r:embed="rId10">
            <a:alphaModFix/>
          </a:blip>
          <a:srcRect/>
          <a:stretch/>
        </p:blipFill>
        <p:spPr>
          <a:xfrm>
            <a:off x="3538029" y="756561"/>
            <a:ext cx="1217475" cy="1217475"/>
          </a:xfrm>
          <a:prstGeom prst="rect">
            <a:avLst/>
          </a:prstGeom>
          <a:noFill/>
          <a:ln>
            <a:noFill/>
          </a:ln>
        </p:spPr>
      </p:pic>
      <p:pic>
        <p:nvPicPr>
          <p:cNvPr id="240" name="Google Shape;240;g336ebc6730d_0_21"/>
          <p:cNvPicPr preferRelativeResize="0"/>
          <p:nvPr/>
        </p:nvPicPr>
        <p:blipFill rotWithShape="1">
          <a:blip r:embed="rId11">
            <a:alphaModFix/>
          </a:blip>
          <a:srcRect/>
          <a:stretch/>
        </p:blipFill>
        <p:spPr>
          <a:xfrm>
            <a:off x="673850" y="1186375"/>
            <a:ext cx="1385375" cy="1385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p:bldP spid="230" grpId="0"/>
      <p:bldP spid="231" grpId="0"/>
      <p:bldP spid="232" grpId="0"/>
      <p:bldP spid="233" grpId="0"/>
      <p:bldP spid="2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4"/>
          <p:cNvSpPr/>
          <p:nvPr/>
        </p:nvSpPr>
        <p:spPr>
          <a:xfrm>
            <a:off x="2383850" y="2029525"/>
            <a:ext cx="4149000" cy="8259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Why participate in democracy and civic life?</a:t>
            </a:r>
            <a:endParaRPr sz="1400" b="1" i="0" u="none" strike="noStrike" cap="none">
              <a:solidFill>
                <a:schemeClr val="lt1"/>
              </a:solidFill>
              <a:latin typeface="Montserrat"/>
              <a:ea typeface="Montserrat"/>
              <a:cs typeface="Montserrat"/>
              <a:sym typeface="Montserrat"/>
            </a:endParaRPr>
          </a:p>
        </p:txBody>
      </p:sp>
      <p:pic>
        <p:nvPicPr>
          <p:cNvPr id="79" name="Google Shape;79;p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80" name="Google Shape;80;p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81" name="Google Shape;81;p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82" name="Google Shape;82;p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83" name="Google Shape;83;p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84" name="Google Shape;84;p4"/>
          <p:cNvSpPr txBox="1"/>
          <p:nvPr/>
        </p:nvSpPr>
        <p:spPr>
          <a:xfrm>
            <a:off x="6823900" y="779950"/>
            <a:ext cx="19881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build stronger communities </a:t>
            </a:r>
            <a:endParaRPr sz="1800" b="0" i="0" u="none" strike="noStrike" cap="none">
              <a:solidFill>
                <a:schemeClr val="dk1"/>
              </a:solidFill>
              <a:latin typeface="Arial"/>
              <a:ea typeface="Arial"/>
              <a:cs typeface="Arial"/>
              <a:sym typeface="Arial"/>
            </a:endParaRPr>
          </a:p>
        </p:txBody>
      </p:sp>
      <p:sp>
        <p:nvSpPr>
          <p:cNvPr id="85" name="Google Shape;85;p4"/>
          <p:cNvSpPr txBox="1"/>
          <p:nvPr/>
        </p:nvSpPr>
        <p:spPr>
          <a:xfrm>
            <a:off x="3616900" y="1008550"/>
            <a:ext cx="3592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engage with your representatives </a:t>
            </a:r>
            <a:endParaRPr sz="1800" b="0" i="0" u="none" strike="noStrike" cap="none">
              <a:solidFill>
                <a:schemeClr val="dk1"/>
              </a:solidFill>
              <a:latin typeface="Arial"/>
              <a:ea typeface="Arial"/>
              <a:cs typeface="Arial"/>
              <a:sym typeface="Arial"/>
            </a:endParaRPr>
          </a:p>
        </p:txBody>
      </p:sp>
      <p:sp>
        <p:nvSpPr>
          <p:cNvPr id="86" name="Google Shape;86;p4"/>
          <p:cNvSpPr txBox="1"/>
          <p:nvPr/>
        </p:nvSpPr>
        <p:spPr>
          <a:xfrm>
            <a:off x="198250" y="786450"/>
            <a:ext cx="1988100" cy="5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have a voice </a:t>
            </a:r>
            <a:endParaRPr sz="1800" b="0" i="0" u="none" strike="noStrike" cap="none">
              <a:solidFill>
                <a:schemeClr val="dk1"/>
              </a:solidFill>
              <a:latin typeface="Arial"/>
              <a:ea typeface="Arial"/>
              <a:cs typeface="Arial"/>
              <a:sym typeface="Arial"/>
            </a:endParaRPr>
          </a:p>
        </p:txBody>
      </p:sp>
      <p:sp>
        <p:nvSpPr>
          <p:cNvPr id="87" name="Google Shape;87;p4"/>
          <p:cNvSpPr txBox="1"/>
          <p:nvPr/>
        </p:nvSpPr>
        <p:spPr>
          <a:xfrm>
            <a:off x="117277" y="2489850"/>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gain knowledge and skills</a:t>
            </a:r>
            <a:endParaRPr sz="1800" b="0" i="0" u="none" strike="noStrike" cap="none">
              <a:solidFill>
                <a:schemeClr val="dk1"/>
              </a:solidFill>
              <a:latin typeface="Arial"/>
              <a:ea typeface="Arial"/>
              <a:cs typeface="Arial"/>
              <a:sym typeface="Arial"/>
            </a:endParaRPr>
          </a:p>
        </p:txBody>
      </p:sp>
      <p:sp>
        <p:nvSpPr>
          <p:cNvPr id="88" name="Google Shape;88;p4"/>
          <p:cNvSpPr txBox="1"/>
          <p:nvPr/>
        </p:nvSpPr>
        <p:spPr>
          <a:xfrm>
            <a:off x="3174463" y="3084250"/>
            <a:ext cx="3055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make a difference on issues you care about </a:t>
            </a:r>
            <a:endParaRPr sz="1800" b="0" i="0" u="none" strike="noStrike" cap="none">
              <a:solidFill>
                <a:schemeClr val="dk1"/>
              </a:solidFill>
              <a:latin typeface="Arial"/>
              <a:ea typeface="Arial"/>
              <a:cs typeface="Arial"/>
              <a:sym typeface="Arial"/>
            </a:endParaRPr>
          </a:p>
        </p:txBody>
      </p:sp>
      <p:sp>
        <p:nvSpPr>
          <p:cNvPr id="89" name="Google Shape;89;p4"/>
          <p:cNvSpPr txBox="1"/>
          <p:nvPr/>
        </p:nvSpPr>
        <p:spPr>
          <a:xfrm>
            <a:off x="6534725" y="2412713"/>
            <a:ext cx="2696700" cy="60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support equality and justice </a:t>
            </a:r>
            <a:endParaRPr sz="1800" b="0" i="0" u="none" strike="noStrike" cap="none">
              <a:solidFill>
                <a:schemeClr val="dk1"/>
              </a:solidFill>
              <a:latin typeface="Arial"/>
              <a:ea typeface="Arial"/>
              <a:cs typeface="Arial"/>
              <a:sym typeface="Arial"/>
            </a:endParaRPr>
          </a:p>
        </p:txBody>
      </p:sp>
      <p:pic>
        <p:nvPicPr>
          <p:cNvPr id="90" name="Google Shape;90;p4"/>
          <p:cNvPicPr preferRelativeResize="0"/>
          <p:nvPr/>
        </p:nvPicPr>
        <p:blipFill rotWithShape="1">
          <a:blip r:embed="rId6">
            <a:alphaModFix/>
          </a:blip>
          <a:srcRect/>
          <a:stretch/>
        </p:blipFill>
        <p:spPr>
          <a:xfrm>
            <a:off x="386912" y="850788"/>
            <a:ext cx="1725450" cy="1725450"/>
          </a:xfrm>
          <a:prstGeom prst="rect">
            <a:avLst/>
          </a:prstGeom>
          <a:noFill/>
          <a:ln>
            <a:noFill/>
          </a:ln>
        </p:spPr>
      </p:pic>
      <p:pic>
        <p:nvPicPr>
          <p:cNvPr id="91" name="Google Shape;91;p4"/>
          <p:cNvPicPr preferRelativeResize="0"/>
          <p:nvPr/>
        </p:nvPicPr>
        <p:blipFill rotWithShape="1">
          <a:blip r:embed="rId7">
            <a:alphaModFix/>
          </a:blip>
          <a:srcRect/>
          <a:stretch/>
        </p:blipFill>
        <p:spPr>
          <a:xfrm>
            <a:off x="2520150" y="877163"/>
            <a:ext cx="1725450" cy="1725450"/>
          </a:xfrm>
          <a:prstGeom prst="rect">
            <a:avLst/>
          </a:prstGeom>
          <a:noFill/>
          <a:ln>
            <a:noFill/>
          </a:ln>
        </p:spPr>
      </p:pic>
      <p:pic>
        <p:nvPicPr>
          <p:cNvPr id="92" name="Google Shape;92;p4"/>
          <p:cNvPicPr preferRelativeResize="0"/>
          <p:nvPr/>
        </p:nvPicPr>
        <p:blipFill rotWithShape="1">
          <a:blip r:embed="rId8">
            <a:alphaModFix/>
          </a:blip>
          <a:srcRect/>
          <a:stretch/>
        </p:blipFill>
        <p:spPr>
          <a:xfrm>
            <a:off x="7274325" y="2979474"/>
            <a:ext cx="1217475" cy="1217475"/>
          </a:xfrm>
          <a:prstGeom prst="rect">
            <a:avLst/>
          </a:prstGeom>
          <a:noFill/>
          <a:ln>
            <a:noFill/>
          </a:ln>
        </p:spPr>
      </p:pic>
      <p:pic>
        <p:nvPicPr>
          <p:cNvPr id="93" name="Google Shape;93;p4"/>
          <p:cNvPicPr preferRelativeResize="0"/>
          <p:nvPr/>
        </p:nvPicPr>
        <p:blipFill rotWithShape="1">
          <a:blip r:embed="rId9">
            <a:alphaModFix/>
          </a:blip>
          <a:srcRect/>
          <a:stretch/>
        </p:blipFill>
        <p:spPr>
          <a:xfrm>
            <a:off x="2661950" y="2985498"/>
            <a:ext cx="1217475" cy="1217475"/>
          </a:xfrm>
          <a:prstGeom prst="rect">
            <a:avLst/>
          </a:prstGeom>
          <a:noFill/>
          <a:ln>
            <a:noFill/>
          </a:ln>
        </p:spPr>
      </p:pic>
      <p:pic>
        <p:nvPicPr>
          <p:cNvPr id="94" name="Google Shape;94;p4"/>
          <p:cNvPicPr preferRelativeResize="0"/>
          <p:nvPr/>
        </p:nvPicPr>
        <p:blipFill rotWithShape="1">
          <a:blip r:embed="rId10">
            <a:alphaModFix/>
          </a:blip>
          <a:srcRect/>
          <a:stretch/>
        </p:blipFill>
        <p:spPr>
          <a:xfrm>
            <a:off x="0" y="2029525"/>
            <a:ext cx="1988100" cy="1988100"/>
          </a:xfrm>
          <a:prstGeom prst="rect">
            <a:avLst/>
          </a:prstGeom>
          <a:noFill/>
          <a:ln>
            <a:noFill/>
          </a:ln>
        </p:spPr>
      </p:pic>
      <p:pic>
        <p:nvPicPr>
          <p:cNvPr id="95" name="Google Shape;95;p4"/>
          <p:cNvPicPr preferRelativeResize="0"/>
          <p:nvPr/>
        </p:nvPicPr>
        <p:blipFill rotWithShape="1">
          <a:blip r:embed="rId11">
            <a:alphaModFix/>
          </a:blip>
          <a:srcRect/>
          <a:stretch/>
        </p:blipFill>
        <p:spPr>
          <a:xfrm>
            <a:off x="7100600" y="1286638"/>
            <a:ext cx="1434700" cy="1434700"/>
          </a:xfrm>
          <a:prstGeom prst="rect">
            <a:avLst/>
          </a:prstGeom>
          <a:noFill/>
          <a:ln>
            <a:noFill/>
          </a:ln>
        </p:spPr>
      </p:pic>
    </p:spTree>
    <p:extLst>
      <p:ext uri="{BB962C8B-B14F-4D97-AF65-F5344CB8AC3E}">
        <p14:creationId xmlns:p14="http://schemas.microsoft.com/office/powerpoint/2010/main" val="409851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6"/>
                                        </p:tgtEl>
                                        <p:attrNameLst>
                                          <p:attrName>style.visibility</p:attrName>
                                        </p:attrNameLst>
                                      </p:cBhvr>
                                      <p:to>
                                        <p:strVal val="visible"/>
                                      </p:to>
                                    </p:set>
                                    <p:animEffect transition="in" filter="fade">
                                      <p:cBhvr>
                                        <p:cTn id="9" dur="1000"/>
                                        <p:tgtEl>
                                          <p:spTgt spid="8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1"/>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1000"/>
                                        <p:tgtEl>
                                          <p:spTgt spid="8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4"/>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95"/>
                                        </p:tgtEl>
                                        <p:attrNameLst>
                                          <p:attrName>style.visibility</p:attrName>
                                        </p:attrNameLst>
                                      </p:cBhvr>
                                      <p:to>
                                        <p:strVal val="visible"/>
                                      </p:to>
                                    </p:set>
                                    <p:animEffect transition="in" filter="fade">
                                      <p:cBhvr>
                                        <p:cTn id="23" dur="1000"/>
                                        <p:tgtEl>
                                          <p:spTgt spid="9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9"/>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92"/>
                                        </p:tgtEl>
                                        <p:attrNameLst>
                                          <p:attrName>style.visibility</p:attrName>
                                        </p:attrNameLst>
                                      </p:cBhvr>
                                      <p:to>
                                        <p:strVal val="visible"/>
                                      </p:to>
                                    </p:set>
                                    <p:animEffect transition="in" filter="fade">
                                      <p:cBhvr>
                                        <p:cTn id="30" dur="1000"/>
                                        <p:tgtEl>
                                          <p:spTgt spid="9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
                                        </p:tgtEl>
                                        <p:attrNameLst>
                                          <p:attrName>style.visibility</p:attrName>
                                        </p:attrNameLst>
                                      </p:cBhvr>
                                      <p:to>
                                        <p:strVal val="visible"/>
                                      </p:to>
                                    </p:set>
                                  </p:childTnLst>
                                </p:cTn>
                              </p:par>
                              <p:par>
                                <p:cTn id="35" presetID="10" presetClass="entr" presetSubtype="0" fill="hold"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fade">
                                      <p:cBhvr>
                                        <p:cTn id="37" dur="1000"/>
                                        <p:tgtEl>
                                          <p:spTgt spid="9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7"/>
                                        </p:tgtEl>
                                        <p:attrNameLst>
                                          <p:attrName>style.visibility</p:attrName>
                                        </p:attrNameLst>
                                      </p:cBhvr>
                                      <p:to>
                                        <p:strVal val="visible"/>
                                      </p:to>
                                    </p:set>
                                  </p:childTnLst>
                                </p:cTn>
                              </p:par>
                              <p:par>
                                <p:cTn id="42" presetID="10" presetClass="entr" presetSubtype="0" fill="hold" nodeType="withEffect">
                                  <p:stCondLst>
                                    <p:cond delay="0"/>
                                  </p:stCondLst>
                                  <p:childTnLst>
                                    <p:set>
                                      <p:cBhvr>
                                        <p:cTn id="43" dur="1" fill="hold">
                                          <p:stCondLst>
                                            <p:cond delay="0"/>
                                          </p:stCondLst>
                                        </p:cTn>
                                        <p:tgtEl>
                                          <p:spTgt spid="94"/>
                                        </p:tgtEl>
                                        <p:attrNameLst>
                                          <p:attrName>style.visibility</p:attrName>
                                        </p:attrNameLst>
                                      </p:cBhvr>
                                      <p:to>
                                        <p:strVal val="visible"/>
                                      </p:to>
                                    </p:set>
                                    <p:animEffect transition="in" filter="fade">
                                      <p:cBhvr>
                                        <p:cTn id="44" dur="1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5"/>
          <p:cNvSpPr/>
          <p:nvPr/>
        </p:nvSpPr>
        <p:spPr>
          <a:xfrm>
            <a:off x="580350" y="840100"/>
            <a:ext cx="7993200" cy="6768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0" i="0" u="none" strike="noStrike" cap="none">
                <a:solidFill>
                  <a:srgbClr val="F2F0EF"/>
                </a:solidFill>
                <a:latin typeface="Arial"/>
                <a:ea typeface="Arial"/>
                <a:cs typeface="Arial"/>
                <a:sym typeface="Arial"/>
              </a:rPr>
              <a:t>What is the difference between </a:t>
            </a:r>
            <a:r>
              <a:rPr lang="en-GB" sz="1900" b="1" i="0" u="none" strike="noStrike" cap="none">
                <a:solidFill>
                  <a:srgbClr val="F2F0EF"/>
                </a:solidFill>
                <a:latin typeface="Arial"/>
                <a:ea typeface="Arial"/>
                <a:cs typeface="Arial"/>
                <a:sym typeface="Arial"/>
              </a:rPr>
              <a:t>civic </a:t>
            </a:r>
            <a:r>
              <a:rPr lang="en-GB" sz="1900" b="0" i="0" u="none" strike="noStrike" cap="none">
                <a:solidFill>
                  <a:srgbClr val="F2F0EF"/>
                </a:solidFill>
                <a:latin typeface="Arial"/>
                <a:ea typeface="Arial"/>
                <a:cs typeface="Arial"/>
                <a:sym typeface="Arial"/>
              </a:rPr>
              <a:t>and </a:t>
            </a:r>
            <a:r>
              <a:rPr lang="en-GB" sz="1900" b="1" i="0" u="none" strike="noStrike" cap="none">
                <a:solidFill>
                  <a:srgbClr val="F2F0EF"/>
                </a:solidFill>
                <a:latin typeface="Arial"/>
                <a:ea typeface="Arial"/>
                <a:cs typeface="Arial"/>
                <a:sym typeface="Arial"/>
              </a:rPr>
              <a:t>democratic </a:t>
            </a:r>
            <a:r>
              <a:rPr lang="en-GB" sz="1900" b="0" i="0" u="none" strike="noStrike" cap="none">
                <a:solidFill>
                  <a:srgbClr val="F2F0EF"/>
                </a:solidFill>
                <a:latin typeface="Arial"/>
                <a:ea typeface="Arial"/>
                <a:cs typeface="Arial"/>
                <a:sym typeface="Arial"/>
              </a:rPr>
              <a:t>participation?</a:t>
            </a:r>
            <a:endParaRPr sz="1300" b="0" i="0" u="none" strike="noStrike" cap="none">
              <a:solidFill>
                <a:srgbClr val="F2F0EF"/>
              </a:solidFill>
              <a:latin typeface="Montserrat"/>
              <a:ea typeface="Montserrat"/>
              <a:cs typeface="Montserrat"/>
              <a:sym typeface="Montserrat"/>
            </a:endParaRPr>
          </a:p>
        </p:txBody>
      </p:sp>
      <p:pic>
        <p:nvPicPr>
          <p:cNvPr id="101" name="Google Shape;101;p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02" name="Google Shape;102;p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03" name="Google Shape;103;p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04" name="Google Shape;104;p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05" name="Google Shape;105;p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06" name="Google Shape;106;p5"/>
          <p:cNvSpPr/>
          <p:nvPr/>
        </p:nvSpPr>
        <p:spPr>
          <a:xfrm>
            <a:off x="4415840" y="1587953"/>
            <a:ext cx="4160074" cy="2601600"/>
          </a:xfrm>
          <a:prstGeom prst="roundRect">
            <a:avLst>
              <a:gd name="adj" fmla="val 9161"/>
            </a:avLst>
          </a:prstGeom>
          <a:solidFill>
            <a:srgbClr val="FFB703"/>
          </a:solidFill>
          <a:ln w="19050" cap="flat" cmpd="sng">
            <a:solidFill>
              <a:srgbClr val="FFB703"/>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Arial"/>
                <a:ea typeface="Arial"/>
                <a:cs typeface="Arial"/>
                <a:sym typeface="Arial"/>
              </a:rPr>
              <a:t>Democratic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000" b="0" i="0" u="none" strike="noStrike" cap="none">
              <a:solidFill>
                <a:schemeClr val="dk1"/>
              </a:solidFill>
              <a:latin typeface="Arial"/>
              <a:ea typeface="Arial"/>
              <a:cs typeface="Arial"/>
              <a:sym typeface="Arial"/>
            </a:endParaRPr>
          </a:p>
          <a:p>
            <a:pPr marL="457200" indent="-317500">
              <a:buClr>
                <a:schemeClr val="dk1"/>
              </a:buClr>
              <a:buSzPts val="1400"/>
              <a:buFont typeface="Arial,Sans-Serif"/>
              <a:buChar char="●"/>
            </a:pPr>
            <a:r>
              <a:rPr lang="en-GB" sz="1300">
                <a:solidFill>
                  <a:schemeClr val="dk1"/>
                </a:solidFill>
              </a:rPr>
              <a:t>Contacting your elected representatives </a:t>
            </a:r>
            <a:endParaRPr lang="en-US" sz="1300">
              <a:solidFill>
                <a:schemeClr val="dk1"/>
              </a:solidFill>
            </a:endParaRPr>
          </a:p>
          <a:p>
            <a:pPr marL="457200" indent="-317500">
              <a:buClr>
                <a:schemeClr val="dk1"/>
              </a:buClr>
              <a:buSzPts val="1400"/>
              <a:buFont typeface="Arial"/>
              <a:buChar char="●"/>
            </a:pPr>
            <a:endParaRPr lang="en-GB" sz="1300">
              <a:solidFill>
                <a:schemeClr val="dk1"/>
              </a:solidFill>
            </a:endParaRPr>
          </a:p>
          <a:p>
            <a:pPr marL="457200" marR="0" lvl="0" indent="-317500" algn="l">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Registering to vote, if eligible</a:t>
            </a:r>
            <a:endParaRPr sz="1300" b="0" i="0" u="none" strike="noStrike" cap="none">
              <a:solidFill>
                <a:schemeClr val="dk1"/>
              </a:solidFill>
              <a:latin typeface="Arial"/>
              <a:ea typeface="Arial"/>
              <a:cs typeface="Arial"/>
            </a:endParaRPr>
          </a:p>
          <a:p>
            <a:pPr marL="45720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Voting in elections (local/borough council, Mayor of London, London Assembly, general elections)</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Standing for elected office (e.g. as an MP or local councillor)</a:t>
            </a:r>
            <a:endParaRPr sz="1300" b="0" i="0" u="none" strike="noStrike" cap="none">
              <a:solidFill>
                <a:schemeClr val="dk1"/>
              </a:solidFill>
              <a:latin typeface="Arial"/>
              <a:ea typeface="Arial"/>
              <a:cs typeface="Arial"/>
              <a:sym typeface="Arial"/>
            </a:endParaRPr>
          </a:p>
        </p:txBody>
      </p:sp>
      <p:sp>
        <p:nvSpPr>
          <p:cNvPr id="107" name="Google Shape;107;p5"/>
          <p:cNvSpPr/>
          <p:nvPr/>
        </p:nvSpPr>
        <p:spPr>
          <a:xfrm>
            <a:off x="578532" y="1591977"/>
            <a:ext cx="3656574" cy="26016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GB" sz="1600" b="1" i="0" u="none" strike="noStrike" cap="none">
                <a:solidFill>
                  <a:schemeClr val="dk1"/>
                </a:solidFill>
                <a:latin typeface="Arial"/>
                <a:ea typeface="Arial"/>
                <a:cs typeface="Arial"/>
                <a:sym typeface="Arial"/>
              </a:rPr>
              <a:t>Civic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Starting or signing petitions</a:t>
            </a:r>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Taking part in peaceful, legal protest </a:t>
            </a: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Being involved in community organising </a:t>
            </a:r>
            <a:endParaRPr sz="1300" b="0" i="0" u="none" strike="noStrike" cap="none">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chemeClr val="dk1"/>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Volunteering </a:t>
            </a:r>
            <a:endParaRPr sz="13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6">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6">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ee773b2950_0_68"/>
          <p:cNvSpPr/>
          <p:nvPr/>
        </p:nvSpPr>
        <p:spPr>
          <a:xfrm>
            <a:off x="457750" y="968800"/>
            <a:ext cx="8208900" cy="3258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Civic participation</a:t>
            </a:r>
            <a:endParaRPr sz="1400" b="1" i="0" u="none" strike="noStrike" cap="none">
              <a:solidFill>
                <a:srgbClr val="FFFFFF"/>
              </a:solidFill>
              <a:latin typeface="Montserrat"/>
              <a:ea typeface="Montserrat"/>
              <a:cs typeface="Montserrat"/>
              <a:sym typeface="Montserrat"/>
            </a:endParaRPr>
          </a:p>
        </p:txBody>
      </p:sp>
      <p:pic>
        <p:nvPicPr>
          <p:cNvPr id="113" name="Google Shape;113;g2ee773b2950_0_6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4" name="Google Shape;114;g2ee773b2950_0_6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5" name="Google Shape;115;g2ee773b2950_0_6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6" name="Google Shape;116;g2ee773b2950_0_6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7" name="Google Shape;117;g2ee773b2950_0_6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8" name="Google Shape;118;g2ee773b2950_0_68"/>
          <p:cNvSpPr/>
          <p:nvPr/>
        </p:nvSpPr>
        <p:spPr>
          <a:xfrm>
            <a:off x="400805" y="1540349"/>
            <a:ext cx="2643142"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Starting or signing petitions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Official petitions appear on </a:t>
            </a:r>
            <a:r>
              <a:rPr lang="en-GB" sz="1400" b="1"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petition.parliament.uk</a:t>
            </a:r>
            <a:r>
              <a:rPr lang="en-GB" sz="1400" b="0" i="0" u="none" strike="noStrike" cap="none">
                <a:solidFill>
                  <a:schemeClr val="dk1"/>
                </a:solidFill>
                <a:latin typeface="Arial"/>
                <a:ea typeface="Arial"/>
                <a:cs typeface="Arial"/>
                <a:sym typeface="Arial"/>
              </a:rPr>
              <a:t>. If a petition reaches 10,000 signatures, the government will respond. If it reaches 100,000 signatures, it </a:t>
            </a:r>
            <a:r>
              <a:rPr lang="en-GB">
                <a:solidFill>
                  <a:schemeClr val="dk1"/>
                </a:solidFill>
              </a:rPr>
              <a:t>may</a:t>
            </a:r>
            <a:r>
              <a:rPr lang="en-GB" sz="1400" b="0" i="0" u="none" strike="noStrike" cap="none">
                <a:solidFill>
                  <a:schemeClr val="dk1"/>
                </a:solidFill>
                <a:latin typeface="Arial"/>
                <a:ea typeface="Arial"/>
                <a:cs typeface="Arial"/>
                <a:sym typeface="Arial"/>
              </a:rPr>
              <a:t> be debated in Parliament.</a:t>
            </a:r>
            <a:endParaRPr sz="1400" b="0" i="0" u="none" strike="noStrike" cap="none">
              <a:solidFill>
                <a:schemeClr val="dk1"/>
              </a:solidFill>
              <a:latin typeface="Arial"/>
              <a:ea typeface="Arial"/>
              <a:cs typeface="Arial"/>
              <a:sym typeface="Arial"/>
            </a:endParaRPr>
          </a:p>
        </p:txBody>
      </p:sp>
      <p:sp>
        <p:nvSpPr>
          <p:cNvPr id="119" name="Google Shape;119;g2ee773b2950_0_68"/>
          <p:cNvSpPr/>
          <p:nvPr/>
        </p:nvSpPr>
        <p:spPr>
          <a:xfrm>
            <a:off x="3223875" y="1541998"/>
            <a:ext cx="2650200" cy="2601425"/>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Taking part in peaceful, legal protest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a:buSzPts val="1400"/>
            </a:pPr>
            <a:r>
              <a:rPr lang="en-GB" sz="1400" b="0" i="0" u="none" strike="noStrike" cap="none">
                <a:solidFill>
                  <a:schemeClr val="dk1"/>
                </a:solidFill>
                <a:latin typeface="Arial"/>
                <a:ea typeface="Arial"/>
                <a:cs typeface="Arial"/>
                <a:sym typeface="Arial"/>
              </a:rPr>
              <a:t>Everyone has the right to protest in a peaceful and legal way. If you’re </a:t>
            </a:r>
            <a:r>
              <a:rPr lang="en-GB">
                <a:solidFill>
                  <a:schemeClr val="dk1"/>
                </a:solidFill>
              </a:rPr>
              <a:t>organising </a:t>
            </a:r>
            <a:r>
              <a:rPr lang="en-GB" sz="1400" b="0" i="0" u="none" strike="noStrike" cap="none">
                <a:solidFill>
                  <a:schemeClr val="dk1"/>
                </a:solidFill>
                <a:latin typeface="Arial"/>
                <a:ea typeface="Arial"/>
                <a:cs typeface="Arial"/>
                <a:sym typeface="Arial"/>
              </a:rPr>
              <a:t>a protest, you may need to notify the police in advance.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0" name="Google Shape;120;g2ee773b2950_0_68"/>
          <p:cNvSpPr/>
          <p:nvPr/>
        </p:nvSpPr>
        <p:spPr>
          <a:xfrm>
            <a:off x="6078275" y="1540349"/>
            <a:ext cx="2650200"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Community organising and volunteering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Community organising brings local people together to create the change they want to see. Volunteering helps you gain skills, meet new people, and make a difference.</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9"/>
                                        </p:tgtEl>
                                        <p:attrNameLst>
                                          <p:attrName>style.visibility</p:attrName>
                                        </p:attrNameLst>
                                      </p:cBhvr>
                                      <p:to>
                                        <p:strVal val="visible"/>
                                      </p:to>
                                    </p:set>
                                    <p:animEffect transition="in" filter="fade">
                                      <p:cBhvr>
                                        <p:cTn id="12" dur="1000"/>
                                        <p:tgtEl>
                                          <p:spTgt spid="1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0"/>
                                        </p:tgtEl>
                                        <p:attrNameLst>
                                          <p:attrName>style.visibility</p:attrName>
                                        </p:attrNameLst>
                                      </p:cBhvr>
                                      <p:to>
                                        <p:strVal val="visible"/>
                                      </p:to>
                                    </p:set>
                                    <p:animEffect transition="in" filter="fade">
                                      <p:cBhvr>
                                        <p:cTn id="17" dur="10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2ee773b2950_0_81"/>
          <p:cNvSpPr/>
          <p:nvPr/>
        </p:nvSpPr>
        <p:spPr>
          <a:xfrm>
            <a:off x="457750" y="968800"/>
            <a:ext cx="8208900" cy="325800"/>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Democratic participation</a:t>
            </a:r>
            <a:endParaRPr sz="1400" b="1" i="0" u="none" strike="noStrike" cap="none">
              <a:solidFill>
                <a:srgbClr val="FFFFFF"/>
              </a:solidFill>
              <a:latin typeface="Montserrat"/>
              <a:ea typeface="Montserrat"/>
              <a:cs typeface="Montserrat"/>
              <a:sym typeface="Montserrat"/>
            </a:endParaRPr>
          </a:p>
        </p:txBody>
      </p:sp>
      <p:pic>
        <p:nvPicPr>
          <p:cNvPr id="126" name="Google Shape;126;g2ee773b2950_0_8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7" name="Google Shape;127;g2ee773b2950_0_8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8" name="Google Shape;128;g2ee773b2950_0_8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9" name="Google Shape;129;g2ee773b2950_0_8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30" name="Google Shape;130;g2ee773b2950_0_8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31" name="Google Shape;131;g2ee773b2950_0_81"/>
          <p:cNvSpPr/>
          <p:nvPr/>
        </p:nvSpPr>
        <p:spPr>
          <a:xfrm>
            <a:off x="3378288" y="1413160"/>
            <a:ext cx="25707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Registering to vote and voting, if eligible</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If you are eligible to vote, you can currently </a:t>
            </a:r>
            <a:r>
              <a:rPr lang="en-GB" sz="1400" b="1" i="0" u="none" strike="noStrike" cap="none">
                <a:solidFill>
                  <a:schemeClr val="dk1"/>
                </a:solidFill>
                <a:latin typeface="Arial"/>
                <a:ea typeface="Arial"/>
                <a:cs typeface="Arial"/>
                <a:sym typeface="Arial"/>
              </a:rPr>
              <a:t>register at 16</a:t>
            </a:r>
            <a:r>
              <a:rPr lang="en-GB" sz="1400" b="0" i="0" u="none" strike="noStrike" cap="none">
                <a:solidFill>
                  <a:schemeClr val="dk1"/>
                </a:solidFill>
                <a:latin typeface="Arial"/>
                <a:ea typeface="Arial"/>
                <a:cs typeface="Arial"/>
                <a:sym typeface="Arial"/>
              </a:rPr>
              <a:t>, and </a:t>
            </a:r>
            <a:r>
              <a:rPr lang="en-GB" sz="1400" b="1" i="0" u="none" strike="noStrike" cap="none">
                <a:solidFill>
                  <a:schemeClr val="dk1"/>
                </a:solidFill>
                <a:latin typeface="Arial"/>
                <a:ea typeface="Arial"/>
                <a:cs typeface="Arial"/>
                <a:sym typeface="Arial"/>
              </a:rPr>
              <a:t>vote at</a:t>
            </a:r>
            <a:r>
              <a:rPr lang="en-GB" sz="1400" b="0" i="0" u="none" strike="noStrike" cap="none">
                <a:solidFill>
                  <a:schemeClr val="dk1"/>
                </a:solidFill>
                <a:latin typeface="Arial"/>
                <a:ea typeface="Arial"/>
                <a:cs typeface="Arial"/>
                <a:sym typeface="Arial"/>
              </a:rPr>
              <a:t> </a:t>
            </a:r>
            <a:r>
              <a:rPr lang="en-GB" sz="1400" b="1" i="0" u="none" strike="noStrike" cap="none">
                <a:solidFill>
                  <a:schemeClr val="dk1"/>
                </a:solidFill>
                <a:latin typeface="Arial"/>
                <a:ea typeface="Arial"/>
                <a:cs typeface="Arial"/>
                <a:sym typeface="Arial"/>
              </a:rPr>
              <a:t>18</a:t>
            </a:r>
            <a:r>
              <a:rPr lang="en-GB" sz="1400" b="0" i="0" u="none" strike="noStrike" cap="none">
                <a:solidFill>
                  <a:schemeClr val="dk1"/>
                </a:solidFill>
                <a:latin typeface="Arial"/>
                <a:ea typeface="Arial"/>
                <a:cs typeface="Arial"/>
                <a:sym typeface="Arial"/>
              </a:rPr>
              <a:t>. Your vote will help choose the candidate(s) that will represent you. </a:t>
            </a:r>
            <a:endParaRPr sz="1400" b="0" i="0" u="none" strike="noStrike" cap="none">
              <a:solidFill>
                <a:schemeClr val="dk1"/>
              </a:solidFill>
              <a:latin typeface="Arial"/>
              <a:ea typeface="Arial"/>
              <a:cs typeface="Arial"/>
              <a:sym typeface="Arial"/>
            </a:endParaRPr>
          </a:p>
        </p:txBody>
      </p:sp>
      <p:sp>
        <p:nvSpPr>
          <p:cNvPr id="132" name="Google Shape;132;g2ee773b2950_0_81"/>
          <p:cNvSpPr/>
          <p:nvPr/>
        </p:nvSpPr>
        <p:spPr>
          <a:xfrm>
            <a:off x="464054" y="1413160"/>
            <a:ext cx="2719706" cy="2842491"/>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r>
              <a:rPr lang="en-GB" b="1">
                <a:solidFill>
                  <a:schemeClr val="dk1"/>
                </a:solidFill>
              </a:rPr>
              <a:t>Contacting your elected representatives</a:t>
            </a:r>
            <a:endParaRPr lang="en-US">
              <a:solidFill>
                <a:schemeClr val="dk1"/>
              </a:solidFill>
            </a:endParaRPr>
          </a:p>
          <a:p>
            <a:endParaRPr lang="en-GB" b="1">
              <a:solidFill>
                <a:schemeClr val="dk1"/>
              </a:solidFill>
            </a:endParaRPr>
          </a:p>
          <a:p>
            <a:r>
              <a:rPr lang="en-US">
                <a:solidFill>
                  <a:schemeClr val="dk1"/>
                </a:solidFill>
              </a:rPr>
              <a:t>At any age, you can contact your MP, London Assembly member or local </a:t>
            </a:r>
            <a:r>
              <a:rPr lang="en-US" err="1">
                <a:solidFill>
                  <a:schemeClr val="dk1"/>
                </a:solidFill>
              </a:rPr>
              <a:t>councillors</a:t>
            </a:r>
            <a:r>
              <a:rPr lang="en-US">
                <a:solidFill>
                  <a:schemeClr val="dk1"/>
                </a:solidFill>
              </a:rPr>
              <a:t> </a:t>
            </a:r>
            <a:r>
              <a:rPr lang="en-US" err="1">
                <a:solidFill>
                  <a:schemeClr val="dk1"/>
                </a:solidFill>
              </a:rPr>
              <a:t>t</a:t>
            </a:r>
            <a:r>
              <a:rPr lang="en-US">
                <a:solidFill>
                  <a:schemeClr val="dk1"/>
                </a:solidFill>
              </a:rPr>
              <a:t>o share your views, raise concerns or ask for help. You can write to them, email them or attend one of their local meetings or surgeries. </a:t>
            </a:r>
            <a:endParaRPr lang="en-US" b="0" i="0" u="none" strike="noStrike" cap="none">
              <a:solidFill>
                <a:schemeClr val="dk1"/>
              </a:solidFill>
              <a:latin typeface="Arial"/>
              <a:ea typeface="Arial"/>
              <a:cs typeface="Arial"/>
            </a:endParaRPr>
          </a:p>
        </p:txBody>
      </p:sp>
      <p:sp>
        <p:nvSpPr>
          <p:cNvPr id="133" name="Google Shape;133;g2ee773b2950_0_81"/>
          <p:cNvSpPr/>
          <p:nvPr/>
        </p:nvSpPr>
        <p:spPr>
          <a:xfrm>
            <a:off x="6171537" y="1413160"/>
            <a:ext cx="25278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Standing for elected office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If eligible, at 18, you can also become a candidate for Mayor of London, London Assembly member, Member of Parliament (MP), local councillor.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1000"/>
                                        <p:tgtEl>
                                          <p:spTgt spid="1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10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
                                        </p:tgtEl>
                                        <p:attrNameLst>
                                          <p:attrName>style.visibility</p:attrName>
                                        </p:attrNameLst>
                                      </p:cBhvr>
                                      <p:to>
                                        <p:strVal val="visible"/>
                                      </p:to>
                                    </p:set>
                                    <p:animEffect transition="in" filter="fade">
                                      <p:cBhvr>
                                        <p:cTn id="1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60781"/>
            <a:ext cx="7289034" cy="377363"/>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What key milestones do you have on the horizon?</a:t>
            </a:r>
            <a:endParaRPr sz="1400" b="1" i="0" u="none" strike="noStrike" cap="none">
              <a:solidFill>
                <a:schemeClr val="dk1"/>
              </a:solidFill>
              <a:latin typeface="Montserrat"/>
              <a:ea typeface="Montserrat"/>
              <a:cs typeface="Montserrat"/>
              <a:sym typeface="Montserrat"/>
            </a:endParaRP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570191" y="1305513"/>
            <a:ext cx="2770775" cy="2937100"/>
          </a:xfrm>
          <a:prstGeom prst="rect">
            <a:avLst/>
          </a:prstGeom>
          <a:noFill/>
          <a:ln>
            <a:noFill/>
          </a:ln>
        </p:spPr>
      </p:pic>
      <p:sp>
        <p:nvSpPr>
          <p:cNvPr id="142" name="Google Shape;142;p6"/>
          <p:cNvSpPr/>
          <p:nvPr/>
        </p:nvSpPr>
        <p:spPr>
          <a:xfrm>
            <a:off x="4571999" y="1310713"/>
            <a:ext cx="3591697" cy="2937100"/>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400" b="1" i="0" u="none" strike="noStrike" cap="none">
                <a:solidFill>
                  <a:schemeClr val="dk1"/>
                </a:solidFill>
                <a:latin typeface="Arial"/>
                <a:ea typeface="Arial"/>
                <a:cs typeface="Arial"/>
                <a:sym typeface="Arial"/>
              </a:rPr>
              <a:t>Do you know how these milestones might change in the future?</a:t>
            </a:r>
            <a:endParaRPr/>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pPr marL="0" lvl="0" indent="0" algn="l" rtl="0">
              <a:spcBef>
                <a:spcPts val="0"/>
              </a:spcBef>
              <a:spcAft>
                <a:spcPts val="0"/>
              </a:spcAft>
              <a:buClr>
                <a:schemeClr val="dk1"/>
              </a:buClr>
              <a:buSzPts val="1900"/>
              <a:buFont typeface="Arial"/>
              <a:buNone/>
            </a:pPr>
            <a:r>
              <a:rPr lang="en-GB" sz="1100">
                <a:solidFill>
                  <a:schemeClr val="dk1"/>
                </a:solidFill>
              </a:rPr>
              <a:t>There’s a bill currently going through Parliament called the </a:t>
            </a:r>
            <a:r>
              <a:rPr lang="en-GB" sz="1100" b="1">
                <a:solidFill>
                  <a:schemeClr val="dk1"/>
                </a:solidFill>
              </a:rPr>
              <a:t>Representation of the People Bill</a:t>
            </a:r>
            <a:r>
              <a:rPr lang="en-GB" sz="1100">
                <a:solidFill>
                  <a:schemeClr val="dk1"/>
                </a:solidFill>
              </a:rPr>
              <a:t>. A </a:t>
            </a:r>
            <a:r>
              <a:rPr lang="en-GB" sz="1100" b="1">
                <a:solidFill>
                  <a:schemeClr val="dk1"/>
                </a:solidFill>
              </a:rPr>
              <a:t>bill</a:t>
            </a:r>
            <a:r>
              <a:rPr lang="en-GB" sz="1100">
                <a:solidFill>
                  <a:schemeClr val="dk1"/>
                </a:solidFill>
              </a:rPr>
              <a:t> is a proposed new law or a change to an existing law that is debated in Parliament.</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SzPts val="1900"/>
              <a:buFont typeface="Arial"/>
              <a:buNone/>
            </a:pPr>
            <a:r>
              <a:rPr lang="en-GB" sz="1100">
                <a:solidFill>
                  <a:schemeClr val="dk1"/>
                </a:solidFill>
              </a:rPr>
              <a:t>If this bill passes and becomes law, young people will be able to </a:t>
            </a:r>
            <a:r>
              <a:rPr lang="en-GB" sz="1100" b="1">
                <a:solidFill>
                  <a:schemeClr val="dk1"/>
                </a:solidFill>
              </a:rPr>
              <a:t>register to vote from 14 </a:t>
            </a:r>
            <a:r>
              <a:rPr lang="en-GB" sz="1100">
                <a:solidFill>
                  <a:schemeClr val="dk1"/>
                </a:solidFill>
              </a:rPr>
              <a:t>years old, and </a:t>
            </a:r>
            <a:r>
              <a:rPr lang="en-GB" sz="1100" b="1">
                <a:solidFill>
                  <a:schemeClr val="dk1"/>
                </a:solidFill>
              </a:rPr>
              <a:t>vote in all elections from age 16</a:t>
            </a:r>
            <a:r>
              <a:rPr lang="en-GB" sz="1100">
                <a:solidFill>
                  <a:schemeClr val="dk1"/>
                </a:solidFill>
              </a:rPr>
              <a:t>. </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Font typeface="Arial"/>
              <a:buNone/>
            </a:pPr>
            <a:r>
              <a:rPr lang="en-GB" sz="1100">
                <a:solidFill>
                  <a:schemeClr val="dk1"/>
                </a:solidFill>
              </a:rPr>
              <a:t>Check </a:t>
            </a:r>
            <a:r>
              <a:rPr lang="en-GB" sz="1100" u="sng">
                <a:solidFill>
                  <a:srgbClr val="00717D"/>
                </a:solidFill>
                <a:hlinkClick r:id="rId5">
                  <a:extLst>
                    <a:ext uri="{A12FA001-AC4F-418D-AE19-62706E023703}">
                      <ahyp:hlinkClr xmlns:ahyp="http://schemas.microsoft.com/office/drawing/2018/hyperlinkcolor" val="tx"/>
                    </a:ext>
                  </a:extLst>
                </a:hlinkClick>
              </a:rPr>
              <a:t>www.gov.uk/register-to-vote</a:t>
            </a:r>
            <a:r>
              <a:rPr lang="en-GB" sz="1100">
                <a:solidFill>
                  <a:srgbClr val="00717D"/>
                </a:solidFill>
              </a:rPr>
              <a:t> </a:t>
            </a:r>
            <a:r>
              <a:rPr lang="en-GB" sz="1100">
                <a:solidFill>
                  <a:schemeClr val="dk1"/>
                </a:solidFill>
              </a:rPr>
              <a:t>for the latest news and updates on voting rules.</a:t>
            </a:r>
            <a:r>
              <a:rPr lang="en-GB">
                <a:solidFill>
                  <a:schemeClr val="dk1"/>
                </a:solidFill>
              </a:rPr>
              <a:t> </a:t>
            </a:r>
            <a:endParaRPr sz="120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extLst>
      <p:ext uri="{BB962C8B-B14F-4D97-AF65-F5344CB8AC3E}">
        <p14:creationId xmlns:p14="http://schemas.microsoft.com/office/powerpoint/2010/main" val="4095397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42">
                                            <p:txEl>
                                              <p:pRg st="1" end="1"/>
                                            </p:txEl>
                                          </p:spTgt>
                                        </p:tgtEl>
                                        <p:attrNameLst>
                                          <p:attrName>style.visibility</p:attrName>
                                        </p:attrNameLst>
                                      </p:cBhvr>
                                      <p:to>
                                        <p:strVal val="visible"/>
                                      </p:to>
                                    </p:set>
                                    <p:anim calcmode="lin" valueType="num">
                                      <p:cBhvr additive="base">
                                        <p:cTn id="15" dur="1000"/>
                                        <p:tgtEl>
                                          <p:spTgt spid="142">
                                            <p:txEl>
                                              <p:pRg st="1" end="1"/>
                                            </p:txEl>
                                          </p:spTgt>
                                        </p:tgtEl>
                                        <p:attrNameLst>
                                          <p:attrName>ppt_x</p:attrName>
                                        </p:attrNameLst>
                                      </p:cBhvr>
                                      <p:tavLst>
                                        <p:tav tm="0">
                                          <p:val>
                                            <p:strVal val="#ppt_x+1"/>
                                          </p:val>
                                        </p:tav>
                                        <p:tav tm="100000">
                                          <p:val>
                                            <p:strVal val="#ppt_x"/>
                                          </p:val>
                                        </p:tav>
                                      </p:tavLst>
                                    </p:anim>
                                  </p:childTnLst>
                                </p:cTn>
                              </p:par>
                              <p:par>
                                <p:cTn id="16" presetID="2" presetClass="entr" presetSubtype="2" fill="hold" nodeType="withEffect">
                                  <p:stCondLst>
                                    <p:cond delay="0"/>
                                  </p:stCondLst>
                                  <p:childTnLst>
                                    <p:set>
                                      <p:cBhvr>
                                        <p:cTn id="17" dur="1" fill="hold">
                                          <p:stCondLst>
                                            <p:cond delay="0"/>
                                          </p:stCondLst>
                                        </p:cTn>
                                        <p:tgtEl>
                                          <p:spTgt spid="142">
                                            <p:txEl>
                                              <p:pRg st="2" end="2"/>
                                            </p:txEl>
                                          </p:spTgt>
                                        </p:tgtEl>
                                        <p:attrNameLst>
                                          <p:attrName>style.visibility</p:attrName>
                                        </p:attrNameLst>
                                      </p:cBhvr>
                                      <p:to>
                                        <p:strVal val="visible"/>
                                      </p:to>
                                    </p:set>
                                    <p:anim calcmode="lin" valueType="num">
                                      <p:cBhvr additive="base">
                                        <p:cTn id="18" dur="1000"/>
                                        <p:tgtEl>
                                          <p:spTgt spid="142">
                                            <p:txEl>
                                              <p:pRg st="2" end="2"/>
                                            </p:txEl>
                                          </p:spTgt>
                                        </p:tgtEl>
                                        <p:attrNameLst>
                                          <p:attrName>ppt_x</p:attrName>
                                        </p:attrNameLst>
                                      </p:cBhvr>
                                      <p:tavLst>
                                        <p:tav tm="0">
                                          <p:val>
                                            <p:strVal val="#ppt_x+1"/>
                                          </p:val>
                                        </p:tav>
                                        <p:tav tm="100000">
                                          <p:val>
                                            <p:strVal val="#ppt_x"/>
                                          </p:val>
                                        </p:tav>
                                      </p:tavLst>
                                    </p:anim>
                                  </p:childTnLst>
                                </p:cTn>
                              </p:par>
                              <p:par>
                                <p:cTn id="19" presetID="2" presetClass="entr" presetSubtype="2" fill="hold" nodeType="withEffect">
                                  <p:stCondLst>
                                    <p:cond delay="0"/>
                                  </p:stCondLst>
                                  <p:childTnLst>
                                    <p:set>
                                      <p:cBhvr>
                                        <p:cTn id="20" dur="1" fill="hold">
                                          <p:stCondLst>
                                            <p:cond delay="0"/>
                                          </p:stCondLst>
                                        </p:cTn>
                                        <p:tgtEl>
                                          <p:spTgt spid="142">
                                            <p:txEl>
                                              <p:pRg st="3" end="3"/>
                                            </p:txEl>
                                          </p:spTgt>
                                        </p:tgtEl>
                                        <p:attrNameLst>
                                          <p:attrName>style.visibility</p:attrName>
                                        </p:attrNameLst>
                                      </p:cBhvr>
                                      <p:to>
                                        <p:strVal val="visible"/>
                                      </p:to>
                                    </p:set>
                                    <p:anim calcmode="lin" valueType="num">
                                      <p:cBhvr additive="base">
                                        <p:cTn id="21" dur="1000"/>
                                        <p:tgtEl>
                                          <p:spTgt spid="142">
                                            <p:txEl>
                                              <p:pRg st="3" end="3"/>
                                            </p:txEl>
                                          </p:spTgt>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142">
                                            <p:txEl>
                                              <p:pRg st="4" end="4"/>
                                            </p:txEl>
                                          </p:spTgt>
                                        </p:tgtEl>
                                        <p:attrNameLst>
                                          <p:attrName>style.visibility</p:attrName>
                                        </p:attrNameLst>
                                      </p:cBhvr>
                                      <p:to>
                                        <p:strVal val="visible"/>
                                      </p:to>
                                    </p:set>
                                    <p:anim calcmode="lin" valueType="num">
                                      <p:cBhvr additive="base">
                                        <p:cTn id="24" dur="1000"/>
                                        <p:tgtEl>
                                          <p:spTgt spid="142">
                                            <p:txEl>
                                              <p:pRg st="4" end="4"/>
                                            </p:txEl>
                                          </p:spTgt>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142">
                                            <p:txEl>
                                              <p:pRg st="5" end="5"/>
                                            </p:txEl>
                                          </p:spTgt>
                                        </p:tgtEl>
                                        <p:attrNameLst>
                                          <p:attrName>style.visibility</p:attrName>
                                        </p:attrNameLst>
                                      </p:cBhvr>
                                      <p:to>
                                        <p:strVal val="visible"/>
                                      </p:to>
                                    </p:set>
                                    <p:anim calcmode="lin" valueType="num">
                                      <p:cBhvr additive="base">
                                        <p:cTn id="27" dur="1000"/>
                                        <p:tgtEl>
                                          <p:spTgt spid="142">
                                            <p:txEl>
                                              <p:pRg st="5" end="5"/>
                                            </p:txEl>
                                          </p:spTgt>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142">
                                            <p:txEl>
                                              <p:pRg st="6" end="6"/>
                                            </p:txEl>
                                          </p:spTgt>
                                        </p:tgtEl>
                                        <p:attrNameLst>
                                          <p:attrName>style.visibility</p:attrName>
                                        </p:attrNameLst>
                                      </p:cBhvr>
                                      <p:to>
                                        <p:strVal val="visible"/>
                                      </p:to>
                                    </p:set>
                                    <p:anim calcmode="lin" valueType="num">
                                      <p:cBhvr additive="base">
                                        <p:cTn id="30" dur="1000"/>
                                        <p:tgtEl>
                                          <p:spTgt spid="142">
                                            <p:txEl>
                                              <p:pRg st="6" end="6"/>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ee773b2950_0_94"/>
          <p:cNvSpPr/>
          <p:nvPr/>
        </p:nvSpPr>
        <p:spPr>
          <a:xfrm>
            <a:off x="2661943" y="801400"/>
            <a:ext cx="3486600" cy="6768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Who can you vote for?</a:t>
            </a:r>
            <a:endParaRPr sz="1400" b="1" i="0" u="none" strike="noStrike" cap="none">
              <a:solidFill>
                <a:schemeClr val="lt1"/>
              </a:solidFill>
              <a:latin typeface="Montserrat"/>
              <a:ea typeface="Montserrat"/>
              <a:cs typeface="Montserrat"/>
              <a:sym typeface="Montserrat"/>
            </a:endParaRPr>
          </a:p>
        </p:txBody>
      </p:sp>
      <p:pic>
        <p:nvPicPr>
          <p:cNvPr id="151" name="Google Shape;151;g2ee773b2950_0_9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2" name="Google Shape;152;g2ee773b2950_0_9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53" name="Google Shape;153;g2ee773b2950_0_9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54" name="Google Shape;154;g2ee773b2950_0_94"/>
          <p:cNvCxnSpPr/>
          <p:nvPr/>
        </p:nvCxnSpPr>
        <p:spPr>
          <a:xfrm rot="10800000" flipH="1">
            <a:off x="300800" y="4118075"/>
            <a:ext cx="8208900" cy="23700"/>
          </a:xfrm>
          <a:prstGeom prst="straightConnector1">
            <a:avLst/>
          </a:prstGeom>
          <a:noFill/>
          <a:ln w="9525" cap="flat" cmpd="sng">
            <a:solidFill>
              <a:schemeClr val="dk2"/>
            </a:solidFill>
            <a:prstDash val="solid"/>
            <a:round/>
            <a:headEnd type="none" w="sm" len="sm"/>
            <a:tailEnd type="none" w="sm" len="sm"/>
          </a:ln>
        </p:spPr>
      </p:cxnSp>
      <p:pic>
        <p:nvPicPr>
          <p:cNvPr id="155" name="Google Shape;155;g2ee773b2950_0_9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56" name="Google Shape;156;g2ee773b2950_0_94"/>
          <p:cNvSpPr txBox="1"/>
          <p:nvPr/>
        </p:nvSpPr>
        <p:spPr>
          <a:xfrm>
            <a:off x="685114" y="1624250"/>
            <a:ext cx="42615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GB" sz="1500" b="1" i="0" u="none" strike="noStrike" cap="none">
                <a:latin typeface="Arial"/>
                <a:ea typeface="Arial"/>
                <a:cs typeface="Arial"/>
                <a:sym typeface="Arial"/>
              </a:rPr>
              <a:t>There are three types of election in London: </a:t>
            </a:r>
            <a:endParaRPr sz="900" b="1" i="0" u="none" strike="noStrike" cap="none">
              <a:latin typeface="Arial"/>
              <a:ea typeface="Arial"/>
              <a:cs typeface="Arial"/>
              <a:sym typeface="Arial"/>
            </a:endParaRPr>
          </a:p>
        </p:txBody>
      </p:sp>
      <p:pic>
        <p:nvPicPr>
          <p:cNvPr id="157" name="Google Shape;157;g2ee773b2950_0_94"/>
          <p:cNvPicPr preferRelativeResize="0"/>
          <p:nvPr/>
        </p:nvPicPr>
        <p:blipFill rotWithShape="1">
          <a:blip r:embed="rId6">
            <a:alphaModFix/>
          </a:blip>
          <a:srcRect/>
          <a:stretch/>
        </p:blipFill>
        <p:spPr>
          <a:xfrm>
            <a:off x="521828" y="2043914"/>
            <a:ext cx="7772400" cy="1896123"/>
          </a:xfrm>
          <a:prstGeom prst="roundRect">
            <a:avLst>
              <a:gd name="adj" fmla="val 16667"/>
            </a:avLst>
          </a:prstGeom>
          <a:noFill/>
          <a:ln>
            <a:noFill/>
          </a:ln>
        </p:spPr>
      </p:pic>
    </p:spTree>
    <p:extLst>
      <p:ext uri="{BB962C8B-B14F-4D97-AF65-F5344CB8AC3E}">
        <p14:creationId xmlns:p14="http://schemas.microsoft.com/office/powerpoint/2010/main" val="140104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MediaLengthInSeconds xmlns="827d91c9-7156-4793-b1dc-97c4da7da15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0D1ED6-C6E1-43AA-AA7B-EE1AD5665EE0}">
  <ds:schemaRefs>
    <ds:schemaRef ds:uri="http://schemas.microsoft.com/sharepoint/v3/contenttype/forms"/>
  </ds:schemaRefs>
</ds:datastoreItem>
</file>

<file path=customXml/itemProps2.xml><?xml version="1.0" encoding="utf-8"?>
<ds:datastoreItem xmlns:ds="http://schemas.openxmlformats.org/officeDocument/2006/customXml" ds:itemID="{47ACF166-0886-4938-AFA1-F47FA27187C7}">
  <ds:schemaRefs>
    <ds:schemaRef ds:uri="http://schemas.microsoft.com/office/2006/metadata/properties"/>
    <ds:schemaRef ds:uri="http://schemas.microsoft.com/office/infopath/2007/PartnerControls"/>
    <ds:schemaRef ds:uri="5acd3943-5252-4444-abb6-dd96d8a9ec7d"/>
    <ds:schemaRef ds:uri="827d91c9-7156-4793-b1dc-97c4da7da156"/>
  </ds:schemaRefs>
</ds:datastoreItem>
</file>

<file path=customXml/itemProps3.xml><?xml version="1.0" encoding="utf-8"?>
<ds:datastoreItem xmlns:ds="http://schemas.openxmlformats.org/officeDocument/2006/customXml" ds:itemID="{648A308F-855E-4AB6-8405-96E723BE4B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d91c9-7156-4793-b1dc-97c4da7da156"/>
    <ds:schemaRef ds:uri="5acd3943-5252-4444-abb6-dd96d8a9ec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2546</Words>
  <Application>Microsoft Office PowerPoint</Application>
  <PresentationFormat>On-screen Show (16:9)</PresentationFormat>
  <Paragraphs>319</Paragraphs>
  <Slides>19</Slides>
  <Notes>19</Notes>
  <HiddenSlides>0</HiddenSlides>
  <MMClips>1</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Imogen McConnell</cp:lastModifiedBy>
  <cp:revision>355</cp:revision>
  <dcterms:modified xsi:type="dcterms:W3CDTF">2026-09-10T12:21:14Z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MediaServiceImageTags">
    <vt:lpwstr/>
  </property>
  <property fmtid="{D5CDD505-2E9C-101B-9397-08002B2CF9AE}" pid="4" name="Order">
    <vt:r8>478800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