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5"/>
  </p:notesMasterIdLst>
  <p:sldIdLst>
    <p:sldId id="302" r:id="rId5"/>
    <p:sldId id="257" r:id="rId6"/>
    <p:sldId id="303" r:id="rId7"/>
    <p:sldId id="304" r:id="rId8"/>
    <p:sldId id="260" r:id="rId9"/>
    <p:sldId id="261" r:id="rId10"/>
    <p:sldId id="262" r:id="rId11"/>
    <p:sldId id="314" r:id="rId12"/>
    <p:sldId id="263" r:id="rId13"/>
    <p:sldId id="296" r:id="rId14"/>
    <p:sldId id="315" r:id="rId15"/>
    <p:sldId id="264" r:id="rId16"/>
    <p:sldId id="309" r:id="rId17"/>
    <p:sldId id="294" r:id="rId18"/>
    <p:sldId id="266" r:id="rId19"/>
    <p:sldId id="310" r:id="rId20"/>
    <p:sldId id="311" r:id="rId21"/>
    <p:sldId id="273" r:id="rId22"/>
    <p:sldId id="312" r:id="rId23"/>
    <p:sldId id="275" r:id="rId24"/>
    <p:sldId id="276" r:id="rId25"/>
    <p:sldId id="277" r:id="rId26"/>
    <p:sldId id="278" r:id="rId27"/>
    <p:sldId id="279" r:id="rId28"/>
    <p:sldId id="280" r:id="rId29"/>
    <p:sldId id="281" r:id="rId30"/>
    <p:sldId id="282" r:id="rId31"/>
    <p:sldId id="283" r:id="rId32"/>
    <p:sldId id="292" r:id="rId33"/>
    <p:sldId id="313" r:id="rId34"/>
  </p:sldIdLst>
  <p:sldSz cx="9144000" cy="5143500" type="screen16x9"/>
  <p:notesSz cx="6858000" cy="9144000"/>
  <p:embeddedFontLst>
    <p:embeddedFont>
      <p:font typeface="Montserrat" panose="00000500000000000000" pitchFamily="2" charset="0"/>
      <p:regular r:id="rId36"/>
      <p:bold r:id="rId37"/>
      <p:italic r:id="rId38"/>
      <p:boldItalic r:id="rId39"/>
    </p:embeddedFont>
    <p:embeddedFont>
      <p:font typeface="Roboto" panose="02000000000000000000" pitchFamily="2"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44" roundtripDataSignature="AMtx7mjoX8wD1R2OzVJjN8jwhM6URr1Qm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4931F9-3E68-177C-95B0-0FE88E6C69EC}" v="103" dt="2026-09-08T14:18:41.807"/>
    <p1510:client id="{CD1D3376-A8ED-E0CE-9D8F-5CD791C1092A}" v="3" dt="2026-09-09T15:44:55.587"/>
  </p1510:revLst>
</p1510:revInfo>
</file>

<file path=ppt/tableStyles.xml><?xml version="1.0" encoding="utf-8"?>
<a:tblStyleLst xmlns:a="http://schemas.openxmlformats.org/drawingml/2006/main" def="{E5AE97D7-266C-4748-9E39-F7F89C4C33B2}">
  <a:tblStyle styleId="{E5AE97D7-266C-4748-9E39-F7F89C4C33B2}"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58"/>
  </p:normalViewPr>
  <p:slideViewPr>
    <p:cSldViewPr snapToGrid="0">
      <p:cViewPr varScale="1">
        <p:scale>
          <a:sx n="127" d="100"/>
          <a:sy n="127" d="100"/>
        </p:scale>
        <p:origin x="184" y="6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i Davis" userId="S::abbi.davis@london.gov.uk::a6355f88-9c5d-467e-a163-7375970b0b97" providerId="AD" clId="Web-{CD1D3376-A8ED-E0CE-9D8F-5CD791C1092A}"/>
    <pc:docChg chg="modSld">
      <pc:chgData name="Abbi Davis" userId="S::abbi.davis@london.gov.uk::a6355f88-9c5d-467e-a163-7375970b0b97" providerId="AD" clId="Web-{CD1D3376-A8ED-E0CE-9D8F-5CD791C1092A}" dt="2026-09-09T15:45:39.886" v="26"/>
      <pc:docMkLst>
        <pc:docMk/>
      </pc:docMkLst>
      <pc:sldChg chg="modNotes">
        <pc:chgData name="Abbi Davis" userId="S::abbi.davis@london.gov.uk::a6355f88-9c5d-467e-a163-7375970b0b97" providerId="AD" clId="Web-{CD1D3376-A8ED-E0CE-9D8F-5CD791C1092A}" dt="2026-09-09T15:44:34.227" v="19"/>
        <pc:sldMkLst>
          <pc:docMk/>
          <pc:sldMk cId="0" sldId="260"/>
        </pc:sldMkLst>
      </pc:sldChg>
      <pc:sldChg chg="modNotes">
        <pc:chgData name="Abbi Davis" userId="S::abbi.davis@london.gov.uk::a6355f88-9c5d-467e-a163-7375970b0b97" providerId="AD" clId="Web-{CD1D3376-A8ED-E0CE-9D8F-5CD791C1092A}" dt="2026-09-09T15:44:55.290" v="23"/>
        <pc:sldMkLst>
          <pc:docMk/>
          <pc:sldMk cId="0" sldId="262"/>
        </pc:sldMkLst>
      </pc:sldChg>
      <pc:sldChg chg="modNotes">
        <pc:chgData name="Abbi Davis" userId="S::abbi.davis@london.gov.uk::a6355f88-9c5d-467e-a163-7375970b0b97" providerId="AD" clId="Web-{CD1D3376-A8ED-E0CE-9D8F-5CD791C1092A}" dt="2026-09-09T15:45:39.886" v="26"/>
        <pc:sldMkLst>
          <pc:docMk/>
          <pc:sldMk cId="692572428" sldId="296"/>
        </pc:sldMkLst>
      </pc:sldChg>
      <pc:sldChg chg="modNotes">
        <pc:chgData name="Abbi Davis" userId="S::abbi.davis@london.gov.uk::a6355f88-9c5d-467e-a163-7375970b0b97" providerId="AD" clId="Web-{CD1D3376-A8ED-E0CE-9D8F-5CD791C1092A}" dt="2026-09-09T15:44:04.053" v="2"/>
        <pc:sldMkLst>
          <pc:docMk/>
          <pc:sldMk cId="1493510643" sldId="302"/>
        </pc:sldMkLst>
      </pc:sldChg>
    </pc:docChg>
  </pc:docChgLst>
  <pc:docChgLst>
    <pc:chgData name="Imogen McConnell" userId="S::imogen_shoutoutuk.org#ext#@transportforlondon.onmicrosoft.com::e1375e47-3a55-421f-acc5-2904859c6116" providerId="AD" clId="Web-{A91641E2-A471-5824-7736-533646BC4828}"/>
    <pc:docChg chg="addSld delSld modSld sldOrd">
      <pc:chgData name="Imogen McConnell" userId="S::imogen_shoutoutuk.org#ext#@transportforlondon.onmicrosoft.com::e1375e47-3a55-421f-acc5-2904859c6116" providerId="AD" clId="Web-{A91641E2-A471-5824-7736-533646BC4828}" dt="2026-09-03T13:04:24.337" v="333"/>
      <pc:docMkLst>
        <pc:docMk/>
      </pc:docMkLst>
      <pc:sldChg chg="modSp ord modNotes">
        <pc:chgData name="Imogen McConnell" userId="S::imogen_shoutoutuk.org#ext#@transportforlondon.onmicrosoft.com::e1375e47-3a55-421f-acc5-2904859c6116" providerId="AD" clId="Web-{A91641E2-A471-5824-7736-533646BC4828}" dt="2026-09-03T13:04:24.337" v="333"/>
        <pc:sldMkLst>
          <pc:docMk/>
          <pc:sldMk cId="1839684609" sldId="294"/>
        </pc:sldMkLst>
        <pc:picChg chg="mod">
          <ac:chgData name="Imogen McConnell" userId="S::imogen_shoutoutuk.org#ext#@transportforlondon.onmicrosoft.com::e1375e47-3a55-421f-acc5-2904859c6116" providerId="AD" clId="Web-{A91641E2-A471-5824-7736-533646BC4828}" dt="2026-09-01T12:41:24.668" v="286" actId="1076"/>
          <ac:picMkLst>
            <pc:docMk/>
            <pc:sldMk cId="1839684609" sldId="294"/>
            <ac:picMk id="221" creationId="{00000000-0000-0000-0000-000000000000}"/>
          </ac:picMkLst>
        </pc:picChg>
      </pc:sldChg>
      <pc:sldChg chg="modNotes">
        <pc:chgData name="Imogen McConnell" userId="S::imogen_shoutoutuk.org#ext#@transportforlondon.onmicrosoft.com::e1375e47-3a55-421f-acc5-2904859c6116" providerId="AD" clId="Web-{A91641E2-A471-5824-7736-533646BC4828}" dt="2026-09-01T11:39:48.669" v="17"/>
        <pc:sldMkLst>
          <pc:docMk/>
          <pc:sldMk cId="692572428" sldId="296"/>
        </pc:sldMkLst>
      </pc:sldChg>
      <pc:sldChg chg="addSp delSp modSp">
        <pc:chgData name="Imogen McConnell" userId="S::imogen_shoutoutuk.org#ext#@transportforlondon.onmicrosoft.com::e1375e47-3a55-421f-acc5-2904859c6116" providerId="AD" clId="Web-{A91641E2-A471-5824-7736-533646BC4828}" dt="2026-09-01T12:46:03.944" v="328" actId="1076"/>
        <pc:sldMkLst>
          <pc:docMk/>
          <pc:sldMk cId="513567662" sldId="313"/>
        </pc:sldMkLst>
        <pc:picChg chg="add mod modCrop">
          <ac:chgData name="Imogen McConnell" userId="S::imogen_shoutoutuk.org#ext#@transportforlondon.onmicrosoft.com::e1375e47-3a55-421f-acc5-2904859c6116" providerId="AD" clId="Web-{A91641E2-A471-5824-7736-533646BC4828}" dt="2026-09-01T12:46:03.944" v="328" actId="1076"/>
          <ac:picMkLst>
            <pc:docMk/>
            <pc:sldMk cId="513567662" sldId="313"/>
            <ac:picMk id="3" creationId="{7441BD44-6ACB-5EFC-640F-5D2F1A3C62B5}"/>
          </ac:picMkLst>
        </pc:picChg>
      </pc:sldChg>
    </pc:docChg>
  </pc:docChgLst>
  <pc:docChgLst>
    <pc:chgData name="Abbi Davis" userId="S::abbi.davis@london.gov.uk::a6355f88-9c5d-467e-a163-7375970b0b97" providerId="AD" clId="Web-{F6674460-0472-4471-EF0B-A9805A3DDE12}"/>
    <pc:docChg chg="modSld">
      <pc:chgData name="Abbi Davis" userId="S::abbi.davis@london.gov.uk::a6355f88-9c5d-467e-a163-7375970b0b97" providerId="AD" clId="Web-{F6674460-0472-4471-EF0B-A9805A3DDE12}" dt="2026-09-04T14:14:01.426" v="5"/>
      <pc:docMkLst>
        <pc:docMk/>
      </pc:docMkLst>
      <pc:sldChg chg="modNotes">
        <pc:chgData name="Abbi Davis" userId="S::abbi.davis@london.gov.uk::a6355f88-9c5d-467e-a163-7375970b0b97" providerId="AD" clId="Web-{F6674460-0472-4471-EF0B-A9805A3DDE12}" dt="2026-09-04T14:14:01.426" v="5"/>
        <pc:sldMkLst>
          <pc:docMk/>
          <pc:sldMk cId="692572428" sldId="296"/>
        </pc:sldMkLst>
      </pc:sldChg>
    </pc:docChg>
  </pc:docChgLst>
  <pc:docChgLst>
    <pc:chgData name="Imogen McConnell" userId="S::imogen_shoutoutuk.org#ext#@transportforlondon.onmicrosoft.com::e1375e47-3a55-421f-acc5-2904859c6116" providerId="AD" clId="Web-{00000000-0000-0000-0000-000000000000}"/>
    <pc:docChg chg="modSld">
      <pc:chgData name="Imogen McConnell" userId="S::imogen_shoutoutuk.org#ext#@transportforlondon.onmicrosoft.com::e1375e47-3a55-421f-acc5-2904859c6116" providerId="AD" clId="Web-{00000000-0000-0000-0000-000000000000}" dt="2026-09-07T14:01:03.805" v="8" actId="14100"/>
      <pc:docMkLst>
        <pc:docMk/>
      </pc:docMkLst>
      <pc:sldChg chg="modNotes">
        <pc:chgData name="Imogen McConnell" userId="S::imogen_shoutoutuk.org#ext#@transportforlondon.onmicrosoft.com::e1375e47-3a55-421f-acc5-2904859c6116" providerId="AD" clId="Web-{00000000-0000-0000-0000-000000000000}" dt="2026-09-01T09:17:54.152" v="3"/>
        <pc:sldMkLst>
          <pc:docMk/>
          <pc:sldMk cId="0" sldId="275"/>
        </pc:sldMkLst>
      </pc:sldChg>
      <pc:sldChg chg="modSp">
        <pc:chgData name="Imogen McConnell" userId="S::imogen_shoutoutuk.org#ext#@transportforlondon.onmicrosoft.com::e1375e47-3a55-421f-acc5-2904859c6116" providerId="AD" clId="Web-{00000000-0000-0000-0000-000000000000}" dt="2026-09-07T14:01:03.805" v="8" actId="14100"/>
        <pc:sldMkLst>
          <pc:docMk/>
          <pc:sldMk cId="3381377552" sldId="314"/>
        </pc:sldMkLst>
        <pc:spChg chg="mod">
          <ac:chgData name="Imogen McConnell" userId="S::imogen_shoutoutuk.org#ext#@transportforlondon.onmicrosoft.com::e1375e47-3a55-421f-acc5-2904859c6116" providerId="AD" clId="Web-{00000000-0000-0000-0000-000000000000}" dt="2026-09-07T14:00:49.242" v="4" actId="1076"/>
          <ac:spMkLst>
            <pc:docMk/>
            <pc:sldMk cId="3381377552" sldId="314"/>
            <ac:spMk id="78" creationId="{6B0CF566-492B-C55E-703B-2BB9CB97AFCC}"/>
          </ac:spMkLst>
        </pc:spChg>
        <pc:picChg chg="mod">
          <ac:chgData name="Imogen McConnell" userId="S::imogen_shoutoutuk.org#ext#@transportforlondon.onmicrosoft.com::e1375e47-3a55-421f-acc5-2904859c6116" providerId="AD" clId="Web-{00000000-0000-0000-0000-000000000000}" dt="2026-09-07T14:01:03.805" v="8" actId="14100"/>
          <ac:picMkLst>
            <pc:docMk/>
            <pc:sldMk cId="3381377552" sldId="314"/>
            <ac:picMk id="4" creationId="{FC5E22D3-9EEC-1B96-AFFF-6A59C6E43F43}"/>
          </ac:picMkLst>
        </pc:picChg>
        <pc:picChg chg="mod">
          <ac:chgData name="Imogen McConnell" userId="S::imogen_shoutoutuk.org#ext#@transportforlondon.onmicrosoft.com::e1375e47-3a55-421f-acc5-2904859c6116" providerId="AD" clId="Web-{00000000-0000-0000-0000-000000000000}" dt="2026-09-07T14:00:57.961" v="7" actId="14100"/>
          <ac:picMkLst>
            <pc:docMk/>
            <pc:sldMk cId="3381377552" sldId="314"/>
            <ac:picMk id="6" creationId="{BC5B80F0-B601-D5BE-EA90-06F1A8F3D5A5}"/>
          </ac:picMkLst>
        </pc:picChg>
        <pc:picChg chg="mod">
          <ac:chgData name="Imogen McConnell" userId="S::imogen_shoutoutuk.org#ext#@transportforlondon.onmicrosoft.com::e1375e47-3a55-421f-acc5-2904859c6116" providerId="AD" clId="Web-{00000000-0000-0000-0000-000000000000}" dt="2026-09-07T14:00:50.351" v="5" actId="1076"/>
          <ac:picMkLst>
            <pc:docMk/>
            <pc:sldMk cId="3381377552" sldId="314"/>
            <ac:picMk id="8" creationId="{D5041C21-FD00-8BBF-7549-6785CF4E9EE6}"/>
          </ac:picMkLst>
        </pc:picChg>
      </pc:sldChg>
    </pc:docChg>
  </pc:docChgLst>
  <pc:docChgLst>
    <pc:chgData name="Imogen McConnell" userId="S::imogen_shoutoutuk.org#ext#@transportforlondon.onmicrosoft.com::e1375e47-3a55-421f-acc5-2904859c6116" providerId="AD" clId="Web-{03CAC64A-BBEF-146F-9E4B-1057F61F7917}"/>
    <pc:docChg chg="modSld">
      <pc:chgData name="Imogen McConnell" userId="S::imogen_shoutoutuk.org#ext#@transportforlondon.onmicrosoft.com::e1375e47-3a55-421f-acc5-2904859c6116" providerId="AD" clId="Web-{03CAC64A-BBEF-146F-9E4B-1057F61F7917}" dt="2026-09-01T09:14:25.469" v="77"/>
      <pc:docMkLst>
        <pc:docMk/>
      </pc:docMkLst>
      <pc:sldChg chg="modNotes">
        <pc:chgData name="Imogen McConnell" userId="S::imogen_shoutoutuk.org#ext#@transportforlondon.onmicrosoft.com::e1375e47-3a55-421f-acc5-2904859c6116" providerId="AD" clId="Web-{03CAC64A-BBEF-146F-9E4B-1057F61F7917}" dt="2026-09-01T09:11:49.790" v="70"/>
        <pc:sldMkLst>
          <pc:docMk/>
          <pc:sldMk cId="0" sldId="264"/>
        </pc:sldMkLst>
      </pc:sldChg>
      <pc:sldChg chg="modNotes">
        <pc:chgData name="Imogen McConnell" userId="S::imogen_shoutoutuk.org#ext#@transportforlondon.onmicrosoft.com::e1375e47-3a55-421f-acc5-2904859c6116" providerId="AD" clId="Web-{03CAC64A-BBEF-146F-9E4B-1057F61F7917}" dt="2026-09-01T08:39:14.547" v="31"/>
        <pc:sldMkLst>
          <pc:docMk/>
          <pc:sldMk cId="1592255088" sldId="303"/>
        </pc:sldMkLst>
      </pc:sldChg>
      <pc:sldChg chg="modNotes">
        <pc:chgData name="Imogen McConnell" userId="S::imogen_shoutoutuk.org#ext#@transportforlondon.onmicrosoft.com::e1375e47-3a55-421f-acc5-2904859c6116" providerId="AD" clId="Web-{03CAC64A-BBEF-146F-9E4B-1057F61F7917}" dt="2026-09-01T08:26:23.830" v="27"/>
        <pc:sldMkLst>
          <pc:docMk/>
          <pc:sldMk cId="513567662" sldId="313"/>
        </pc:sldMkLst>
      </pc:sldChg>
    </pc:docChg>
  </pc:docChgLst>
  <pc:docChgLst>
    <pc:chgData name="imogen@shoutoutuk.org" userId="S::urn:spo:guest#imogen@shoutoutuk.org::" providerId="AD" clId="Web-{0FE68CDB-74D1-D7A0-CADA-7DCD8A2DF7CC}"/>
    <pc:docChg chg="modSld">
      <pc:chgData name="imogen@shoutoutuk.org" userId="S::urn:spo:guest#imogen@shoutoutuk.org::" providerId="AD" clId="Web-{0FE68CDB-74D1-D7A0-CADA-7DCD8A2DF7CC}" dt="2026-08-19T08:04:02.345" v="2"/>
      <pc:docMkLst>
        <pc:docMk/>
      </pc:docMkLst>
      <pc:sldChg chg="addSp delSp">
        <pc:chgData name="imogen@shoutoutuk.org" userId="S::urn:spo:guest#imogen@shoutoutuk.org::" providerId="AD" clId="Web-{0FE68CDB-74D1-D7A0-CADA-7DCD8A2DF7CC}" dt="2026-08-19T08:04:02.345" v="2"/>
        <pc:sldMkLst>
          <pc:docMk/>
          <pc:sldMk cId="0" sldId="292"/>
        </pc:sldMkLst>
        <pc:spChg chg="add">
          <ac:chgData name="imogen@shoutoutuk.org" userId="S::urn:spo:guest#imogen@shoutoutuk.org::" providerId="AD" clId="Web-{0FE68CDB-74D1-D7A0-CADA-7DCD8A2DF7CC}" dt="2026-08-19T08:04:02.345" v="2"/>
          <ac:spMkLst>
            <pc:docMk/>
            <pc:sldMk cId="0" sldId="292"/>
            <ac:spMk id="2" creationId="{46D48C35-3001-F2AC-4B9C-70E5ED73F037}"/>
          </ac:spMkLst>
        </pc:spChg>
        <pc:picChg chg="add">
          <ac:chgData name="imogen@shoutoutuk.org" userId="S::urn:spo:guest#imogen@shoutoutuk.org::" providerId="AD" clId="Web-{0FE68CDB-74D1-D7A0-CADA-7DCD8A2DF7CC}" dt="2026-08-19T08:04:02.345" v="2"/>
          <ac:picMkLst>
            <pc:docMk/>
            <pc:sldMk cId="0" sldId="292"/>
            <ac:picMk id="3" creationId="{F6DA7C9D-2201-D579-324E-7BD2396DBE8D}"/>
          </ac:picMkLst>
        </pc:picChg>
        <pc:picChg chg="add">
          <ac:chgData name="imogen@shoutoutuk.org" userId="S::urn:spo:guest#imogen@shoutoutuk.org::" providerId="AD" clId="Web-{0FE68CDB-74D1-D7A0-CADA-7DCD8A2DF7CC}" dt="2026-08-19T08:04:02.345" v="2"/>
          <ac:picMkLst>
            <pc:docMk/>
            <pc:sldMk cId="0" sldId="292"/>
            <ac:picMk id="4" creationId="{58D99561-00B3-A141-6B11-DB2F522D1A37}"/>
          </ac:picMkLst>
        </pc:picChg>
      </pc:sldChg>
    </pc:docChg>
  </pc:docChgLst>
  <pc:docChgLst>
    <pc:chgData name="Imogen McConnell" userId="S::imogen_shoutoutuk.org#ext#@transportforlondon.onmicrosoft.com::e1375e47-3a55-421f-acc5-2904859c6116" providerId="AD" clId="Web-{124931F9-3E68-177C-95B0-0FE88E6C69EC}"/>
    <pc:docChg chg="addSld delSld modSld sldOrd">
      <pc:chgData name="Imogen McConnell" userId="S::imogen_shoutoutuk.org#ext#@transportforlondon.onmicrosoft.com::e1375e47-3a55-421f-acc5-2904859c6116" providerId="AD" clId="Web-{124931F9-3E68-177C-95B0-0FE88E6C69EC}" dt="2026-09-08T14:18:41.807" v="204" actId="1076"/>
      <pc:docMkLst>
        <pc:docMk/>
      </pc:docMkLst>
      <pc:sldChg chg="modNotes">
        <pc:chgData name="Imogen McConnell" userId="S::imogen_shoutoutuk.org#ext#@transportforlondon.onmicrosoft.com::e1375e47-3a55-421f-acc5-2904859c6116" providerId="AD" clId="Web-{124931F9-3E68-177C-95B0-0FE88E6C69EC}" dt="2026-09-08T12:40:10.584" v="3"/>
        <pc:sldMkLst>
          <pc:docMk/>
          <pc:sldMk cId="0" sldId="257"/>
        </pc:sldMkLst>
      </pc:sldChg>
      <pc:sldChg chg="add del">
        <pc:chgData name="Imogen McConnell" userId="S::imogen_shoutoutuk.org#ext#@transportforlondon.onmicrosoft.com::e1375e47-3a55-421f-acc5-2904859c6116" providerId="AD" clId="Web-{124931F9-3E68-177C-95B0-0FE88E6C69EC}" dt="2026-09-08T12:46:55.708" v="33"/>
        <pc:sldMkLst>
          <pc:docMk/>
          <pc:sldMk cId="0" sldId="260"/>
        </pc:sldMkLst>
      </pc:sldChg>
      <pc:sldChg chg="add del">
        <pc:chgData name="Imogen McConnell" userId="S::imogen_shoutoutuk.org#ext#@transportforlondon.onmicrosoft.com::e1375e47-3a55-421f-acc5-2904859c6116" providerId="AD" clId="Web-{124931F9-3E68-177C-95B0-0FE88E6C69EC}" dt="2026-09-08T12:46:55.927" v="34"/>
        <pc:sldMkLst>
          <pc:docMk/>
          <pc:sldMk cId="0" sldId="261"/>
        </pc:sldMkLst>
      </pc:sldChg>
      <pc:sldChg chg="add del">
        <pc:chgData name="Imogen McConnell" userId="S::imogen_shoutoutuk.org#ext#@transportforlondon.onmicrosoft.com::e1375e47-3a55-421f-acc5-2904859c6116" providerId="AD" clId="Web-{124931F9-3E68-177C-95B0-0FE88E6C69EC}" dt="2026-09-08T12:46:56.052" v="35"/>
        <pc:sldMkLst>
          <pc:docMk/>
          <pc:sldMk cId="0" sldId="262"/>
        </pc:sldMkLst>
      </pc:sldChg>
      <pc:sldChg chg="add del ord">
        <pc:chgData name="Imogen McConnell" userId="S::imogen_shoutoutuk.org#ext#@transportforlondon.onmicrosoft.com::e1375e47-3a55-421f-acc5-2904859c6116" providerId="AD" clId="Web-{124931F9-3E68-177C-95B0-0FE88E6C69EC}" dt="2026-09-08T12:47:12.630" v="42"/>
        <pc:sldMkLst>
          <pc:docMk/>
          <pc:sldMk cId="0" sldId="263"/>
        </pc:sldMkLst>
      </pc:sldChg>
      <pc:sldChg chg="modNotes">
        <pc:chgData name="Imogen McConnell" userId="S::imogen_shoutoutuk.org#ext#@transportforlondon.onmicrosoft.com::e1375e47-3a55-421f-acc5-2904859c6116" providerId="AD" clId="Web-{124931F9-3E68-177C-95B0-0FE88E6C69EC}" dt="2026-09-08T12:48:22.055" v="125"/>
        <pc:sldMkLst>
          <pc:docMk/>
          <pc:sldMk cId="0" sldId="264"/>
        </pc:sldMkLst>
      </pc:sldChg>
      <pc:sldChg chg="modNotes">
        <pc:chgData name="Imogen McConnell" userId="S::imogen_shoutoutuk.org#ext#@transportforlondon.onmicrosoft.com::e1375e47-3a55-421f-acc5-2904859c6116" providerId="AD" clId="Web-{124931F9-3E68-177C-95B0-0FE88E6C69EC}" dt="2026-09-08T12:48:58.837" v="131"/>
        <pc:sldMkLst>
          <pc:docMk/>
          <pc:sldMk cId="0" sldId="266"/>
        </pc:sldMkLst>
      </pc:sldChg>
      <pc:sldChg chg="modNotes">
        <pc:chgData name="Imogen McConnell" userId="S::imogen_shoutoutuk.org#ext#@transportforlondon.onmicrosoft.com::e1375e47-3a55-421f-acc5-2904859c6116" providerId="AD" clId="Web-{124931F9-3E68-177C-95B0-0FE88E6C69EC}" dt="2026-09-08T12:49:56.121" v="140"/>
        <pc:sldMkLst>
          <pc:docMk/>
          <pc:sldMk cId="0" sldId="273"/>
        </pc:sldMkLst>
      </pc:sldChg>
      <pc:sldChg chg="modNotes">
        <pc:chgData name="Imogen McConnell" userId="S::imogen_shoutoutuk.org#ext#@transportforlondon.onmicrosoft.com::e1375e47-3a55-421f-acc5-2904859c6116" providerId="AD" clId="Web-{124931F9-3E68-177C-95B0-0FE88E6C69EC}" dt="2026-09-08T12:50:18.747" v="145"/>
        <pc:sldMkLst>
          <pc:docMk/>
          <pc:sldMk cId="0" sldId="275"/>
        </pc:sldMkLst>
      </pc:sldChg>
      <pc:sldChg chg="modNotes">
        <pc:chgData name="Imogen McConnell" userId="S::imogen_shoutoutuk.org#ext#@transportforlondon.onmicrosoft.com::e1375e47-3a55-421f-acc5-2904859c6116" providerId="AD" clId="Web-{124931F9-3E68-177C-95B0-0FE88E6C69EC}" dt="2026-09-08T12:51:03.359" v="182"/>
        <pc:sldMkLst>
          <pc:docMk/>
          <pc:sldMk cId="0" sldId="283"/>
        </pc:sldMkLst>
      </pc:sldChg>
      <pc:sldChg chg="modNotes">
        <pc:chgData name="Imogen McConnell" userId="S::imogen_shoutoutuk.org#ext#@transportforlondon.onmicrosoft.com::e1375e47-3a55-421f-acc5-2904859c6116" providerId="AD" clId="Web-{124931F9-3E68-177C-95B0-0FE88E6C69EC}" dt="2026-09-08T12:51:15" v="185"/>
        <pc:sldMkLst>
          <pc:docMk/>
          <pc:sldMk cId="0" sldId="292"/>
        </pc:sldMkLst>
      </pc:sldChg>
      <pc:sldChg chg="modNotes">
        <pc:chgData name="Imogen McConnell" userId="S::imogen_shoutoutuk.org#ext#@transportforlondon.onmicrosoft.com::e1375e47-3a55-421f-acc5-2904859c6116" providerId="AD" clId="Web-{124931F9-3E68-177C-95B0-0FE88E6C69EC}" dt="2026-09-08T12:48:44.696" v="129"/>
        <pc:sldMkLst>
          <pc:docMk/>
          <pc:sldMk cId="1839684609" sldId="294"/>
        </pc:sldMkLst>
      </pc:sldChg>
      <pc:sldChg chg="modSp add del ord addAnim delAnim modAnim">
        <pc:chgData name="Imogen McConnell" userId="S::imogen_shoutoutuk.org#ext#@transportforlondon.onmicrosoft.com::e1375e47-3a55-421f-acc5-2904859c6116" providerId="AD" clId="Web-{124931F9-3E68-177C-95B0-0FE88E6C69EC}" dt="2026-09-08T14:18:41.807" v="204" actId="1076"/>
        <pc:sldMkLst>
          <pc:docMk/>
          <pc:sldMk cId="692572428" sldId="296"/>
        </pc:sldMkLst>
        <pc:picChg chg="mod">
          <ac:chgData name="Imogen McConnell" userId="S::imogen_shoutoutuk.org#ext#@transportforlondon.onmicrosoft.com::e1375e47-3a55-421f-acc5-2904859c6116" providerId="AD" clId="Web-{124931F9-3E68-177C-95B0-0FE88E6C69EC}" dt="2026-09-08T14:18:41.807" v="204" actId="1076"/>
          <ac:picMkLst>
            <pc:docMk/>
            <pc:sldMk cId="692572428" sldId="296"/>
            <ac:picMk id="2" creationId="{05ED3092-8F57-92E8-E396-D0C72E5E05C9}"/>
          </ac:picMkLst>
        </pc:picChg>
      </pc:sldChg>
      <pc:sldChg chg="add del">
        <pc:chgData name="Imogen McConnell" userId="S::imogen_shoutoutuk.org#ext#@transportforlondon.onmicrosoft.com::e1375e47-3a55-421f-acc5-2904859c6116" providerId="AD" clId="Web-{124931F9-3E68-177C-95B0-0FE88E6C69EC}" dt="2026-09-08T12:47:03.661" v="39"/>
        <pc:sldMkLst>
          <pc:docMk/>
          <pc:sldMk cId="1677633775" sldId="297"/>
        </pc:sldMkLst>
      </pc:sldChg>
      <pc:sldChg chg="modNotes">
        <pc:chgData name="Imogen McConnell" userId="S::imogen_shoutoutuk.org#ext#@transportforlondon.onmicrosoft.com::e1375e47-3a55-421f-acc5-2904859c6116" providerId="AD" clId="Web-{124931F9-3E68-177C-95B0-0FE88E6C69EC}" dt="2026-09-08T12:39:58.318" v="1"/>
        <pc:sldMkLst>
          <pc:docMk/>
          <pc:sldMk cId="1493510643" sldId="302"/>
        </pc:sldMkLst>
      </pc:sldChg>
      <pc:sldChg chg="modNotes">
        <pc:chgData name="Imogen McConnell" userId="S::imogen_shoutoutuk.org#ext#@transportforlondon.onmicrosoft.com::e1375e47-3a55-421f-acc5-2904859c6116" providerId="AD" clId="Web-{124931F9-3E68-177C-95B0-0FE88E6C69EC}" dt="2026-09-08T12:45:34.002" v="5"/>
        <pc:sldMkLst>
          <pc:docMk/>
          <pc:sldMk cId="1592255088" sldId="303"/>
        </pc:sldMkLst>
      </pc:sldChg>
      <pc:sldChg chg="modNotes">
        <pc:chgData name="Imogen McConnell" userId="S::imogen_shoutoutuk.org#ext#@transportforlondon.onmicrosoft.com::e1375e47-3a55-421f-acc5-2904859c6116" providerId="AD" clId="Web-{124931F9-3E68-177C-95B0-0FE88E6C69EC}" dt="2026-09-08T12:45:41.549" v="7"/>
        <pc:sldMkLst>
          <pc:docMk/>
          <pc:sldMk cId="43265798" sldId="304"/>
        </pc:sldMkLst>
      </pc:sldChg>
      <pc:sldChg chg="del">
        <pc:chgData name="Imogen McConnell" userId="S::imogen_shoutoutuk.org#ext#@transportforlondon.onmicrosoft.com::e1375e47-3a55-421f-acc5-2904859c6116" providerId="AD" clId="Web-{124931F9-3E68-177C-95B0-0FE88E6C69EC}" dt="2026-09-08T12:46:03.472" v="10"/>
        <pc:sldMkLst>
          <pc:docMk/>
          <pc:sldMk cId="620670481" sldId="305"/>
        </pc:sldMkLst>
      </pc:sldChg>
      <pc:sldChg chg="del">
        <pc:chgData name="Imogen McConnell" userId="S::imogen_shoutoutuk.org#ext#@transportforlondon.onmicrosoft.com::e1375e47-3a55-421f-acc5-2904859c6116" providerId="AD" clId="Web-{124931F9-3E68-177C-95B0-0FE88E6C69EC}" dt="2026-09-08T12:46:03.456" v="9"/>
        <pc:sldMkLst>
          <pc:docMk/>
          <pc:sldMk cId="749685351" sldId="306"/>
        </pc:sldMkLst>
      </pc:sldChg>
      <pc:sldChg chg="del">
        <pc:chgData name="Imogen McConnell" userId="S::imogen_shoutoutuk.org#ext#@transportforlondon.onmicrosoft.com::e1375e47-3a55-421f-acc5-2904859c6116" providerId="AD" clId="Web-{124931F9-3E68-177C-95B0-0FE88E6C69EC}" dt="2026-09-08T12:46:03.456" v="8"/>
        <pc:sldMkLst>
          <pc:docMk/>
          <pc:sldMk cId="1426743250" sldId="307"/>
        </pc:sldMkLst>
      </pc:sldChg>
      <pc:sldChg chg="add del">
        <pc:chgData name="Imogen McConnell" userId="S::imogen_shoutoutuk.org#ext#@transportforlondon.onmicrosoft.com::e1375e47-3a55-421f-acc5-2904859c6116" providerId="AD" clId="Web-{124931F9-3E68-177C-95B0-0FE88E6C69EC}" dt="2026-09-08T12:46:55.692" v="32"/>
        <pc:sldMkLst>
          <pc:docMk/>
          <pc:sldMk cId="2319357303" sldId="308"/>
        </pc:sldMkLst>
      </pc:sldChg>
      <pc:sldChg chg="modNotes">
        <pc:chgData name="Imogen McConnell" userId="S::imogen_shoutoutuk.org#ext#@transportforlondon.onmicrosoft.com::e1375e47-3a55-421f-acc5-2904859c6116" providerId="AD" clId="Web-{124931F9-3E68-177C-95B0-0FE88E6C69EC}" dt="2026-09-08T12:48:36.149" v="127"/>
        <pc:sldMkLst>
          <pc:docMk/>
          <pc:sldMk cId="886444735" sldId="309"/>
        </pc:sldMkLst>
      </pc:sldChg>
      <pc:sldChg chg="modNotes">
        <pc:chgData name="Imogen McConnell" userId="S::imogen_shoutoutuk.org#ext#@transportforlondon.onmicrosoft.com::e1375e47-3a55-421f-acc5-2904859c6116" providerId="AD" clId="Web-{124931F9-3E68-177C-95B0-0FE88E6C69EC}" dt="2026-09-08T12:49:11.666" v="133"/>
        <pc:sldMkLst>
          <pc:docMk/>
          <pc:sldMk cId="3178281810" sldId="310"/>
        </pc:sldMkLst>
      </pc:sldChg>
      <pc:sldChg chg="modNotes">
        <pc:chgData name="Imogen McConnell" userId="S::imogen_shoutoutuk.org#ext#@transportforlondon.onmicrosoft.com::e1375e47-3a55-421f-acc5-2904859c6116" providerId="AD" clId="Web-{124931F9-3E68-177C-95B0-0FE88E6C69EC}" dt="2026-09-08T12:49:19.901" v="135"/>
        <pc:sldMkLst>
          <pc:docMk/>
          <pc:sldMk cId="3933635552" sldId="311"/>
        </pc:sldMkLst>
      </pc:sldChg>
      <pc:sldChg chg="modSp modNotes">
        <pc:chgData name="Imogen McConnell" userId="S::imogen_shoutoutuk.org#ext#@transportforlondon.onmicrosoft.com::e1375e47-3a55-421f-acc5-2904859c6116" providerId="AD" clId="Web-{124931F9-3E68-177C-95B0-0FE88E6C69EC}" dt="2026-09-08T12:49:43.011" v="138"/>
        <pc:sldMkLst>
          <pc:docMk/>
          <pc:sldMk cId="3596086507" sldId="312"/>
        </pc:sldMkLst>
        <pc:spChg chg="mod">
          <ac:chgData name="Imogen McConnell" userId="S::imogen_shoutoutuk.org#ext#@transportforlondon.onmicrosoft.com::e1375e47-3a55-421f-acc5-2904859c6116" providerId="AD" clId="Web-{124931F9-3E68-177C-95B0-0FE88E6C69EC}" dt="2026-09-08T12:49:32.667" v="136"/>
          <ac:spMkLst>
            <pc:docMk/>
            <pc:sldMk cId="3596086507" sldId="312"/>
            <ac:spMk id="321" creationId="{00000000-0000-0000-0000-000000000000}"/>
          </ac:spMkLst>
        </pc:spChg>
      </pc:sldChg>
      <pc:sldChg chg="modNotes">
        <pc:chgData name="Imogen McConnell" userId="S::imogen_shoutoutuk.org#ext#@transportforlondon.onmicrosoft.com::e1375e47-3a55-421f-acc5-2904859c6116" providerId="AD" clId="Web-{124931F9-3E68-177C-95B0-0FE88E6C69EC}" dt="2026-09-08T12:53:17.788" v="196"/>
        <pc:sldMkLst>
          <pc:docMk/>
          <pc:sldMk cId="513567662" sldId="313"/>
        </pc:sldMkLst>
      </pc:sldChg>
      <pc:sldChg chg="modNotes">
        <pc:chgData name="Imogen McConnell" userId="S::imogen_shoutoutuk.org#ext#@transportforlondon.onmicrosoft.com::e1375e47-3a55-421f-acc5-2904859c6116" providerId="AD" clId="Web-{124931F9-3E68-177C-95B0-0FE88E6C69EC}" dt="2026-09-08T12:48:01.632" v="122"/>
        <pc:sldMkLst>
          <pc:docMk/>
          <pc:sldMk cId="3381377552" sldId="314"/>
        </pc:sldMkLst>
      </pc:sldChg>
      <pc:sldChg chg="add del ord">
        <pc:chgData name="Imogen McConnell" userId="S::imogen_shoutoutuk.org#ext#@transportforlondon.onmicrosoft.com::e1375e47-3a55-421f-acc5-2904859c6116" providerId="AD" clId="Web-{124931F9-3E68-177C-95B0-0FE88E6C69EC}" dt="2026-09-08T12:47:03.677" v="40"/>
        <pc:sldMkLst>
          <pc:docMk/>
          <pc:sldMk cId="2046986485" sldId="315"/>
        </pc:sldMkLst>
      </pc:sldChg>
    </pc:docChg>
  </pc:docChgLst>
  <pc:docChgLst>
    <pc:chgData name="Abbi Davis" userId="S::abbi.davis@london.gov.uk::a6355f88-9c5d-467e-a163-7375970b0b97" providerId="AD" clId="Web-{2DEDEB21-B132-E217-12F1-74C568227C6B}"/>
    <pc:docChg chg="modSld">
      <pc:chgData name="Abbi Davis" userId="S::abbi.davis@london.gov.uk::a6355f88-9c5d-467e-a163-7375970b0b97" providerId="AD" clId="Web-{2DEDEB21-B132-E217-12F1-74C568227C6B}" dt="2026-08-24T12:39:55.965" v="83"/>
      <pc:docMkLst>
        <pc:docMk/>
      </pc:docMkLst>
      <pc:sldChg chg="modNotes">
        <pc:chgData name="Abbi Davis" userId="S::abbi.davis@london.gov.uk::a6355f88-9c5d-467e-a163-7375970b0b97" providerId="AD" clId="Web-{2DEDEB21-B132-E217-12F1-74C568227C6B}" dt="2026-08-24T12:31:05.304" v="35"/>
        <pc:sldMkLst>
          <pc:docMk/>
          <pc:sldMk cId="0" sldId="266"/>
        </pc:sldMkLst>
      </pc:sldChg>
      <pc:sldChg chg="modNotes">
        <pc:chgData name="Abbi Davis" userId="S::abbi.davis@london.gov.uk::a6355f88-9c5d-467e-a163-7375970b0b97" providerId="AD" clId="Web-{2DEDEB21-B132-E217-12F1-74C568227C6B}" dt="2026-08-24T12:39:55.965" v="83"/>
        <pc:sldMkLst>
          <pc:docMk/>
          <pc:sldMk cId="0" sldId="292"/>
        </pc:sldMkLst>
      </pc:sldChg>
      <pc:sldChg chg="modNotes">
        <pc:chgData name="Abbi Davis" userId="S::abbi.davis@london.gov.uk::a6355f88-9c5d-467e-a163-7375970b0b97" providerId="AD" clId="Web-{2DEDEB21-B132-E217-12F1-74C568227C6B}" dt="2026-08-24T12:30:23.599" v="21"/>
        <pc:sldMkLst>
          <pc:docMk/>
          <pc:sldMk cId="886444735" sldId="309"/>
        </pc:sldMkLst>
      </pc:sldChg>
      <pc:sldChg chg="modNotes">
        <pc:chgData name="Abbi Davis" userId="S::abbi.davis@london.gov.uk::a6355f88-9c5d-467e-a163-7375970b0b97" providerId="AD" clId="Web-{2DEDEB21-B132-E217-12F1-74C568227C6B}" dt="2026-08-24T12:39:09.448" v="80"/>
        <pc:sldMkLst>
          <pc:docMk/>
          <pc:sldMk cId="3596086507" sldId="312"/>
        </pc:sldMkLst>
      </pc:sldChg>
    </pc:docChg>
  </pc:docChgLst>
  <pc:docChgLst>
    <pc:chgData name="imogen@shoutoutuk.org" userId="S::urn:spo:guest#imogen@shoutoutuk.org::" providerId="AD" clId="Web-{0059BEE6-0C9F-7DE5-0EFB-EFA8D2D006BC}"/>
    <pc:docChg chg="modSld">
      <pc:chgData name="imogen@shoutoutuk.org" userId="S::urn:spo:guest#imogen@shoutoutuk.org::" providerId="AD" clId="Web-{0059BEE6-0C9F-7DE5-0EFB-EFA8D2D006BC}" dt="2026-08-19T08:01:23.788" v="5" actId="14100"/>
      <pc:docMkLst>
        <pc:docMk/>
      </pc:docMkLst>
      <pc:sldChg chg="modSp">
        <pc:chgData name="imogen@shoutoutuk.org" userId="S::urn:spo:guest#imogen@shoutoutuk.org::" providerId="AD" clId="Web-{0059BEE6-0C9F-7DE5-0EFB-EFA8D2D006BC}" dt="2026-08-19T08:01:23.788" v="5" actId="14100"/>
        <pc:sldMkLst>
          <pc:docMk/>
          <pc:sldMk cId="0" sldId="292"/>
        </pc:sldMkLst>
      </pc:sldChg>
      <pc:sldChg chg="modSp">
        <pc:chgData name="imogen@shoutoutuk.org" userId="S::urn:spo:guest#imogen@shoutoutuk.org::" providerId="AD" clId="Web-{0059BEE6-0C9F-7DE5-0EFB-EFA8D2D006BC}" dt="2026-08-19T08:01:09.522" v="1" actId="20577"/>
        <pc:sldMkLst>
          <pc:docMk/>
          <pc:sldMk cId="1493510643" sldId="302"/>
        </pc:sldMkLst>
        <pc:spChg chg="mod">
          <ac:chgData name="imogen@shoutoutuk.org" userId="S::urn:spo:guest#imogen@shoutoutuk.org::" providerId="AD" clId="Web-{0059BEE6-0C9F-7DE5-0EFB-EFA8D2D006BC}" dt="2026-08-19T08:01:09.522" v="1" actId="20577"/>
          <ac:spMkLst>
            <pc:docMk/>
            <pc:sldMk cId="1493510643" sldId="302"/>
            <ac:spMk id="57" creationId="{00000000-0000-0000-0000-000000000000}"/>
          </ac:spMkLst>
        </pc:spChg>
      </pc:sldChg>
      <pc:sldChg chg="modSp">
        <pc:chgData name="imogen@shoutoutuk.org" userId="S::urn:spo:guest#imogen@shoutoutuk.org::" providerId="AD" clId="Web-{0059BEE6-0C9F-7DE5-0EFB-EFA8D2D006BC}" dt="2026-08-19T08:01:15.038" v="2" actId="20577"/>
        <pc:sldMkLst>
          <pc:docMk/>
          <pc:sldMk cId="513567662" sldId="313"/>
        </pc:sldMkLst>
        <pc:spChg chg="mod">
          <ac:chgData name="imogen@shoutoutuk.org" userId="S::urn:spo:guest#imogen@shoutoutuk.org::" providerId="AD" clId="Web-{0059BEE6-0C9F-7DE5-0EFB-EFA8D2D006BC}" dt="2026-08-19T08:01:15.038" v="2" actId="20577"/>
          <ac:spMkLst>
            <pc:docMk/>
            <pc:sldMk cId="513567662" sldId="313"/>
            <ac:spMk id="240" creationId="{00000000-0000-0000-0000-000000000000}"/>
          </ac:spMkLst>
        </pc:spChg>
      </pc:sldChg>
    </pc:docChg>
  </pc:docChgLst>
  <pc:docChgLst>
    <pc:chgData name="Imogen McConnell" userId="S::imogen_shoutoutuk.org#ext#@transportforlondon.onmicrosoft.com::e1375e47-3a55-421f-acc5-2904859c6116" providerId="AD" clId="Web-{BB8813A2-090D-0C0C-6878-A85B493B98C2}"/>
    <pc:docChg chg="addSld modSld sldOrd">
      <pc:chgData name="Imogen McConnell" userId="S::imogen_shoutoutuk.org#ext#@transportforlondon.onmicrosoft.com::e1375e47-3a55-421f-acc5-2904859c6116" providerId="AD" clId="Web-{BB8813A2-090D-0C0C-6878-A85B493B98C2}" dt="2026-09-07T13:50:41.063" v="566" actId="1076"/>
      <pc:docMkLst>
        <pc:docMk/>
      </pc:docMkLst>
      <pc:sldChg chg="addSp delSp modSp add ord replId addAnim delAnim">
        <pc:chgData name="Imogen McConnell" userId="S::imogen_shoutoutuk.org#ext#@transportforlondon.onmicrosoft.com::e1375e47-3a55-421f-acc5-2904859c6116" providerId="AD" clId="Web-{BB8813A2-090D-0C0C-6878-A85B493B98C2}" dt="2026-09-07T13:50:41.063" v="566" actId="1076"/>
        <pc:sldMkLst>
          <pc:docMk/>
          <pc:sldMk cId="3381377552" sldId="314"/>
        </pc:sldMkLst>
        <pc:spChg chg="add mod">
          <ac:chgData name="Imogen McConnell" userId="S::imogen_shoutoutuk.org#ext#@transportforlondon.onmicrosoft.com::e1375e47-3a55-421f-acc5-2904859c6116" providerId="AD" clId="Web-{BB8813A2-090D-0C0C-6878-A85B493B98C2}" dt="2026-09-07T13:49:27.920" v="557" actId="14100"/>
          <ac:spMkLst>
            <pc:docMk/>
            <pc:sldMk cId="3381377552" sldId="314"/>
            <ac:spMk id="3" creationId="{7DBF406A-307A-9CA8-62E1-DE58954EB2E4}"/>
          </ac:spMkLst>
        </pc:spChg>
        <pc:spChg chg="mod">
          <ac:chgData name="Imogen McConnell" userId="S::imogen_shoutoutuk.org#ext#@transportforlondon.onmicrosoft.com::e1375e47-3a55-421f-acc5-2904859c6116" providerId="AD" clId="Web-{BB8813A2-090D-0C0C-6878-A85B493B98C2}" dt="2026-09-07T13:29:30.009" v="135" actId="1076"/>
          <ac:spMkLst>
            <pc:docMk/>
            <pc:sldMk cId="3381377552" sldId="314"/>
            <ac:spMk id="78" creationId="{6B0CF566-492B-C55E-703B-2BB9CB97AFCC}"/>
          </ac:spMkLst>
        </pc:spChg>
        <pc:spChg chg="mod">
          <ac:chgData name="Imogen McConnell" userId="S::imogen_shoutoutuk.org#ext#@transportforlondon.onmicrosoft.com::e1375e47-3a55-421f-acc5-2904859c6116" providerId="AD" clId="Web-{BB8813A2-090D-0C0C-6878-A85B493B98C2}" dt="2026-09-07T13:44:36.772" v="489" actId="1076"/>
          <ac:spMkLst>
            <pc:docMk/>
            <pc:sldMk cId="3381377552" sldId="314"/>
            <ac:spMk id="86" creationId="{672B415E-C13B-CD1F-6142-C735E193BE53}"/>
          </ac:spMkLst>
        </pc:spChg>
        <pc:spChg chg="mod">
          <ac:chgData name="Imogen McConnell" userId="S::imogen_shoutoutuk.org#ext#@transportforlondon.onmicrosoft.com::e1375e47-3a55-421f-acc5-2904859c6116" providerId="AD" clId="Web-{BB8813A2-090D-0C0C-6878-A85B493B98C2}" dt="2026-09-07T13:48:55.951" v="544" actId="14100"/>
          <ac:spMkLst>
            <pc:docMk/>
            <pc:sldMk cId="3381377552" sldId="314"/>
            <ac:spMk id="87" creationId="{33908E7D-D787-3728-8BB5-1B1BE43769C2}"/>
          </ac:spMkLst>
        </pc:spChg>
        <pc:spChg chg="mod">
          <ac:chgData name="Imogen McConnell" userId="S::imogen_shoutoutuk.org#ext#@transportforlondon.onmicrosoft.com::e1375e47-3a55-421f-acc5-2904859c6116" providerId="AD" clId="Web-{BB8813A2-090D-0C0C-6878-A85B493B98C2}" dt="2026-09-07T13:49:20.498" v="554" actId="14100"/>
          <ac:spMkLst>
            <pc:docMk/>
            <pc:sldMk cId="3381377552" sldId="314"/>
            <ac:spMk id="88" creationId="{2F2E9A37-10B3-3B5D-1086-0AF0694281AA}"/>
          </ac:spMkLst>
        </pc:spChg>
        <pc:picChg chg="add mod">
          <ac:chgData name="Imogen McConnell" userId="S::imogen_shoutoutuk.org#ext#@transportforlondon.onmicrosoft.com::e1375e47-3a55-421f-acc5-2904859c6116" providerId="AD" clId="Web-{BB8813A2-090D-0C0C-6878-A85B493B98C2}" dt="2026-09-07T13:48:05.527" v="539" actId="1076"/>
          <ac:picMkLst>
            <pc:docMk/>
            <pc:sldMk cId="3381377552" sldId="314"/>
            <ac:picMk id="6" creationId="{BC5B80F0-B601-D5BE-EA90-06F1A8F3D5A5}"/>
          </ac:picMkLst>
        </pc:picChg>
        <pc:picChg chg="add mod">
          <ac:chgData name="Imogen McConnell" userId="S::imogen_shoutoutuk.org#ext#@transportforlondon.onmicrosoft.com::e1375e47-3a55-421f-acc5-2904859c6116" providerId="AD" clId="Web-{BB8813A2-090D-0C0C-6878-A85B493B98C2}" dt="2026-09-07T13:50:41.063" v="566" actId="1076"/>
          <ac:picMkLst>
            <pc:docMk/>
            <pc:sldMk cId="3381377552" sldId="314"/>
            <ac:picMk id="8" creationId="{D5041C21-FD00-8BBF-7549-6785CF4E9EE6}"/>
          </ac:picMkLst>
        </pc:picChg>
      </pc:sldChg>
    </pc:docChg>
  </pc:docChgLst>
  <pc:docChgLst>
    <pc:chgData name="imogen@shoutoutuk.org" userId="S::urn:spo:guest#imogen@shoutoutuk.org::" providerId="AD" clId="Web-{A2657FE1-DCCE-4C5C-C729-8C193795BEFB}"/>
    <pc:docChg chg="modSld sldOrd">
      <pc:chgData name="imogen@shoutoutuk.org" userId="S::urn:spo:guest#imogen@shoutoutuk.org::" providerId="AD" clId="Web-{A2657FE1-DCCE-4C5C-C729-8C193795BEFB}" dt="2026-08-18T09:09:53.077" v="26"/>
      <pc:docMkLst>
        <pc:docMk/>
      </pc:docMkLst>
      <pc:sldChg chg="ord modNotes">
        <pc:chgData name="imogen@shoutoutuk.org" userId="S::urn:spo:guest#imogen@shoutoutuk.org::" providerId="AD" clId="Web-{A2657FE1-DCCE-4C5C-C729-8C193795BEFB}" dt="2026-08-18T09:09:53.077" v="26"/>
        <pc:sldMkLst>
          <pc:docMk/>
          <pc:sldMk cId="1839684609" sldId="294"/>
        </pc:sldMkLst>
      </pc:sldChg>
    </pc:docChg>
  </pc:docChgLst>
  <pc:docChgLst>
    <pc:chgData name="Imogen McConnell" userId="S::imogen_shoutoutuk.org#ext#@transportforlondon.onmicrosoft.com::e1375e47-3a55-421f-acc5-2904859c6116" providerId="AD" clId="Web-{EEB2E1C8-95CF-AB1C-64F8-B97232CB0409}"/>
    <pc:docChg chg="modSld">
      <pc:chgData name="Imogen McConnell" userId="S::imogen_shoutoutuk.org#ext#@transportforlondon.onmicrosoft.com::e1375e47-3a55-421f-acc5-2904859c6116" providerId="AD" clId="Web-{EEB2E1C8-95CF-AB1C-64F8-B97232CB0409}" dt="2026-09-01T07:57:28.494" v="63"/>
      <pc:docMkLst>
        <pc:docMk/>
      </pc:docMkLst>
      <pc:sldChg chg="modNotes">
        <pc:chgData name="Imogen McConnell" userId="S::imogen_shoutoutuk.org#ext#@transportforlondon.onmicrosoft.com::e1375e47-3a55-421f-acc5-2904859c6116" providerId="AD" clId="Web-{EEB2E1C8-95CF-AB1C-64F8-B97232CB0409}" dt="2026-09-01T07:57:06.353" v="38"/>
        <pc:sldMkLst>
          <pc:docMk/>
          <pc:sldMk cId="0" sldId="292"/>
        </pc:sldMkLst>
      </pc:sldChg>
      <pc:sldChg chg="modNotes">
        <pc:chgData name="Imogen McConnell" userId="S::imogen_shoutoutuk.org#ext#@transportforlondon.onmicrosoft.com::e1375e47-3a55-421f-acc5-2904859c6116" providerId="AD" clId="Web-{EEB2E1C8-95CF-AB1C-64F8-B97232CB0409}" dt="2026-09-01T07:52:18.436" v="5"/>
        <pc:sldMkLst>
          <pc:docMk/>
          <pc:sldMk cId="1493510643" sldId="302"/>
        </pc:sldMkLst>
      </pc:sldChg>
      <pc:sldChg chg="modNotes">
        <pc:chgData name="Imogen McConnell" userId="S::imogen_shoutoutuk.org#ext#@transportforlondon.onmicrosoft.com::e1375e47-3a55-421f-acc5-2904859c6116" providerId="AD" clId="Web-{EEB2E1C8-95CF-AB1C-64F8-B97232CB0409}" dt="2026-09-01T07:57:28.494" v="63"/>
        <pc:sldMkLst>
          <pc:docMk/>
          <pc:sldMk cId="513567662" sldId="313"/>
        </pc:sldMkLst>
      </pc:sldChg>
    </pc:docChg>
  </pc:docChgLst>
  <pc:docChgLst>
    <pc:chgData name="Abbi Davis" userId="S::abbi.davis@london.gov.uk::a6355f88-9c5d-467e-a163-7375970b0b97" providerId="AD" clId="Web-{FD666C3A-6D75-F519-198C-67C700731212}"/>
    <pc:docChg chg="modSld">
      <pc:chgData name="Abbi Davis" userId="S::abbi.davis@london.gov.uk::a6355f88-9c5d-467e-a163-7375970b0b97" providerId="AD" clId="Web-{FD666C3A-6D75-F519-198C-67C700731212}" dt="2026-09-07T15:42:41.946" v="51"/>
      <pc:docMkLst>
        <pc:docMk/>
      </pc:docMkLst>
      <pc:sldChg chg="modSp modNotes">
        <pc:chgData name="Abbi Davis" userId="S::abbi.davis@london.gov.uk::a6355f88-9c5d-467e-a163-7375970b0b97" providerId="AD" clId="Web-{FD666C3A-6D75-F519-198C-67C700731212}" dt="2026-09-07T15:42:41.946" v="51"/>
        <pc:sldMkLst>
          <pc:docMk/>
          <pc:sldMk cId="3381377552" sldId="314"/>
        </pc:sldMkLst>
        <pc:spChg chg="mod">
          <ac:chgData name="Abbi Davis" userId="S::abbi.davis@london.gov.uk::a6355f88-9c5d-467e-a163-7375970b0b97" providerId="AD" clId="Web-{FD666C3A-6D75-F519-198C-67C700731212}" dt="2026-09-07T15:42:32.695" v="32" actId="20577"/>
          <ac:spMkLst>
            <pc:docMk/>
            <pc:sldMk cId="3381377552" sldId="314"/>
            <ac:spMk id="3" creationId="{7DBF406A-307A-9CA8-62E1-DE58954EB2E4}"/>
          </ac:spMkLst>
        </pc:spChg>
        <pc:spChg chg="mod">
          <ac:chgData name="Abbi Davis" userId="S::abbi.davis@london.gov.uk::a6355f88-9c5d-467e-a163-7375970b0b97" providerId="AD" clId="Web-{FD666C3A-6D75-F519-198C-67C700731212}" dt="2026-09-07T15:40:50.880" v="4" actId="20577"/>
          <ac:spMkLst>
            <pc:docMk/>
            <pc:sldMk cId="3381377552" sldId="314"/>
            <ac:spMk id="86" creationId="{672B415E-C13B-CD1F-6142-C735E193BE53}"/>
          </ac:spMkLst>
        </pc:spChg>
        <pc:spChg chg="mod">
          <ac:chgData name="Abbi Davis" userId="S::abbi.davis@london.gov.uk::a6355f88-9c5d-467e-a163-7375970b0b97" providerId="AD" clId="Web-{FD666C3A-6D75-F519-198C-67C700731212}" dt="2026-09-07T15:41:23.678" v="22" actId="20577"/>
          <ac:spMkLst>
            <pc:docMk/>
            <pc:sldMk cId="3381377552" sldId="314"/>
            <ac:spMk id="87" creationId="{33908E7D-D787-3728-8BB5-1B1BE43769C2}"/>
          </ac:spMkLst>
        </pc:spChg>
        <pc:spChg chg="mod">
          <ac:chgData name="Abbi Davis" userId="S::abbi.davis@london.gov.uk::a6355f88-9c5d-467e-a163-7375970b0b97" providerId="AD" clId="Web-{FD666C3A-6D75-F519-198C-67C700731212}" dt="2026-09-07T15:41:37.225" v="23" actId="14100"/>
          <ac:spMkLst>
            <pc:docMk/>
            <pc:sldMk cId="3381377552" sldId="314"/>
            <ac:spMk id="88" creationId="{2F2E9A37-10B3-3B5D-1086-0AF0694281AA}"/>
          </ac:spMkLst>
        </pc:spChg>
      </pc:sldChg>
    </pc:docChg>
  </pc:docChgLst>
  <pc:docChgLst>
    <pc:chgData name="Imogen McConnell" userId="S::imogen_shoutoutuk.org#ext#@transportforlondon.onmicrosoft.com::e1375e47-3a55-421f-acc5-2904859c6116" providerId="AD" clId="Web-{B2A8BB1C-4869-3A99-EE82-22C1311A5527}"/>
    <pc:docChg chg="modSld">
      <pc:chgData name="Imogen McConnell" userId="S::imogen_shoutoutuk.org#ext#@transportforlondon.onmicrosoft.com::e1375e47-3a55-421f-acc5-2904859c6116" providerId="AD" clId="Web-{B2A8BB1C-4869-3A99-EE82-22C1311A5527}" dt="2026-09-07T12:10:20.595" v="4" actId="1076"/>
      <pc:docMkLst>
        <pc:docMk/>
      </pc:docMkLst>
    </pc:docChg>
  </pc:docChgLst>
  <pc:docChgLst>
    <pc:chgData name="Imogen McConnell" userId="S::imogen_shoutoutuk.org#ext#@transportforlondon.onmicrosoft.com::e1375e47-3a55-421f-acc5-2904859c6116" providerId="AD" clId="Web-{DC4E573D-573D-921C-D575-24A6BE8A7286}"/>
    <pc:docChg chg="modSld">
      <pc:chgData name="Imogen McConnell" userId="S::imogen_shoutoutuk.org#ext#@transportforlondon.onmicrosoft.com::e1375e47-3a55-421f-acc5-2904859c6116" providerId="AD" clId="Web-{DC4E573D-573D-921C-D575-24A6BE8A7286}" dt="2026-09-07T13:58:20.229" v="89" actId="14100"/>
      <pc:docMkLst>
        <pc:docMk/>
      </pc:docMkLst>
      <pc:sldChg chg="addSp delSp modSp addAnim delAnim modAnim">
        <pc:chgData name="Imogen McConnell" userId="S::imogen_shoutoutuk.org#ext#@transportforlondon.onmicrosoft.com::e1375e47-3a55-421f-acc5-2904859c6116" providerId="AD" clId="Web-{DC4E573D-573D-921C-D575-24A6BE8A7286}" dt="2026-09-07T13:58:15.822" v="88" actId="14100"/>
        <pc:sldMkLst>
          <pc:docMk/>
          <pc:sldMk cId="3381377552" sldId="314"/>
        </pc:sldMkLst>
        <pc:spChg chg="mod ord">
          <ac:chgData name="Imogen McConnell" userId="S::imogen_shoutoutuk.org#ext#@transportforlondon.onmicrosoft.com::e1375e47-3a55-421f-acc5-2904859c6116" providerId="AD" clId="Web-{DC4E573D-573D-921C-D575-24A6BE8A7286}" dt="2026-09-07T13:55:53.723" v="60" actId="1076"/>
          <ac:spMkLst>
            <pc:docMk/>
            <pc:sldMk cId="3381377552" sldId="314"/>
            <ac:spMk id="3" creationId="{7DBF406A-307A-9CA8-62E1-DE58954EB2E4}"/>
          </ac:spMkLst>
        </pc:spChg>
        <pc:spChg chg="mod">
          <ac:chgData name="Imogen McConnell" userId="S::imogen_shoutoutuk.org#ext#@transportforlondon.onmicrosoft.com::e1375e47-3a55-421f-acc5-2904859c6116" providerId="AD" clId="Web-{DC4E573D-573D-921C-D575-24A6BE8A7286}" dt="2026-09-07T13:53:43.391" v="22" actId="1076"/>
          <ac:spMkLst>
            <pc:docMk/>
            <pc:sldMk cId="3381377552" sldId="314"/>
            <ac:spMk id="78" creationId="{6B0CF566-492B-C55E-703B-2BB9CB97AFCC}"/>
          </ac:spMkLst>
        </pc:spChg>
        <pc:spChg chg="mod ord">
          <ac:chgData name="Imogen McConnell" userId="S::imogen_shoutoutuk.org#ext#@transportforlondon.onmicrosoft.com::e1375e47-3a55-421f-acc5-2904859c6116" providerId="AD" clId="Web-{DC4E573D-573D-921C-D575-24A6BE8A7286}" dt="2026-09-07T13:58:00.665" v="84" actId="14100"/>
          <ac:spMkLst>
            <pc:docMk/>
            <pc:sldMk cId="3381377552" sldId="314"/>
            <ac:spMk id="87" creationId="{33908E7D-D787-3728-8BB5-1B1BE43769C2}"/>
          </ac:spMkLst>
        </pc:spChg>
        <pc:spChg chg="mod ord">
          <ac:chgData name="Imogen McConnell" userId="S::imogen_shoutoutuk.org#ext#@transportforlondon.onmicrosoft.com::e1375e47-3a55-421f-acc5-2904859c6116" providerId="AD" clId="Web-{DC4E573D-573D-921C-D575-24A6BE8A7286}" dt="2026-09-07T13:58:07.681" v="86" actId="1076"/>
          <ac:spMkLst>
            <pc:docMk/>
            <pc:sldMk cId="3381377552" sldId="314"/>
            <ac:spMk id="88" creationId="{2F2E9A37-10B3-3B5D-1086-0AF0694281AA}"/>
          </ac:spMkLst>
        </pc:spChg>
        <pc:picChg chg="add mod">
          <ac:chgData name="Imogen McConnell" userId="S::imogen_shoutoutuk.org#ext#@transportforlondon.onmicrosoft.com::e1375e47-3a55-421f-acc5-2904859c6116" providerId="AD" clId="Web-{DC4E573D-573D-921C-D575-24A6BE8A7286}" dt="2026-09-07T13:55:27.316" v="51" actId="14100"/>
          <ac:picMkLst>
            <pc:docMk/>
            <pc:sldMk cId="3381377552" sldId="314"/>
            <ac:picMk id="4" creationId="{FC5E22D3-9EEC-1B96-AFFF-6A59C6E43F43}"/>
          </ac:picMkLst>
        </pc:picChg>
        <pc:picChg chg="add mod ord">
          <ac:chgData name="Imogen McConnell" userId="S::imogen_shoutoutuk.org#ext#@transportforlondon.onmicrosoft.com::e1375e47-3a55-421f-acc5-2904859c6116" providerId="AD" clId="Web-{DC4E573D-573D-921C-D575-24A6BE8A7286}" dt="2026-09-07T13:58:15.822" v="88" actId="14100"/>
          <ac:picMkLst>
            <pc:docMk/>
            <pc:sldMk cId="3381377552" sldId="314"/>
            <ac:picMk id="5" creationId="{27ED3399-510F-5301-356B-80084846B29D}"/>
          </ac:picMkLst>
        </pc:picChg>
        <pc:picChg chg="mod">
          <ac:chgData name="Imogen McConnell" userId="S::imogen_shoutoutuk.org#ext#@transportforlondon.onmicrosoft.com::e1375e47-3a55-421f-acc5-2904859c6116" providerId="AD" clId="Web-{DC4E573D-573D-921C-D575-24A6BE8A7286}" dt="2026-09-07T13:58:12.322" v="87" actId="1076"/>
          <ac:picMkLst>
            <pc:docMk/>
            <pc:sldMk cId="3381377552" sldId="314"/>
            <ac:picMk id="6" creationId="{BC5B80F0-B601-D5BE-EA90-06F1A8F3D5A5}"/>
          </ac:picMkLst>
        </pc:picChg>
        <pc:picChg chg="mod">
          <ac:chgData name="Imogen McConnell" userId="S::imogen_shoutoutuk.org#ext#@transportforlondon.onmicrosoft.com::e1375e47-3a55-421f-acc5-2904859c6116" providerId="AD" clId="Web-{DC4E573D-573D-921C-D575-24A6BE8A7286}" dt="2026-09-07T13:55:56.536" v="61" actId="1076"/>
          <ac:picMkLst>
            <pc:docMk/>
            <pc:sldMk cId="3381377552" sldId="314"/>
            <ac:picMk id="8" creationId="{D5041C21-FD00-8BBF-7549-6785CF4E9EE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members.parliament.uk/FindYourMP"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lectoralcommission.org.uk/running-electoral-registration-england/eligibility-register-vote/what-are-nationality-requirements-register-vote/can-a-citizen-european-union-register-vote"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electoralcommission.org.uk/running-electoral-registration-england/eligibility-register-vote/what-are-nationality-requirements-register-vote/can-a-commonwealth-citizen-register-vote"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simplyvolunteerlondon.uk/"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govo.org/?utm_source=google&amp;utm_medium=cpc&amp;utm_campaign=23892053906&amp;utm_content=200810028950&amp;utm_term=govo&amp;gad_source=1&amp;gad_campaignid=23892053906&amp;gclid=EAIaIQobChMIhrqh2brDlgMVfolQBh2M9C6mEAAYASAAEgIWO_D_Bw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ills.parliament.uk/bills/408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ee773b295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2ee773b295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Opening slide</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Welcome students and introduce the topic of political literacy. </a:t>
            </a:r>
            <a:r>
              <a:rPr lang="en-US" dirty="0" err="1"/>
              <a:t>Contextualise</a:t>
            </a:r>
            <a:r>
              <a:rPr lang="en-US" dirty="0"/>
              <a:t> the session in terms of the election landscape i.e. is this being delivered after an election? When will your students be old enough to register to vote, and to vote?</a:t>
            </a:r>
            <a:endParaRPr lang="en-US" dirty="0">
              <a:solidFill>
                <a:srgbClr val="444444"/>
              </a:solidFill>
            </a:endParaRPr>
          </a:p>
          <a:p>
            <a:pPr marL="0" indent="0">
              <a:buNone/>
            </a:pPr>
            <a:endParaRPr lang="en-US" b="1"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4" name="Google Shape;29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What is the GLA?</a:t>
            </a:r>
            <a:endParaRPr lang="en-US" dirty="0">
              <a:solidFill>
                <a:srgbClr val="444444"/>
              </a:solidFill>
            </a:endParaRPr>
          </a:p>
          <a:p>
            <a:pPr marL="0" indent="0">
              <a:buNone/>
            </a:pPr>
            <a:endParaRPr lang="en-US">
              <a:solidFill>
                <a:srgbClr val="444444"/>
              </a:solidFill>
            </a:endParaRPr>
          </a:p>
          <a:p>
            <a:pPr marL="0" indent="0">
              <a:buNone/>
            </a:pPr>
            <a:r>
              <a:rPr lang="en-US" b="1" dirty="0"/>
              <a:t>Speaker notes: </a:t>
            </a:r>
            <a:endParaRPr lang="en-US" dirty="0">
              <a:solidFill>
                <a:srgbClr val="444444"/>
              </a:solidFill>
            </a:endParaRPr>
          </a:p>
          <a:p>
            <a:pPr marL="0" indent="0">
              <a:buNone/>
            </a:pPr>
            <a:r>
              <a:rPr lang="en-US" dirty="0"/>
              <a:t>Explain who the GLA is and the two parts it is made up of. This is a good opportunity to explain the structure of GLA including the roles and responsibilities of the Mayor of London, as well as the London Assembly. GLA officers are impartial and deliver the </a:t>
            </a:r>
            <a:r>
              <a:rPr lang="en-US" dirty="0" err="1"/>
              <a:t>programmes</a:t>
            </a:r>
            <a:r>
              <a:rPr lang="en-US" dirty="0"/>
              <a:t> and projects decided by the Mayor of London and London Assembly.</a:t>
            </a:r>
          </a:p>
          <a:p>
            <a:pPr marL="0" indent="0">
              <a:buNone/>
            </a:pPr>
            <a:endParaRPr lang="en-US" dirty="0"/>
          </a:p>
          <a:p>
            <a:pPr marL="0" indent="0">
              <a:buNone/>
            </a:pPr>
            <a:endParaRPr lang="en-US" b="1"/>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ee773b2950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9" name="Google Shape;309;g2ee773b2950_0_1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p>
          <a:p>
            <a:pPr marL="0" indent="0">
              <a:buNone/>
            </a:pPr>
            <a:r>
              <a:rPr lang="en-US"/>
              <a:t>Who are MPs and local </a:t>
            </a:r>
            <a:r>
              <a:rPr lang="en-US" err="1"/>
              <a:t>councillors</a:t>
            </a:r>
            <a:r>
              <a:rPr lang="en-US"/>
              <a:t>? </a:t>
            </a:r>
          </a:p>
          <a:p>
            <a:pPr marL="0" indent="0">
              <a:buNone/>
            </a:pPr>
            <a:endParaRPr lang="en-US"/>
          </a:p>
          <a:p>
            <a:pPr marL="0" indent="0">
              <a:buNone/>
            </a:pPr>
            <a:r>
              <a:rPr lang="en-US" b="1"/>
              <a:t>Speaker notes: </a:t>
            </a:r>
          </a:p>
          <a:p>
            <a:pPr marL="0" indent="0">
              <a:buNone/>
            </a:pPr>
            <a:r>
              <a:rPr lang="en-US"/>
              <a:t>Explain what an MP and local </a:t>
            </a:r>
            <a:r>
              <a:rPr lang="en-US" err="1"/>
              <a:t>councillor</a:t>
            </a:r>
            <a:r>
              <a:rPr lang="en-US"/>
              <a:t> is and the areas of policy they influence. This would be a good opportunity to explain who the local MP is, if you are unsure, you have a link on the next slide to check who they are. Mention the name of the school’s local constituency MP, or look it up here: </a:t>
            </a:r>
            <a:r>
              <a:rPr lang="en-GB">
                <a:hlinkClick r:id="rId3"/>
              </a:rPr>
              <a:t>Find your MP - MPs and Lords - UK Parliament</a:t>
            </a:r>
            <a:r>
              <a:rPr lang="en-US"/>
              <a:t> </a:t>
            </a:r>
          </a:p>
          <a:p>
            <a:pPr marL="0" indent="0">
              <a:buNone/>
            </a:pPr>
            <a:endParaRPr lang="en-US" i="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ee773b295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2ee773b2950_0_1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Voter eligibility</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171450" indent="-171450"/>
            <a:r>
              <a:rPr lang="en-US" dirty="0"/>
              <a:t>Outline the eligibility requirements to vote in London elections. </a:t>
            </a:r>
            <a:endParaRPr lang="en-US" dirty="0">
              <a:solidFill>
                <a:srgbClr val="444444"/>
              </a:solidFill>
            </a:endParaRPr>
          </a:p>
          <a:p>
            <a:pPr marL="171450" indent="-171450"/>
            <a:r>
              <a:rPr lang="en-US" dirty="0"/>
              <a:t>For further definitions of </a:t>
            </a:r>
            <a:r>
              <a:rPr lang="en-US" dirty="0">
                <a:solidFill>
                  <a:srgbClr val="444444"/>
                </a:solidFill>
                <a:hlinkClick r:id="rId3"/>
              </a:rPr>
              <a:t>eligible EU citizens</a:t>
            </a:r>
            <a:r>
              <a:rPr lang="en-US" dirty="0"/>
              <a:t> and </a:t>
            </a:r>
            <a:r>
              <a:rPr lang="en-US" dirty="0">
                <a:solidFill>
                  <a:srgbClr val="444444"/>
                </a:solidFill>
                <a:hlinkClick r:id="rId4"/>
              </a:rPr>
              <a:t>eligible Commonwealth citizens</a:t>
            </a:r>
            <a:r>
              <a:rPr lang="en-US" dirty="0"/>
              <a:t> please click on the Electoral Commission links provided. </a:t>
            </a:r>
            <a:endParaRPr lang="en-US" dirty="0">
              <a:solidFill>
                <a:srgbClr val="444444"/>
              </a:solidFill>
            </a:endParaRPr>
          </a:p>
          <a:p>
            <a:pPr marL="0" indent="0">
              <a:buNone/>
            </a:pPr>
            <a:endParaRPr lang="en-US" b="1"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dirty="0"/>
              <a:t>Slide: </a:t>
            </a:r>
            <a:endParaRPr lang="en-GB" dirty="0">
              <a:solidFill>
                <a:srgbClr val="444444"/>
              </a:solidFill>
            </a:endParaRPr>
          </a:p>
          <a:p>
            <a:pPr>
              <a:buNone/>
            </a:pPr>
            <a:r>
              <a:rPr lang="en-GB" dirty="0"/>
              <a:t>Voting basics</a:t>
            </a:r>
            <a:endParaRPr lang="en-US" dirty="0">
              <a:solidFill>
                <a:srgbClr val="444444"/>
              </a:solidFill>
            </a:endParaRPr>
          </a:p>
          <a:p>
            <a:pPr>
              <a:buNone/>
            </a:pPr>
            <a:endParaRPr lang="en-GB" dirty="0">
              <a:solidFill>
                <a:srgbClr val="444444"/>
              </a:solidFill>
            </a:endParaRPr>
          </a:p>
          <a:p>
            <a:pPr>
              <a:buNone/>
            </a:pPr>
            <a:r>
              <a:rPr lang="en-GB" b="1" dirty="0"/>
              <a:t>Speaker notes: </a:t>
            </a:r>
            <a:endParaRPr lang="en-US" dirty="0">
              <a:solidFill>
                <a:srgbClr val="444444"/>
              </a:solidFill>
            </a:endParaRPr>
          </a:p>
          <a:p>
            <a:pPr>
              <a:buNone/>
            </a:pPr>
            <a:r>
              <a:rPr lang="en-GB" dirty="0"/>
              <a:t>Present the 3 key points about voting. Highlight that student IDs and a young person’s Oyster card are not accepted forms of photo Voter ID. </a:t>
            </a:r>
            <a:endParaRPr lang="en-US" dirty="0">
              <a:solidFill>
                <a:srgbClr val="444444"/>
              </a:solidFill>
            </a:endParaRPr>
          </a:p>
          <a:p>
            <a:pPr>
              <a:buNone/>
            </a:pPr>
            <a:endParaRPr lang="en-GB" b="1"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indent="0">
              <a:buNone/>
            </a:pPr>
            <a:r>
              <a:rPr lang="en-GB" b="1" dirty="0"/>
              <a:t>Slide: </a:t>
            </a:r>
            <a:endParaRPr lang="en-US" dirty="0">
              <a:solidFill>
                <a:srgbClr val="444444"/>
              </a:solidFill>
            </a:endParaRPr>
          </a:p>
          <a:p>
            <a:pPr marL="139700" indent="0">
              <a:buNone/>
            </a:pPr>
            <a:r>
              <a:rPr lang="en-GB" dirty="0"/>
              <a:t>How to register</a:t>
            </a:r>
            <a:endParaRPr lang="en-US" dirty="0">
              <a:solidFill>
                <a:srgbClr val="444444"/>
              </a:solidFill>
            </a:endParaRPr>
          </a:p>
          <a:p>
            <a:pPr marL="139700" indent="0">
              <a:buNone/>
            </a:pPr>
            <a:endParaRPr lang="en-GB" dirty="0">
              <a:solidFill>
                <a:srgbClr val="444444"/>
              </a:solidFill>
            </a:endParaRPr>
          </a:p>
          <a:p>
            <a:pPr marL="139700" indent="0">
              <a:buNone/>
            </a:pPr>
            <a:r>
              <a:rPr lang="en-GB" b="1" dirty="0"/>
              <a:t>Speaker notes: </a:t>
            </a:r>
            <a:endParaRPr lang="en-US" dirty="0">
              <a:solidFill>
                <a:srgbClr val="444444"/>
              </a:solidFill>
            </a:endParaRPr>
          </a:p>
          <a:p>
            <a:pPr marL="139700" indent="0">
              <a:buNone/>
            </a:pPr>
            <a:r>
              <a:rPr lang="en-GB" dirty="0"/>
              <a:t>Model the voter registration process by explaining the process and showing the screenshots of the gov.uk website. </a:t>
            </a:r>
            <a:endParaRPr lang="en-US" dirty="0">
              <a:solidFill>
                <a:srgbClr val="444444"/>
              </a:solidFill>
            </a:endParaRPr>
          </a:p>
          <a:p>
            <a:pPr marL="0" indent="0">
              <a:buNone/>
            </a:pPr>
            <a:endParaRPr lang="en-GB" b="1"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Ways of voting</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Explain the different ways students can vote, highlighting that they would need to apply for postal or proxy voting after they have registered to vote. </a:t>
            </a:r>
            <a:endParaRPr lang="en-US" dirty="0">
              <a:solidFill>
                <a:srgbClr val="444444"/>
              </a:solidFill>
            </a:endParaRPr>
          </a:p>
          <a:p>
            <a:pPr marL="0" indent="0">
              <a:buNone/>
            </a:pPr>
            <a:endParaRPr lang="en-US" dirty="0">
              <a:solidFill>
                <a:srgbClr val="444444"/>
              </a:solidFill>
            </a:endParaRPr>
          </a:p>
          <a:p>
            <a:pPr>
              <a:buNone/>
            </a:pPr>
            <a:endParaRPr lang="en-GB" b="1"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f5f8f57a24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2" name="Google Shape;262;g3f5f8f57a24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Accepted forms of ID</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0" indent="0">
              <a:buNone/>
            </a:pPr>
            <a:r>
              <a:rPr lang="en-US" dirty="0"/>
              <a:t>Present some of the forms of accepted photo Voter ID, highlight that student IDs and Young Person’s Oyster card are not accepted. </a:t>
            </a:r>
            <a:endParaRPr lang="en-US" dirty="0">
              <a:solidFill>
                <a:srgbClr val="444444"/>
              </a:solidFill>
            </a:endParaRPr>
          </a:p>
          <a:p>
            <a:pPr marL="0" indent="0">
              <a:buNone/>
            </a:pPr>
            <a:r>
              <a:rPr lang="en-US" dirty="0"/>
              <a:t>A couple of things to note: </a:t>
            </a:r>
            <a:endParaRPr lang="en-US" dirty="0">
              <a:solidFill>
                <a:srgbClr val="444444"/>
              </a:solidFill>
            </a:endParaRPr>
          </a:p>
          <a:p>
            <a:pPr marL="171450" indent="-171450"/>
            <a:r>
              <a:rPr lang="en-US" dirty="0"/>
              <a:t>Even if your form of ID is out of date, you can still use it for voting, as long as it still looks like you and has the same name that you registered to vote with. </a:t>
            </a:r>
            <a:endParaRPr lang="en-US" dirty="0">
              <a:solidFill>
                <a:srgbClr val="444444"/>
              </a:solidFill>
            </a:endParaRPr>
          </a:p>
          <a:p>
            <a:pPr marL="171450" indent="-171450"/>
            <a:r>
              <a:rPr lang="en-US" dirty="0"/>
              <a:t>Also, polling staff are only checking that you look like your photo and your name matches - they do not check gender markers. </a:t>
            </a:r>
            <a:endParaRPr lang="en-US" dirty="0">
              <a:solidFill>
                <a:srgbClr val="444444"/>
              </a:solidFill>
            </a:endParaRPr>
          </a:p>
          <a:p>
            <a:pPr marL="0" indent="0">
              <a:buNone/>
            </a:pPr>
            <a:endParaRPr lang="en-US" b="1"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f5f8f57a24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2" name="Google Shape;282;g3f5f8f57a24_0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Voter Authority Certificate</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0" indent="0">
              <a:buNone/>
            </a:pPr>
            <a:r>
              <a:rPr lang="en-US" dirty="0"/>
              <a:t>Explain what a Voter Authority Certificate is and that it’s valid for 10 years. Highlight that it is only for voting; it cannot be used as a proof-of-age ID at a shop or venue. </a:t>
            </a:r>
            <a:endParaRPr lang="en-US" dirty="0">
              <a:solidFill>
                <a:srgbClr val="444444"/>
              </a:solidFill>
            </a:endParaRPr>
          </a:p>
          <a:p>
            <a:pPr marL="0" indent="0">
              <a:buNone/>
            </a:pPr>
            <a:endParaRPr lang="en-US" b="1"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8" name="Google Shape;29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GB">
              <a:solidFill>
                <a:srgbClr val="444444"/>
              </a:solidFill>
            </a:endParaRPr>
          </a:p>
          <a:p>
            <a:pPr marL="0" indent="0">
              <a:buNone/>
            </a:pPr>
            <a:r>
              <a:rPr lang="en-GB" dirty="0"/>
              <a:t>Engaging with representatives</a:t>
            </a:r>
            <a:endParaRPr lang="en-GB">
              <a:solidFill>
                <a:srgbClr val="444444"/>
              </a:solidFill>
            </a:endParaRPr>
          </a:p>
          <a:p>
            <a:pPr marL="0" indent="0">
              <a:buNone/>
            </a:pPr>
            <a:endParaRPr lang="en-GB" dirty="0">
              <a:solidFill>
                <a:srgbClr val="444444"/>
              </a:solidFill>
            </a:endParaRPr>
          </a:p>
          <a:p>
            <a:pPr marL="0" indent="0">
              <a:buNone/>
            </a:pPr>
            <a:r>
              <a:rPr lang="en-GB" b="1" dirty="0"/>
              <a:t>Speaker notes:</a:t>
            </a:r>
            <a:endParaRPr lang="en-GB">
              <a:solidFill>
                <a:srgbClr val="444444"/>
              </a:solidFill>
            </a:endParaRPr>
          </a:p>
          <a:p>
            <a:pPr marL="171450" indent="-171450"/>
            <a:r>
              <a:rPr lang="en-GB" dirty="0"/>
              <a:t>Explain how students can engage with their representatives, even when there's no election coming up. </a:t>
            </a:r>
            <a:endParaRPr lang="en-US" dirty="0">
              <a:solidFill>
                <a:srgbClr val="444444"/>
              </a:solidFill>
            </a:endParaRPr>
          </a:p>
          <a:p>
            <a:pPr marL="171450" indent="-171450"/>
            <a:r>
              <a:rPr lang="en-GB" dirty="0"/>
              <a:t>Highlight that everyone can do these actions; you do not need to be eligible to vote to do so. </a:t>
            </a:r>
            <a:endParaRPr lang="en-US" dirty="0">
              <a:solidFill>
                <a:srgbClr val="444444"/>
              </a:solidFill>
            </a:endParaRPr>
          </a:p>
          <a:p>
            <a:pPr marL="171450" indent="-171450"/>
            <a:r>
              <a:rPr lang="en-GB" b="1" dirty="0"/>
              <a:t>Discussion opportunity:</a:t>
            </a:r>
            <a:r>
              <a:rPr lang="en-GB" dirty="0"/>
              <a:t> With your class, explore some of the links to find out information about your local area. </a:t>
            </a:r>
            <a:endParaRPr lang="en-GB">
              <a:solidFill>
                <a:srgbClr val="444444"/>
              </a:solidFill>
            </a:endParaRPr>
          </a:p>
          <a:p>
            <a:pPr marL="171450" indent="-171450"/>
            <a:r>
              <a:rPr lang="en-GB" b="1" dirty="0"/>
              <a:t>Discussion opportunity:</a:t>
            </a:r>
            <a:r>
              <a:rPr lang="en-GB" dirty="0"/>
              <a:t> Conduct a quick quiz to test knowledge about local representatives. Ask questions such as “Who knows the name of the MP for our constituency?” or “Who knows the name of the Mayor of London?”</a:t>
            </a:r>
            <a:endParaRPr lang="en-US">
              <a:solidFill>
                <a:srgbClr val="444444"/>
              </a:solidFill>
            </a:endParaRPr>
          </a:p>
          <a:p>
            <a:pPr marL="0" indent="0">
              <a:buNone/>
            </a:pPr>
            <a:endParaRPr lang="en-US" b="1"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9" name="Google Shape;319;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a:t>
            </a:r>
            <a:endParaRPr lang="en-US" dirty="0">
              <a:solidFill>
                <a:srgbClr val="444444"/>
              </a:solidFill>
            </a:endParaRPr>
          </a:p>
          <a:p>
            <a:pPr marL="0" indent="0">
              <a:buNone/>
            </a:pPr>
            <a:r>
              <a:rPr lang="en-US" dirty="0"/>
              <a:t>Further information </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Signpost to the websites provided. Please note these are linked so you can explore them as a class if you have time. </a:t>
            </a:r>
            <a:endParaRPr lang="en-US" dirty="0">
              <a:solidFill>
                <a:srgbClr val="444444"/>
              </a:solidFill>
            </a:endParaRPr>
          </a:p>
          <a:p>
            <a:pPr marL="0" indent="0">
              <a:buNone/>
            </a:pPr>
            <a:endParaRPr lang="en-US" b="1"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a:t>
            </a:r>
            <a:r>
              <a:rPr lang="en-US" dirty="0"/>
              <a:t> </a:t>
            </a:r>
            <a:endParaRPr lang="en-US" dirty="0">
              <a:solidFill>
                <a:srgbClr val="444444"/>
              </a:solidFill>
            </a:endParaRPr>
          </a:p>
          <a:p>
            <a:pPr marL="0" indent="0">
              <a:buNone/>
            </a:pPr>
            <a:r>
              <a:rPr lang="en-US" dirty="0"/>
              <a:t>Session aims</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Go</a:t>
            </a:r>
            <a:r>
              <a:rPr lang="en-US" dirty="0">
                <a:solidFill>
                  <a:schemeClr val="dk1"/>
                </a:solidFill>
              </a:rPr>
              <a:t> through the session aims and learning questions you will explore.</a:t>
            </a:r>
            <a:r>
              <a:rPr lang="en-US" b="1" dirty="0">
                <a:solidFill>
                  <a:schemeClr val="dk1"/>
                </a:solidFill>
              </a:rPr>
              <a:t> </a:t>
            </a:r>
            <a:endParaRPr lang="en-GB" dirty="0">
              <a:solidFill>
                <a:srgbClr val="444444"/>
              </a:solidFill>
            </a:endParaRPr>
          </a:p>
          <a:p>
            <a:pPr marL="0" indent="0">
              <a:buNone/>
            </a:pP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4" name="Google Shape;334;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Mini quiz</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GB" dirty="0"/>
              <a:t>Guide students through the quiz. This can be completed as a class or in groups! The answers provide follow-up information. </a:t>
            </a:r>
            <a:endParaRPr lang="en-US" dirty="0">
              <a:solidFill>
                <a:srgbClr val="444444"/>
              </a:solidFill>
            </a:endParaRPr>
          </a:p>
          <a:p>
            <a:pPr marL="0" indent="0">
              <a:buNone/>
            </a:pPr>
            <a:endParaRPr lang="en-GB" b="1"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5" name="Google Shape;345;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US" i="1"/>
              <a:t>Read out the statement and reveal the correct answer and explanation.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9" name="Google Shape;35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a:buNone/>
            </a:pPr>
            <a:r>
              <a:rPr lang="en-US" i="1"/>
              <a:t>Read out the statement and reveal the correct answer and explanation.</a:t>
            </a:r>
            <a:endParaRPr lang="en-US"/>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3" name="Google Shape;37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a:buNone/>
            </a:pPr>
            <a:r>
              <a:rPr lang="en-US" i="1"/>
              <a:t>Read out the statement and reveal the correct answer and explanation.</a:t>
            </a:r>
            <a:endParaRPr lang="en-US"/>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7" name="Google Shape;387;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a:buNone/>
            </a:pPr>
            <a:r>
              <a:rPr lang="en-US" i="1"/>
              <a:t>Read out the statement and reveal the correct answer and explanation.</a:t>
            </a:r>
            <a:endParaRPr lang="en-US"/>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1" name="Google Shape;401;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a:buNone/>
            </a:pPr>
            <a:r>
              <a:rPr lang="en-US" i="1"/>
              <a:t>Read out the statement and reveal the correct answer and explanation.</a:t>
            </a:r>
            <a:endParaRPr lang="en-US"/>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5" name="Google Shape;415;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a:buNone/>
            </a:pPr>
            <a:r>
              <a:rPr lang="en-US" i="1"/>
              <a:t>Read out the statement and reveal the correct answer and explanation.</a:t>
            </a:r>
            <a:endParaRPr lang="en-US"/>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9" name="Google Shape;429;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a:buNone/>
            </a:pPr>
            <a:r>
              <a:rPr lang="en-US" i="1"/>
              <a:t>Read out the statement and reveal the correct answer and explanation.</a:t>
            </a:r>
            <a:endParaRPr lang="en-US"/>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3" name="Google Shape;44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Pledge</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US" dirty="0"/>
              <a:t>Take a show of hands for students who pledge to do each activity on the screen. If the school permits student device use, allow students to register to vote now. </a:t>
            </a:r>
            <a:endParaRPr lang="en-US" dirty="0">
              <a:solidFill>
                <a:srgbClr val="444444"/>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8" name="Google Shape;53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dirty="0">
              <a:solidFill>
                <a:srgbClr val="444444"/>
              </a:solidFill>
            </a:endParaRPr>
          </a:p>
          <a:p>
            <a:pPr marL="0" indent="0">
              <a:buNone/>
            </a:pPr>
            <a:r>
              <a:rPr lang="en-GB" b="1" dirty="0"/>
              <a:t>Slide: </a:t>
            </a:r>
            <a:endParaRPr lang="en-US">
              <a:solidFill>
                <a:srgbClr val="444444"/>
              </a:solidFill>
            </a:endParaRPr>
          </a:p>
          <a:p>
            <a:pPr marL="0" indent="0">
              <a:buNone/>
            </a:pPr>
            <a:r>
              <a:rPr lang="en-GB" dirty="0"/>
              <a:t>GLA Democracy Hub</a:t>
            </a:r>
            <a:endParaRPr lang="en-US">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a:solidFill>
                <a:srgbClr val="444444"/>
              </a:solidFill>
            </a:endParaRPr>
          </a:p>
          <a:p>
            <a:pPr marL="171450" indent="-171450"/>
            <a:r>
              <a:rPr lang="en-GB" dirty="0"/>
              <a:t>Signpost students to the GLA Democracy Hub for more information, highlighting the community language resources, WhatsApp channel, and chatbot. </a:t>
            </a:r>
            <a:endParaRPr lang="en-US" dirty="0">
              <a:solidFill>
                <a:srgbClr val="444444"/>
              </a:solidFill>
            </a:endParaRPr>
          </a:p>
          <a:p>
            <a:pPr marL="0" indent="0">
              <a:buNone/>
            </a:pPr>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Why participate in democracy and civic life? </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171450" indent="-171450"/>
            <a:r>
              <a:rPr lang="en-GB" dirty="0"/>
              <a:t>Display the mind map showing reasons people participate in democracy and civic life.</a:t>
            </a:r>
            <a:endParaRPr lang="en-US" dirty="0">
              <a:solidFill>
                <a:srgbClr val="444444"/>
              </a:solidFill>
            </a:endParaRPr>
          </a:p>
          <a:p>
            <a:pPr marL="171450" indent="-171450"/>
            <a:r>
              <a:rPr lang="en-GB" b="1" dirty="0"/>
              <a:t>Discussion opportunity:</a:t>
            </a:r>
            <a:r>
              <a:rPr lang="en-GB" dirty="0"/>
              <a:t> Have students discuss other reasons for civic and democratic participation and ask for volunteers to share their ideas. </a:t>
            </a:r>
            <a:endParaRPr lang="en-US" dirty="0">
              <a:solidFill>
                <a:srgbClr val="444444"/>
              </a:solidFill>
            </a:endParaRPr>
          </a:p>
          <a:p>
            <a:pPr marL="0" indent="0">
              <a:buNone/>
            </a:pPr>
            <a:endParaRPr lang="en-GB" b="1"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dirty="0">
              <a:solidFill>
                <a:srgbClr val="444444"/>
              </a:solidFill>
            </a:endParaRPr>
          </a:p>
          <a:p>
            <a:pPr marL="0" indent="0">
              <a:buNone/>
            </a:pPr>
            <a:r>
              <a:rPr lang="en-GB" b="1" dirty="0"/>
              <a:t>Slide: </a:t>
            </a:r>
            <a:endParaRPr lang="en-US" dirty="0">
              <a:solidFill>
                <a:srgbClr val="444444"/>
              </a:solidFill>
            </a:endParaRPr>
          </a:p>
          <a:p>
            <a:pPr marL="0" indent="0">
              <a:buNone/>
            </a:pPr>
            <a:r>
              <a:rPr lang="en-GB" dirty="0"/>
              <a:t>Conclusion</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GB" dirty="0"/>
              <a:t>As a plenary, ask students to reflect on what they learnt today that they didn’t know previously. Wrap up the session by encouraging students to get their voices heard and emphasise that they are at the beginning of their relationship with democracy and civic life, but this is something that continues for the rest of their lives. It is in their hands to shape the future of London! </a:t>
            </a:r>
            <a:endParaRPr lang="en-US" dirty="0">
              <a:solidFill>
                <a:srgbClr val="444444"/>
              </a:solidFill>
            </a:endParaRPr>
          </a:p>
          <a:p>
            <a:pPr marL="0" indent="0">
              <a:buNone/>
            </a:pPr>
            <a:endParaRPr lang="en-GB" dirty="0">
              <a:solidFill>
                <a:srgbClr val="444444"/>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a:t>
            </a:r>
            <a:endParaRPr lang="en-US" dirty="0">
              <a:solidFill>
                <a:srgbClr val="444444"/>
              </a:solidFill>
            </a:endParaRPr>
          </a:p>
          <a:p>
            <a:pPr marL="0" indent="0">
              <a:buNone/>
            </a:pPr>
            <a:r>
              <a:rPr lang="en-GB" dirty="0"/>
              <a:t>Civic and democratic participation</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 </a:t>
            </a:r>
            <a:endParaRPr lang="en-US" dirty="0">
              <a:solidFill>
                <a:srgbClr val="444444"/>
              </a:solidFill>
            </a:endParaRPr>
          </a:p>
          <a:p>
            <a:pPr marL="0" indent="0">
              <a:buNone/>
            </a:pPr>
            <a:r>
              <a:rPr lang="en-GB" dirty="0"/>
              <a:t>Explain the differences between democratic and civic participation using the table.</a:t>
            </a:r>
            <a:endParaRPr lang="en-US" dirty="0">
              <a:solidFill>
                <a:srgbClr val="444444"/>
              </a:solidFill>
            </a:endParaRPr>
          </a:p>
          <a:p>
            <a:pPr marL="0" indent="0">
              <a:buNone/>
            </a:pPr>
            <a:endParaRPr lang="en-GB" b="1"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ee773b2950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g2ee773b2950_0_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dirty="0"/>
              <a:t>Slide: </a:t>
            </a:r>
            <a:endParaRPr lang="en-US" dirty="0">
              <a:solidFill>
                <a:srgbClr val="444444"/>
              </a:solidFill>
            </a:endParaRPr>
          </a:p>
          <a:p>
            <a:pPr>
              <a:buNone/>
            </a:pPr>
            <a:r>
              <a:rPr lang="en-GB" dirty="0"/>
              <a:t>Civic participation</a:t>
            </a:r>
            <a:endParaRPr lang="en-GB" dirty="0">
              <a:solidFill>
                <a:srgbClr val="444444"/>
              </a:solidFill>
            </a:endParaRPr>
          </a:p>
          <a:p>
            <a:pPr>
              <a:buNone/>
            </a:pPr>
            <a:endParaRPr lang="en-GB">
              <a:solidFill>
                <a:srgbClr val="444444"/>
              </a:solidFill>
            </a:endParaRPr>
          </a:p>
          <a:p>
            <a:pPr>
              <a:buNone/>
            </a:pPr>
            <a:r>
              <a:rPr lang="en-GB" b="1" dirty="0"/>
              <a:t>Speaker notes: </a:t>
            </a:r>
            <a:endParaRPr lang="en-GB" dirty="0">
              <a:solidFill>
                <a:srgbClr val="444444"/>
              </a:solidFill>
            </a:endParaRPr>
          </a:p>
          <a:p>
            <a:pPr marL="0" indent="0">
              <a:buNone/>
            </a:pPr>
            <a:r>
              <a:rPr lang="en-US" dirty="0"/>
              <a:t>Explain civic participation and how it empowers citizens. Points to note: </a:t>
            </a:r>
            <a:endParaRPr lang="en-US" dirty="0">
              <a:solidFill>
                <a:srgbClr val="444444"/>
              </a:solidFill>
            </a:endParaRPr>
          </a:p>
          <a:p>
            <a:pPr marL="171450" indent="-171450"/>
            <a:r>
              <a:rPr lang="en-US" dirty="0"/>
              <a:t>You don't have to wait until you're 18 to do these things. </a:t>
            </a:r>
            <a:endParaRPr lang="en-US" dirty="0">
              <a:solidFill>
                <a:srgbClr val="444444"/>
              </a:solidFill>
            </a:endParaRPr>
          </a:p>
          <a:p>
            <a:pPr marL="171450" indent="-171450"/>
            <a:r>
              <a:rPr lang="en-US" dirty="0"/>
              <a:t>British citizens or UK residents of any age can create petitions on gov.uk.</a:t>
            </a:r>
            <a:endParaRPr lang="en-US" dirty="0">
              <a:solidFill>
                <a:srgbClr val="444444"/>
              </a:solidFill>
            </a:endParaRPr>
          </a:p>
          <a:p>
            <a:pPr marL="171450" indent="-171450"/>
            <a:r>
              <a:rPr lang="en-US" dirty="0"/>
              <a:t>Community </a:t>
            </a:r>
            <a:r>
              <a:rPr lang="en-US" dirty="0" err="1"/>
              <a:t>organising</a:t>
            </a:r>
            <a:r>
              <a:rPr lang="en-US" dirty="0"/>
              <a:t> could include things like community clean-up days, fundraising for a local cause, donating for food banks, setting up an informal support group, or </a:t>
            </a:r>
            <a:r>
              <a:rPr lang="en-US" dirty="0" err="1"/>
              <a:t>organising</a:t>
            </a:r>
            <a:r>
              <a:rPr lang="en-US" dirty="0"/>
              <a:t> a clothes-swap event. </a:t>
            </a:r>
            <a:endParaRPr lang="en-US" dirty="0">
              <a:solidFill>
                <a:srgbClr val="444444"/>
              </a:solidFill>
            </a:endParaRPr>
          </a:p>
          <a:p>
            <a:pPr marL="171450" indent="-171450"/>
            <a:r>
              <a:rPr lang="en-US" dirty="0"/>
              <a:t>You could direct students to these sites for volunteering opportunities in London: </a:t>
            </a:r>
            <a:endParaRPr lang="en-US" dirty="0">
              <a:solidFill>
                <a:srgbClr val="444444"/>
              </a:solidFill>
            </a:endParaRPr>
          </a:p>
          <a:p>
            <a:pPr marL="1085850" lvl="1" indent="-171450"/>
            <a:r>
              <a:rPr lang="en-GB" dirty="0">
                <a:solidFill>
                  <a:srgbClr val="444444"/>
                </a:solidFill>
                <a:hlinkClick r:id="rId3"/>
              </a:rPr>
              <a:t>Simply Volunteer London | Discover Volunteering Opportunities Across The Borough/City</a:t>
            </a:r>
            <a:r>
              <a:rPr lang="en-GB" dirty="0"/>
              <a:t> </a:t>
            </a:r>
            <a:endParaRPr lang="en-US" dirty="0">
              <a:solidFill>
                <a:srgbClr val="444444"/>
              </a:solidFill>
            </a:endParaRPr>
          </a:p>
          <a:p>
            <a:pPr marL="1085850" lvl="1" indent="-171450"/>
            <a:r>
              <a:rPr lang="en-GB" dirty="0">
                <a:solidFill>
                  <a:srgbClr val="444444"/>
                </a:solidFill>
                <a:hlinkClick r:id="rId4"/>
              </a:rPr>
              <a:t>Flexible Volunteering Opportunities with Charities | GoVo</a:t>
            </a:r>
            <a:endParaRPr lang="en-US" dirty="0">
              <a:solidFill>
                <a:srgbClr val="444444"/>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ee773b2950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g2ee773b2950_0_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a:t>
            </a:r>
            <a:r>
              <a:rPr lang="en-US"/>
              <a:t> </a:t>
            </a:r>
          </a:p>
          <a:p>
            <a:pPr marL="0" indent="0">
              <a:buNone/>
            </a:pPr>
            <a:r>
              <a:rPr lang="en-US"/>
              <a:t>Democratic participation</a:t>
            </a:r>
          </a:p>
          <a:p>
            <a:pPr marL="0" indent="0">
              <a:buNone/>
            </a:pPr>
            <a:endParaRPr lang="en-US"/>
          </a:p>
          <a:p>
            <a:pPr marL="0" indent="0">
              <a:buNone/>
            </a:pPr>
            <a:r>
              <a:rPr lang="en-US" b="1"/>
              <a:t>Speaker notes: </a:t>
            </a:r>
          </a:p>
          <a:p>
            <a:pPr marL="171450" indent="-171450"/>
            <a:r>
              <a:rPr lang="en-US"/>
              <a:t>Highlight examples of democratic participation and its importance. Please note that the activities featured in this are in the order that your students will be able to access them as they get older. </a:t>
            </a:r>
            <a:r>
              <a:rPr lang="en-US" b="1"/>
              <a:t>Discussion opportunity:</a:t>
            </a:r>
            <a:r>
              <a:rPr lang="en-US"/>
              <a:t> Ask students if they’ve done any of the things mentioned on these last two slides.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p>
          <a:p>
            <a:pPr marL="0" indent="0">
              <a:buNone/>
            </a:pPr>
            <a:r>
              <a:rPr lang="en-US" dirty="0"/>
              <a:t>Representation of the People Bill</a:t>
            </a:r>
          </a:p>
          <a:p>
            <a:pPr marL="0" indent="0">
              <a:buNone/>
            </a:pPr>
            <a:endParaRPr lang="en-US"/>
          </a:p>
          <a:p>
            <a:pPr marL="0" indent="0">
              <a:buNone/>
            </a:pPr>
            <a:r>
              <a:rPr lang="en-US" b="1" dirty="0"/>
              <a:t>Speaker notes:</a:t>
            </a:r>
            <a:r>
              <a:rPr lang="en-US" dirty="0"/>
              <a:t> </a:t>
            </a:r>
          </a:p>
          <a:p>
            <a:r>
              <a:rPr lang="en-US" dirty="0"/>
              <a:t>Show the milestones graphic and ask students to discuss which milestones, if any, they have already reached. </a:t>
            </a:r>
          </a:p>
          <a:p>
            <a:r>
              <a:rPr lang="en-US" dirty="0"/>
              <a:t>Explain the Representation of the People Bill and that, if it passes, it will allow young people to register to vote from 14 years old and vote from 16.</a:t>
            </a:r>
          </a:p>
          <a:p>
            <a:r>
              <a:rPr lang="en-US" dirty="0"/>
              <a:t>Further information on the Representation of the People Bill - </a:t>
            </a:r>
            <a:r>
              <a:rPr lang="en-US" dirty="0">
                <a:hlinkClick r:id="rId3"/>
              </a:rPr>
              <a:t>Representation of the People Bill - Parliamentary Bills - UK Parliament</a:t>
            </a:r>
            <a:endParaRPr lang="en-US" dirty="0"/>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B87AD876-F4E3-156E-96B6-ACCA052EFE0E}"/>
            </a:ext>
          </a:extLst>
        </p:cNvPr>
        <p:cNvGrpSpPr/>
        <p:nvPr/>
      </p:nvGrpSpPr>
      <p:grpSpPr>
        <a:xfrm>
          <a:off x="0" y="0"/>
          <a:ext cx="0" cy="0"/>
          <a:chOff x="0" y="0"/>
          <a:chExt cx="0" cy="0"/>
        </a:xfrm>
      </p:grpSpPr>
      <p:sp>
        <p:nvSpPr>
          <p:cNvPr id="75" name="Google Shape;75;p4:notes">
            <a:extLst>
              <a:ext uri="{FF2B5EF4-FFF2-40B4-BE49-F238E27FC236}">
                <a16:creationId xmlns:a16="http://schemas.microsoft.com/office/drawing/2014/main" id="{9DB63A10-7BC4-4348-CFCA-DB1784C4AA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4:notes">
            <a:extLst>
              <a:ext uri="{FF2B5EF4-FFF2-40B4-BE49-F238E27FC236}">
                <a16:creationId xmlns:a16="http://schemas.microsoft.com/office/drawing/2014/main" id="{15E9ADC0-4D56-B427-30D2-6F9F231CD1C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p>
          <a:p>
            <a:pPr marL="0" indent="0">
              <a:buNone/>
            </a:pPr>
            <a:r>
              <a:rPr lang="en-GB" dirty="0"/>
              <a:t>What are the benefits of registering to vote?</a:t>
            </a:r>
            <a:endParaRPr lang="en-US" dirty="0"/>
          </a:p>
          <a:p>
            <a:pPr marL="0" indent="0">
              <a:buNone/>
            </a:pPr>
            <a:endParaRPr lang="en-GB"/>
          </a:p>
          <a:p>
            <a:pPr marL="0" indent="0">
              <a:buNone/>
            </a:pPr>
            <a:r>
              <a:rPr lang="en-GB" b="1" dirty="0"/>
              <a:t>Speaker notes:</a:t>
            </a:r>
          </a:p>
          <a:p>
            <a:pPr marL="0" indent="0">
              <a:buNone/>
            </a:pPr>
            <a:r>
              <a:rPr lang="en-GB" dirty="0"/>
              <a:t>Ask students if they know of some of the benefits of registering to vote, and go through the points on the slide.</a:t>
            </a:r>
          </a:p>
        </p:txBody>
      </p:sp>
    </p:spTree>
    <p:extLst>
      <p:ext uri="{BB962C8B-B14F-4D97-AF65-F5344CB8AC3E}">
        <p14:creationId xmlns:p14="http://schemas.microsoft.com/office/powerpoint/2010/main" val="2194100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ee773b2950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g2ee773b2950_0_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Who can you vote for? </a:t>
            </a:r>
            <a:endParaRPr lang="en-US" dirty="0">
              <a:solidFill>
                <a:srgbClr val="444444"/>
              </a:solidFill>
            </a:endParaRPr>
          </a:p>
          <a:p>
            <a:pPr marL="0" indent="0">
              <a:buNone/>
            </a:pPr>
            <a:endParaRPr lang="en-US">
              <a:solidFill>
                <a:srgbClr val="444444"/>
              </a:solidFill>
            </a:endParaRPr>
          </a:p>
          <a:p>
            <a:pPr marL="0" indent="0">
              <a:buNone/>
            </a:pPr>
            <a:r>
              <a:rPr lang="en-US" b="1" dirty="0"/>
              <a:t>Speaker notes:</a:t>
            </a:r>
            <a:endParaRPr lang="en-US" dirty="0">
              <a:solidFill>
                <a:srgbClr val="444444"/>
              </a:solidFill>
            </a:endParaRPr>
          </a:p>
          <a:p>
            <a:pPr marL="171450" indent="-171450"/>
            <a:r>
              <a:rPr lang="en-US" dirty="0"/>
              <a:t>Present the three different structures that Londoners vote in. General elections take place at least every five years, while local elections, Mayor of London, and London Assembly elections take place at least every four years.</a:t>
            </a:r>
          </a:p>
          <a:p>
            <a:pPr marL="171450" indent="-171450"/>
            <a:r>
              <a:rPr lang="en-US" dirty="0"/>
              <a:t>Discussion opportunity: Tell students that the last general election was 4th July 2024, the last local elections were on 7th May 2026 and the last Mayor of London and London Assembly elections were on 2nd May 2024. Discuss with students how old they will be when the next elections of each type come around. </a:t>
            </a:r>
            <a:endParaRPr lang="en-US" dirty="0">
              <a:solidFill>
                <a:srgbClr val="444444"/>
              </a:solidFill>
            </a:endParaRPr>
          </a:p>
          <a:p>
            <a:pPr marL="0" indent="0">
              <a:buNone/>
            </a:pPr>
            <a:endParaRPr lang="en-US" b="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6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6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6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5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5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5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5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5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58"/>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58"/>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5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59"/>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6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60"/>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60"/>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6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6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61"/>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5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5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electoralcommission.org.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png"/><Relationship Id="rId7"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hyperlink" Target="http://gov.uk/register-to-vote" TargetMode="External"/><Relationship Id="rId5" Type="http://schemas.openxmlformats.org/officeDocument/2006/relationships/image" Target="../media/image3.png"/><Relationship Id="rId10" Type="http://schemas.openxmlformats.org/officeDocument/2006/relationships/image" Target="../media/image24.png"/><Relationship Id="rId4" Type="http://schemas.openxmlformats.org/officeDocument/2006/relationships/image" Target="../media/image2.png"/><Relationship Id="rId9"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31.png"/><Relationship Id="rId3" Type="http://schemas.openxmlformats.org/officeDocument/2006/relationships/image" Target="../media/image25.png"/><Relationship Id="rId7" Type="http://schemas.openxmlformats.org/officeDocument/2006/relationships/image" Target="../media/image2.png"/><Relationship Id="rId12"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29.png"/><Relationship Id="rId5" Type="http://schemas.openxmlformats.org/officeDocument/2006/relationships/image" Target="../media/image27.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26.png"/><Relationship Id="rId9" Type="http://schemas.openxmlformats.org/officeDocument/2006/relationships/hyperlink" Target="https://gov.uk/register-to-vote" TargetMode="External"/><Relationship Id="rId1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png"/><Relationship Id="rId7"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writetothem.com"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www.london.gov.uk/who-we-are/what-london-assembly-does/london-assembly-petitions"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hyperlink" Target="https://www.theyworkforyou.com/" TargetMode="External"/><Relationship Id="rId3" Type="http://schemas.openxmlformats.org/officeDocument/2006/relationships/image" Target="../media/image1.png"/><Relationship Id="rId7" Type="http://schemas.openxmlformats.org/officeDocument/2006/relationships/hyperlink" Target="https://whocanivotefor.co.uk/"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3.png"/><Relationship Id="rId10" Type="http://schemas.openxmlformats.org/officeDocument/2006/relationships/image" Target="../media/image38.png"/><Relationship Id="rId4" Type="http://schemas.openxmlformats.org/officeDocument/2006/relationships/image" Target="../media/image2.png"/><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whatsapp.com/channel/0029VaZfd6M6mYPOJRvfap3l"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https://api.whatsapp.com/send?phone=447908820136&amp;text=%F0%9F%91%8B"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http://writetothem.com/"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hansard.parliament.uk/"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hyperlink" Target="https://www.parliamentlive.tv/Commons"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hyperlink" Target="http://gov.uk/apply-postal-vote" TargetMode="External"/><Relationship Id="rId3" Type="http://schemas.openxmlformats.org/officeDocument/2006/relationships/image" Target="../media/image1.png"/><Relationship Id="rId7" Type="http://schemas.openxmlformats.org/officeDocument/2006/relationships/hyperlink" Target="http://gov.uk/apply-proxy-vote"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http://www.gov.uk/register-to-vote"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s://whocanivotefor.co.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gov.uk/apply-for-photo-id-voter-authority-certificate"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hyperlink" Target="https://hansard.parliament.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png"/><Relationship Id="rId7"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petition.parliament.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www.gov.uk/register-to-vote" TargetMode="Externa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g2ee773b2950_0_0"/>
          <p:cNvSpPr txBox="1"/>
          <p:nvPr/>
        </p:nvSpPr>
        <p:spPr>
          <a:xfrm>
            <a:off x="481622" y="1050708"/>
            <a:ext cx="4322956" cy="1538853"/>
          </a:xfrm>
          <a:prstGeom prst="rect">
            <a:avLst/>
          </a:prstGeom>
          <a:noFill/>
          <a:ln>
            <a:noFill/>
          </a:ln>
        </p:spPr>
        <p:txBody>
          <a:bodyPr spcFirstLastPara="1" wrap="square" lIns="91425" tIns="91425" rIns="91425" bIns="91425" anchor="t" anchorCtr="0">
            <a:spAutoFit/>
          </a:bodyPr>
          <a:lstStyle/>
          <a:p>
            <a:pPr>
              <a:buSzPts val="3400"/>
            </a:pPr>
            <a:r>
              <a:rPr lang="en-GB" sz="4400" b="1" i="0" u="none" strike="noStrike" cap="none">
                <a:solidFill>
                  <a:schemeClr val="dk1"/>
                </a:solidFill>
                <a:latin typeface="Arial"/>
                <a:ea typeface="Arial"/>
                <a:cs typeface="Arial"/>
                <a:sym typeface="Arial"/>
              </a:rPr>
              <a:t>No Vote, </a:t>
            </a:r>
            <a:endParaRPr lang="en-US" sz="4400" b="1">
              <a:solidFill>
                <a:schemeClr val="dk1"/>
              </a:solidFill>
            </a:endParaRPr>
          </a:p>
          <a:p>
            <a:pPr marL="0" marR="0" lvl="0" indent="0" algn="l">
              <a:lnSpc>
                <a:spcPct val="100000"/>
              </a:lnSpc>
              <a:spcBef>
                <a:spcPts val="0"/>
              </a:spcBef>
              <a:spcAft>
                <a:spcPts val="0"/>
              </a:spcAft>
              <a:buSzPts val="3400"/>
              <a:buFont typeface="Arial"/>
              <a:buNone/>
            </a:pPr>
            <a:r>
              <a:rPr lang="en-GB" sz="4400" b="1" i="0" u="none" strike="noStrike" cap="none">
                <a:solidFill>
                  <a:schemeClr val="dk1"/>
                </a:solidFill>
                <a:latin typeface="Arial"/>
                <a:ea typeface="Arial"/>
                <a:cs typeface="Arial"/>
                <a:sym typeface="Arial"/>
              </a:rPr>
              <a:t>No Voice!</a:t>
            </a:r>
            <a:endParaRPr sz="4400" b="1" i="0" u="none" strike="noStrike" cap="none">
              <a:solidFill>
                <a:schemeClr val="dk1"/>
              </a:solidFill>
              <a:latin typeface="Arial"/>
              <a:ea typeface="Arial"/>
              <a:cs typeface="Arial"/>
            </a:endParaRPr>
          </a:p>
        </p:txBody>
      </p:sp>
      <p:pic>
        <p:nvPicPr>
          <p:cNvPr id="55" name="Google Shape;55;g2ee773b2950_0_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6" name="Google Shape;56;g2ee773b2950_0_0"/>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57" name="Google Shape;57;g2ee773b2950_0_0"/>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58" name="Google Shape;58;g2ee773b2950_0_0"/>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9" name="Google Shape;59;g2ee773b2950_0_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60" name="Google Shape;60;g2ee773b2950_0_0"/>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61" name="Google Shape;61;g2ee773b2950_0_0"/>
          <p:cNvSpPr txBox="1"/>
          <p:nvPr/>
        </p:nvSpPr>
        <p:spPr>
          <a:xfrm>
            <a:off x="509500" y="2758974"/>
            <a:ext cx="4311594" cy="1194536"/>
          </a:xfrm>
          <a:prstGeom prst="rect">
            <a:avLst/>
          </a:prstGeom>
          <a:noFill/>
          <a:ln>
            <a:noFill/>
          </a:ln>
        </p:spPr>
        <p:txBody>
          <a:bodyPr spcFirstLastPara="1" wrap="square" lIns="91425" tIns="91425" rIns="91425" bIns="91425" anchor="t" anchorCtr="0">
            <a:noAutofit/>
          </a:bodyPr>
          <a:lstStyle/>
          <a:p>
            <a:pPr>
              <a:buSzPts val="1400"/>
            </a:pPr>
            <a:r>
              <a:rPr lang="en-GB" sz="2400" b="0" i="0" u="none" strike="noStrike" cap="none">
                <a:solidFill>
                  <a:schemeClr val="dk1"/>
                </a:solidFill>
                <a:latin typeface="Arial"/>
                <a:ea typeface="Arial"/>
                <a:cs typeface="Arial"/>
                <a:sym typeface="Arial"/>
              </a:rPr>
              <a:t>Democracy doesn’t end at the ballot box</a:t>
            </a:r>
            <a:r>
              <a:rPr lang="en-GB" sz="2400">
                <a:solidFill>
                  <a:schemeClr val="dk1"/>
                </a:solidFill>
              </a:rPr>
              <a:t> -</a:t>
            </a:r>
            <a:r>
              <a:rPr lang="en-GB" sz="2400" b="0" i="0" u="none" strike="noStrike" cap="none">
                <a:solidFill>
                  <a:schemeClr val="dk1"/>
                </a:solidFill>
                <a:latin typeface="Arial"/>
                <a:ea typeface="Arial"/>
                <a:cs typeface="Arial"/>
                <a:sym typeface="Arial"/>
              </a:rPr>
              <a:t> it starts there.  </a:t>
            </a:r>
            <a:endParaRPr sz="2400" b="0" i="0" u="none" strike="noStrike" cap="none">
              <a:solidFill>
                <a:schemeClr val="dk1"/>
              </a:solidFill>
              <a:latin typeface="Arial"/>
              <a:ea typeface="Arial"/>
              <a:cs typeface="Arial"/>
              <a:sym typeface="Arial"/>
            </a:endParaRPr>
          </a:p>
        </p:txBody>
      </p:sp>
      <p:pic>
        <p:nvPicPr>
          <p:cNvPr id="62" name="Google Shape;62;g2ee773b2950_0_0"/>
          <p:cNvPicPr preferRelativeResize="0"/>
          <p:nvPr/>
        </p:nvPicPr>
        <p:blipFill rotWithShape="1">
          <a:blip r:embed="rId6">
            <a:alphaModFix/>
          </a:blip>
          <a:srcRect b="17299"/>
          <a:stretch/>
        </p:blipFill>
        <p:spPr>
          <a:xfrm>
            <a:off x="5040925" y="1003650"/>
            <a:ext cx="4006074" cy="3312924"/>
          </a:xfrm>
          <a:prstGeom prst="rect">
            <a:avLst/>
          </a:prstGeom>
          <a:noFill/>
          <a:ln>
            <a:noFill/>
          </a:ln>
        </p:spPr>
      </p:pic>
    </p:spTree>
    <p:extLst>
      <p:ext uri="{BB962C8B-B14F-4D97-AF65-F5344CB8AC3E}">
        <p14:creationId xmlns:p14="http://schemas.microsoft.com/office/powerpoint/2010/main" val="1493510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pic>
        <p:nvPicPr>
          <p:cNvPr id="296" name="Google Shape;296;p1"/>
          <p:cNvPicPr preferRelativeResize="0"/>
          <p:nvPr/>
        </p:nvPicPr>
        <p:blipFill rotWithShape="1">
          <a:blip r:embed="rId5">
            <a:alphaModFix/>
          </a:blip>
          <a:srcRect/>
          <a:stretch/>
        </p:blipFill>
        <p:spPr>
          <a:xfrm>
            <a:off x="7511000" y="4141775"/>
            <a:ext cx="1217475" cy="1217475"/>
          </a:xfrm>
          <a:prstGeom prst="rect">
            <a:avLst/>
          </a:prstGeom>
          <a:noFill/>
          <a:ln>
            <a:noFill/>
          </a:ln>
        </p:spPr>
      </p:pic>
      <p:pic>
        <p:nvPicPr>
          <p:cNvPr id="297" name="Google Shape;297;p1"/>
          <p:cNvPicPr preferRelativeResize="0"/>
          <p:nvPr/>
        </p:nvPicPr>
        <p:blipFill rotWithShape="1">
          <a:blip r:embed="rId6">
            <a:alphaModFix/>
          </a:blip>
          <a:srcRect/>
          <a:stretch/>
        </p:blipFill>
        <p:spPr>
          <a:xfrm>
            <a:off x="509500" y="4441988"/>
            <a:ext cx="1480269" cy="506676"/>
          </a:xfrm>
          <a:prstGeom prst="rect">
            <a:avLst/>
          </a:prstGeom>
          <a:noFill/>
          <a:ln>
            <a:noFill/>
          </a:ln>
        </p:spPr>
      </p:pic>
      <p:cxnSp>
        <p:nvCxnSpPr>
          <p:cNvPr id="298" name="Google Shape;298;p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99" name="Google Shape;299;p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00" name="Google Shape;300;p1"/>
          <p:cNvPicPr preferRelativeResize="0"/>
          <p:nvPr/>
        </p:nvPicPr>
        <p:blipFill rotWithShape="1">
          <a:blip r:embed="rId7">
            <a:alphaModFix/>
          </a:blip>
          <a:srcRect/>
          <a:stretch/>
        </p:blipFill>
        <p:spPr>
          <a:xfrm>
            <a:off x="2661938" y="214125"/>
            <a:ext cx="3820125" cy="280150"/>
          </a:xfrm>
          <a:prstGeom prst="rect">
            <a:avLst/>
          </a:prstGeom>
          <a:noFill/>
          <a:ln>
            <a:noFill/>
          </a:ln>
        </p:spPr>
      </p:pic>
      <p:sp>
        <p:nvSpPr>
          <p:cNvPr id="301" name="Google Shape;301;p1"/>
          <p:cNvSpPr/>
          <p:nvPr/>
        </p:nvSpPr>
        <p:spPr>
          <a:xfrm>
            <a:off x="429275" y="784200"/>
            <a:ext cx="8208900" cy="448800"/>
          </a:xfrm>
          <a:prstGeom prst="roundRect">
            <a:avLst>
              <a:gd name="adj" fmla="val 16667"/>
            </a:avLst>
          </a:prstGeom>
          <a:solidFill>
            <a:srgbClr val="4A3070"/>
          </a:solidFill>
          <a:ln>
            <a:noFill/>
          </a:ln>
        </p:spPr>
        <p:txBody>
          <a:bodyPr spcFirstLastPara="1" wrap="square" lIns="91425" tIns="91425" rIns="91425" bIns="91425" anchor="ctr" anchorCtr="0">
            <a:noAutofit/>
          </a:bodyPr>
          <a:lstStyle/>
          <a:p>
            <a:pPr algn="ctr">
              <a:buSzPts val="2000"/>
            </a:pPr>
            <a:r>
              <a:rPr lang="en-GB" sz="2000" b="1" dirty="0">
                <a:solidFill>
                  <a:schemeClr val="lt1"/>
                </a:solidFill>
              </a:rPr>
              <a:t>What is the</a:t>
            </a:r>
            <a:r>
              <a:rPr lang="en-GB" sz="2000" b="1" i="0" u="none" strike="noStrike" cap="none" dirty="0">
                <a:solidFill>
                  <a:schemeClr val="lt1"/>
                </a:solidFill>
                <a:latin typeface="Arial"/>
                <a:ea typeface="Arial"/>
                <a:cs typeface="Arial"/>
                <a:sym typeface="Arial"/>
              </a:rPr>
              <a:t> Greater London Authority?</a:t>
            </a:r>
            <a:endParaRPr sz="2000" b="1" i="0" u="none" strike="noStrike" cap="none" dirty="0">
              <a:solidFill>
                <a:schemeClr val="lt1"/>
              </a:solidFill>
              <a:latin typeface="Arial"/>
              <a:ea typeface="Arial"/>
              <a:cs typeface="Arial"/>
              <a:sym typeface="Arial"/>
            </a:endParaRPr>
          </a:p>
        </p:txBody>
      </p:sp>
      <p:sp>
        <p:nvSpPr>
          <p:cNvPr id="302" name="Google Shape;302;p1"/>
          <p:cNvSpPr/>
          <p:nvPr/>
        </p:nvSpPr>
        <p:spPr>
          <a:xfrm>
            <a:off x="499725" y="1395670"/>
            <a:ext cx="2767655"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dirty="0">
                <a:solidFill>
                  <a:srgbClr val="000000"/>
                </a:solidFill>
                <a:latin typeface="Arial"/>
                <a:ea typeface="Arial"/>
                <a:cs typeface="Arial"/>
                <a:sym typeface="Arial"/>
              </a:rPr>
              <a:t>Mayor of London</a:t>
            </a:r>
            <a:endParaRPr lang="en-US" sz="12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100"/>
              <a:buFont typeface="Arial"/>
              <a:buNone/>
            </a:pPr>
            <a:r>
              <a:rPr lang="en-GB" sz="1200" b="0" i="0" u="none" strike="noStrike" cap="none" dirty="0">
                <a:solidFill>
                  <a:schemeClr val="dk1"/>
                </a:solidFill>
                <a:latin typeface="Arial"/>
                <a:ea typeface="Arial"/>
                <a:cs typeface="Arial"/>
                <a:sym typeface="Arial"/>
              </a:rPr>
              <a:t>The Mayor of London is elected to set city-wide/ regional priorities:</a:t>
            </a:r>
            <a:endParaRPr sz="1200" b="0" i="0" u="none" strike="noStrike" cap="none">
              <a:solidFill>
                <a:schemeClr val="dk1"/>
              </a:solidFill>
              <a:latin typeface="Arial"/>
              <a:ea typeface="Arial"/>
              <a:cs typeface="Arial"/>
            </a:endParaRPr>
          </a:p>
          <a:p>
            <a:pPr>
              <a:buSzPts val="1100"/>
            </a:pPr>
            <a:endParaRPr lang="en-GB" sz="1200">
              <a:solidFill>
                <a:schemeClr val="dk1"/>
              </a:solidFill>
            </a:endParaRPr>
          </a:p>
          <a:p>
            <a:pPr marL="171450" indent="-171450">
              <a:buSzPts val="1100"/>
              <a:buFont typeface="Arial"/>
              <a:buChar char="•"/>
            </a:pPr>
            <a:r>
              <a:rPr lang="en-GB" sz="1200" b="0" i="0" u="none" strike="noStrike" cap="none" dirty="0">
                <a:solidFill>
                  <a:schemeClr val="dk1"/>
                </a:solidFill>
                <a:latin typeface="Arial"/>
                <a:ea typeface="Arial"/>
                <a:cs typeface="Arial"/>
                <a:sym typeface="Arial"/>
              </a:rPr>
              <a:t>Transport for </a:t>
            </a:r>
            <a:r>
              <a:rPr lang="en-GB" sz="1200" dirty="0">
                <a:solidFill>
                  <a:schemeClr val="dk1"/>
                </a:solidFill>
              </a:rPr>
              <a:t>London</a:t>
            </a:r>
          </a:p>
          <a:p>
            <a:pPr marL="171450" indent="-171450">
              <a:buSzPts val="1100"/>
              <a:buFont typeface="Arial"/>
              <a:buChar char="•"/>
            </a:pPr>
            <a:r>
              <a:rPr lang="en-GB" sz="1200" dirty="0">
                <a:solidFill>
                  <a:schemeClr val="dk1"/>
                </a:solidFill>
              </a:rPr>
              <a:t>Mayor’s</a:t>
            </a:r>
            <a:r>
              <a:rPr lang="en-GB" sz="1200" b="0" i="0" u="none" strike="noStrike" cap="none" dirty="0">
                <a:solidFill>
                  <a:schemeClr val="dk1"/>
                </a:solidFill>
                <a:latin typeface="Arial"/>
                <a:ea typeface="Arial"/>
                <a:cs typeface="Arial"/>
                <a:sym typeface="Arial"/>
              </a:rPr>
              <a:t> Office for Policing and </a:t>
            </a:r>
            <a:r>
              <a:rPr lang="en-GB" sz="1200" dirty="0">
                <a:solidFill>
                  <a:schemeClr val="dk1"/>
                </a:solidFill>
              </a:rPr>
              <a:t>Crime</a:t>
            </a:r>
          </a:p>
          <a:p>
            <a:pPr marL="171450" indent="-171450">
              <a:buSzPts val="1100"/>
              <a:buFont typeface="Arial"/>
              <a:buChar char="•"/>
            </a:pPr>
            <a:r>
              <a:rPr lang="en-GB" sz="1200" dirty="0">
                <a:solidFill>
                  <a:schemeClr val="dk1"/>
                </a:solidFill>
              </a:rPr>
              <a:t>London</a:t>
            </a:r>
            <a:r>
              <a:rPr lang="en-GB" sz="1200" b="0" i="0" u="none" strike="noStrike" cap="none" dirty="0">
                <a:solidFill>
                  <a:schemeClr val="dk1"/>
                </a:solidFill>
                <a:latin typeface="Arial"/>
                <a:ea typeface="Arial"/>
                <a:cs typeface="Arial"/>
                <a:sym typeface="Arial"/>
              </a:rPr>
              <a:t> Fire </a:t>
            </a:r>
            <a:r>
              <a:rPr lang="en-GB" sz="1200" dirty="0">
                <a:solidFill>
                  <a:schemeClr val="dk1"/>
                </a:solidFill>
              </a:rPr>
              <a:t>Brigade</a:t>
            </a:r>
          </a:p>
          <a:p>
            <a:pPr marL="171450" indent="-171450">
              <a:buSzPts val="1100"/>
              <a:buFont typeface="Arial"/>
              <a:buChar char="•"/>
            </a:pPr>
            <a:r>
              <a:rPr lang="en-GB" sz="1200" dirty="0">
                <a:solidFill>
                  <a:schemeClr val="dk1"/>
                </a:solidFill>
              </a:rPr>
              <a:t>Housing</a:t>
            </a:r>
          </a:p>
          <a:p>
            <a:pPr marL="171450" indent="-171450">
              <a:buSzPts val="1100"/>
              <a:buFont typeface="Arial"/>
              <a:buChar char="•"/>
            </a:pPr>
            <a:r>
              <a:rPr lang="en-GB" sz="1200" dirty="0">
                <a:solidFill>
                  <a:schemeClr val="dk1"/>
                </a:solidFill>
              </a:rPr>
              <a:t>Environment</a:t>
            </a:r>
          </a:p>
          <a:p>
            <a:pPr marL="171450" marR="0" lvl="0" indent="-171450" algn="l">
              <a:lnSpc>
                <a:spcPct val="100000"/>
              </a:lnSpc>
              <a:spcBef>
                <a:spcPts val="0"/>
              </a:spcBef>
              <a:spcAft>
                <a:spcPts val="0"/>
              </a:spcAft>
              <a:buClr>
                <a:srgbClr val="000000"/>
              </a:buClr>
              <a:buSzPts val="1100"/>
              <a:buFont typeface="Arial"/>
              <a:buChar char="•"/>
            </a:pPr>
            <a:r>
              <a:rPr lang="en-GB" sz="1200" dirty="0">
                <a:solidFill>
                  <a:schemeClr val="dk1"/>
                </a:solidFill>
              </a:rPr>
              <a:t>Culture</a:t>
            </a:r>
            <a:r>
              <a:rPr lang="en-GB" sz="1200" b="0" i="0" u="none" strike="noStrike" cap="none" dirty="0">
                <a:solidFill>
                  <a:schemeClr val="dk1"/>
                </a:solidFill>
                <a:latin typeface="Arial"/>
                <a:ea typeface="Arial"/>
                <a:cs typeface="Arial"/>
                <a:sym typeface="Arial"/>
              </a:rPr>
              <a:t> and arts</a:t>
            </a:r>
            <a:endParaRPr sz="1200" b="0" i="0" u="none" strike="noStrike" cap="none" dirty="0">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endParaRPr>
          </a:p>
          <a:p>
            <a:pPr marL="457200" marR="0" lvl="0" indent="-22860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endParaRPr>
          </a:p>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endParaRPr>
          </a:p>
        </p:txBody>
      </p:sp>
      <p:sp>
        <p:nvSpPr>
          <p:cNvPr id="303" name="Google Shape;303;p1"/>
          <p:cNvSpPr/>
          <p:nvPr/>
        </p:nvSpPr>
        <p:spPr>
          <a:xfrm>
            <a:off x="5946070" y="1391353"/>
            <a:ext cx="2689500"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dirty="0">
                <a:solidFill>
                  <a:srgbClr val="000000"/>
                </a:solidFill>
                <a:latin typeface="Arial"/>
                <a:ea typeface="Arial"/>
                <a:cs typeface="Arial"/>
                <a:sym typeface="Arial"/>
              </a:rPr>
              <a:t>London Assembly</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dirty="0">
                <a:solidFill>
                  <a:srgbClr val="000000"/>
                </a:solidFill>
                <a:latin typeface="Arial"/>
                <a:ea typeface="Arial"/>
                <a:cs typeface="Arial"/>
                <a:sym typeface="Arial"/>
              </a:rPr>
              <a:t>The London Assembly holds the Mayor to account.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171450" indent="-171450">
              <a:buSzPts val="1200"/>
              <a:buChar char="•"/>
            </a:pPr>
            <a:r>
              <a:rPr lang="en-GB" sz="1200" b="0" i="0" u="none" strike="noStrike" cap="none" dirty="0">
                <a:solidFill>
                  <a:srgbClr val="000000"/>
                </a:solidFill>
                <a:latin typeface="Arial"/>
                <a:ea typeface="Arial"/>
                <a:cs typeface="Arial"/>
                <a:sym typeface="Arial"/>
              </a:rPr>
              <a:t>It is elected by Londoners, at the same time as the Mayor. </a:t>
            </a:r>
            <a:endParaRPr lang="en-GB" dirty="0"/>
          </a:p>
          <a:p>
            <a:pPr marL="171450" indent="-171450">
              <a:buSzPts val="1200"/>
              <a:buChar char="•"/>
            </a:pPr>
            <a:r>
              <a:rPr lang="en-GB" sz="1200" b="0" i="0" u="none" strike="noStrike" cap="none" dirty="0">
                <a:solidFill>
                  <a:srgbClr val="000000"/>
                </a:solidFill>
                <a:latin typeface="Arial"/>
                <a:ea typeface="Arial"/>
                <a:cs typeface="Arial"/>
                <a:sym typeface="Arial"/>
              </a:rPr>
              <a:t>It is composed of 25 Assembly Members: 14 represent geographic areas (2 or 3 London boroughs) and 11 work pan-London.</a:t>
            </a:r>
            <a:endParaRPr sz="1400" b="0" i="0" u="none" strike="noStrike" cap="none" dirty="0">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2" name="What is the GLA Bitesize vid">
            <a:hlinkClick r:id="" action="ppaction://media"/>
            <a:extLst>
              <a:ext uri="{FF2B5EF4-FFF2-40B4-BE49-F238E27FC236}">
                <a16:creationId xmlns:a16="http://schemas.microsoft.com/office/drawing/2014/main" id="{05ED3092-8F57-92E8-E396-D0C72E5E05C9}"/>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674534" y="1393581"/>
            <a:ext cx="1587422" cy="2779877"/>
          </a:xfrm>
          <a:prstGeom prst="rect">
            <a:avLst/>
          </a:prstGeom>
        </p:spPr>
      </p:pic>
    </p:spTree>
    <p:extLst>
      <p:ext uri="{BB962C8B-B14F-4D97-AF65-F5344CB8AC3E}">
        <p14:creationId xmlns:p14="http://schemas.microsoft.com/office/powerpoint/2010/main" val="69257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0"/>
        <p:cNvGrpSpPr/>
        <p:nvPr/>
      </p:nvGrpSpPr>
      <p:grpSpPr>
        <a:xfrm>
          <a:off x="0" y="0"/>
          <a:ext cx="0" cy="0"/>
          <a:chOff x="0" y="0"/>
          <a:chExt cx="0" cy="0"/>
        </a:xfrm>
      </p:grpSpPr>
      <p:pic>
        <p:nvPicPr>
          <p:cNvPr id="311" name="Google Shape;311;g2ee773b2950_0_19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12" name="Google Shape;312;g2ee773b2950_0_19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13" name="Google Shape;313;g2ee773b2950_0_19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14" name="Google Shape;314;g2ee773b2950_0_19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15" name="Google Shape;315;g2ee773b2950_0_196"/>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16" name="Google Shape;316;g2ee773b2950_0_196"/>
          <p:cNvSpPr/>
          <p:nvPr/>
        </p:nvSpPr>
        <p:spPr>
          <a:xfrm>
            <a:off x="429275" y="784200"/>
            <a:ext cx="8208900" cy="448800"/>
          </a:xfrm>
          <a:prstGeom prst="roundRect">
            <a:avLst>
              <a:gd name="adj" fmla="val 16667"/>
            </a:avLst>
          </a:prstGeom>
          <a:solidFill>
            <a:srgbClr val="4A3070"/>
          </a:solidFill>
          <a:ln>
            <a:noFill/>
          </a:ln>
        </p:spPr>
        <p:txBody>
          <a:bodyPr spcFirstLastPara="1" wrap="square" lIns="91425" tIns="91425" rIns="91425" bIns="91425" anchor="ctr" anchorCtr="0">
            <a:noAutofit/>
          </a:bodyPr>
          <a:lstStyle/>
          <a:p>
            <a:pPr algn="ctr"/>
            <a:r>
              <a:rPr lang="en-GB" sz="1600" b="1" dirty="0">
                <a:solidFill>
                  <a:schemeClr val="lt1"/>
                </a:solidFill>
              </a:rPr>
              <a:t>Who are Members</a:t>
            </a:r>
            <a:r>
              <a:rPr lang="en-GB" sz="1600" b="1" i="0" u="none" strike="noStrike" cap="none" dirty="0">
                <a:solidFill>
                  <a:schemeClr val="lt1"/>
                </a:solidFill>
                <a:latin typeface="Arial"/>
                <a:ea typeface="Arial"/>
                <a:cs typeface="Arial"/>
                <a:sym typeface="Arial"/>
              </a:rPr>
              <a:t> of Parliament (</a:t>
            </a:r>
            <a:r>
              <a:rPr lang="en-GB" sz="1600" b="1" dirty="0">
                <a:solidFill>
                  <a:schemeClr val="lt1"/>
                </a:solidFill>
              </a:rPr>
              <a:t>MPs</a:t>
            </a:r>
            <a:r>
              <a:rPr lang="en-GB" sz="1600" b="1" i="0" u="none" strike="noStrike" cap="none" dirty="0">
                <a:solidFill>
                  <a:schemeClr val="lt1"/>
                </a:solidFill>
                <a:latin typeface="Arial"/>
                <a:ea typeface="Arial"/>
                <a:cs typeface="Arial"/>
                <a:sym typeface="Arial"/>
              </a:rPr>
              <a:t>) </a:t>
            </a:r>
            <a:r>
              <a:rPr lang="en-GB" sz="1600" b="1" dirty="0">
                <a:solidFill>
                  <a:schemeClr val="lt1"/>
                </a:solidFill>
              </a:rPr>
              <a:t>and local</a:t>
            </a:r>
            <a:r>
              <a:rPr lang="en-GB" sz="1600" b="1" i="0" u="none" strike="noStrike" cap="none" dirty="0">
                <a:solidFill>
                  <a:schemeClr val="lt1"/>
                </a:solidFill>
                <a:latin typeface="Arial"/>
                <a:ea typeface="Arial"/>
                <a:cs typeface="Arial"/>
                <a:sym typeface="Arial"/>
              </a:rPr>
              <a:t> </a:t>
            </a:r>
            <a:r>
              <a:rPr lang="en-GB" sz="1600" b="1" dirty="0">
                <a:solidFill>
                  <a:schemeClr val="lt1"/>
                </a:solidFill>
              </a:rPr>
              <a:t>councillors</a:t>
            </a:r>
            <a:r>
              <a:rPr lang="en-GB" sz="1600" b="1" i="0" u="none" strike="noStrike" cap="none" dirty="0">
                <a:solidFill>
                  <a:schemeClr val="lt1"/>
                </a:solidFill>
                <a:latin typeface="Arial"/>
                <a:ea typeface="Arial"/>
                <a:cs typeface="Arial"/>
                <a:sym typeface="Arial"/>
              </a:rPr>
              <a:t>?</a:t>
            </a:r>
            <a:endParaRPr lang="en-GB" sz="1600" dirty="0">
              <a:solidFill>
                <a:schemeClr val="lt1"/>
              </a:solidFill>
            </a:endParaRPr>
          </a:p>
        </p:txBody>
      </p:sp>
      <p:sp>
        <p:nvSpPr>
          <p:cNvPr id="317" name="Google Shape;317;g2ee773b2950_0_196"/>
          <p:cNvSpPr/>
          <p:nvPr/>
        </p:nvSpPr>
        <p:spPr>
          <a:xfrm>
            <a:off x="471030" y="1388870"/>
            <a:ext cx="2911994" cy="2785413"/>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dirty="0">
                <a:solidFill>
                  <a:srgbClr val="000000"/>
                </a:solidFill>
                <a:latin typeface="Arial"/>
                <a:ea typeface="Arial"/>
                <a:cs typeface="Arial"/>
                <a:sym typeface="Arial"/>
              </a:rPr>
              <a:t>Member of Parliament (MP)</a:t>
            </a:r>
            <a:endParaRPr sz="12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dirty="0">
                <a:solidFill>
                  <a:srgbClr val="000000"/>
                </a:solidFill>
                <a:latin typeface="Arial"/>
                <a:ea typeface="Arial"/>
                <a:cs typeface="Arial"/>
                <a:sym typeface="Arial"/>
              </a:rPr>
              <a:t>In a general election, you vote for the MP that you want to represent your constituency. </a:t>
            </a:r>
            <a:endParaRPr sz="1400" b="0" i="0" u="none" strike="noStrike" cap="none">
              <a:solidFill>
                <a:srgbClr val="000000"/>
              </a:solidFill>
              <a:latin typeface="Arial"/>
              <a:ea typeface="Arial"/>
              <a:cs typeface="Arial"/>
              <a:sym typeface="Arial"/>
            </a:endParaRPr>
          </a:p>
          <a:p>
            <a:pPr>
              <a:buSzPts val="1200"/>
            </a:pPr>
            <a:r>
              <a:rPr lang="en-GB" sz="1200" b="0" i="0" u="none" strike="noStrike" cap="none" dirty="0">
                <a:solidFill>
                  <a:srgbClr val="000000"/>
                </a:solidFill>
                <a:latin typeface="Arial"/>
                <a:ea typeface="Arial"/>
                <a:cs typeface="Arial"/>
                <a:sym typeface="Arial"/>
              </a:rPr>
              <a:t>They can influence the decision-making in Parliament on</a:t>
            </a:r>
            <a:r>
              <a:rPr lang="en-GB" sz="1200" dirty="0"/>
              <a:t> things like</a:t>
            </a:r>
            <a:r>
              <a:rPr lang="en-GB" sz="1200" b="0" i="0" u="none" strike="noStrike" cap="none" dirty="0">
                <a:solidFill>
                  <a:srgbClr val="000000"/>
                </a:solidFill>
                <a:latin typeface="Arial"/>
                <a:ea typeface="Arial"/>
                <a:cs typeface="Arial"/>
                <a:sym typeface="Arial"/>
              </a:rPr>
              <a:t>: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dirty="0">
                <a:solidFill>
                  <a:srgbClr val="000000"/>
                </a:solidFill>
                <a:latin typeface="Arial"/>
                <a:ea typeface="Arial"/>
                <a:cs typeface="Arial"/>
                <a:sym typeface="Arial"/>
              </a:rPr>
              <a:t>The economy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dirty="0">
                <a:solidFill>
                  <a:srgbClr val="000000"/>
                </a:solidFill>
                <a:latin typeface="Arial"/>
                <a:ea typeface="Arial"/>
                <a:cs typeface="Arial"/>
                <a:sym typeface="Arial"/>
              </a:rPr>
              <a:t>Education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dirty="0">
                <a:solidFill>
                  <a:srgbClr val="000000"/>
                </a:solidFill>
                <a:latin typeface="Arial"/>
                <a:ea typeface="Arial"/>
                <a:cs typeface="Arial"/>
                <a:sym typeface="Arial"/>
              </a:rPr>
              <a:t>Healthcare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dirty="0">
                <a:solidFill>
                  <a:srgbClr val="000000"/>
                </a:solidFill>
                <a:latin typeface="Arial"/>
                <a:ea typeface="Arial"/>
                <a:cs typeface="Arial"/>
                <a:sym typeface="Arial"/>
              </a:rPr>
              <a:t>Housing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dirty="0">
                <a:solidFill>
                  <a:srgbClr val="000000"/>
                </a:solidFill>
                <a:latin typeface="Arial"/>
                <a:ea typeface="Arial"/>
                <a:cs typeface="Arial"/>
                <a:sym typeface="Arial"/>
              </a:rPr>
              <a:t>Environment</a:t>
            </a:r>
            <a:endParaRPr sz="12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318" name="Google Shape;318;g2ee773b2950_0_196"/>
          <p:cNvPicPr preferRelativeResize="0"/>
          <p:nvPr/>
        </p:nvPicPr>
        <p:blipFill rotWithShape="1">
          <a:blip r:embed="rId6">
            <a:alphaModFix/>
          </a:blip>
          <a:srcRect l="38189" r="31276" b="23902"/>
          <a:stretch/>
        </p:blipFill>
        <p:spPr>
          <a:xfrm>
            <a:off x="3729850" y="1368925"/>
            <a:ext cx="1494900" cy="1132200"/>
          </a:xfrm>
          <a:prstGeom prst="roundRect">
            <a:avLst>
              <a:gd name="adj" fmla="val 16667"/>
            </a:avLst>
          </a:prstGeom>
          <a:noFill/>
          <a:ln w="19050" cap="flat" cmpd="sng">
            <a:solidFill>
              <a:srgbClr val="9A71B1"/>
            </a:solidFill>
            <a:prstDash val="solid"/>
            <a:round/>
            <a:headEnd type="none" w="sm" len="sm"/>
            <a:tailEnd type="none" w="sm" len="sm"/>
          </a:ln>
        </p:spPr>
      </p:pic>
      <p:sp>
        <p:nvSpPr>
          <p:cNvPr id="319" name="Google Shape;319;g2ee773b2950_0_196"/>
          <p:cNvSpPr/>
          <p:nvPr/>
        </p:nvSpPr>
        <p:spPr>
          <a:xfrm>
            <a:off x="5755570" y="1395683"/>
            <a:ext cx="2689500"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dirty="0">
                <a:solidFill>
                  <a:srgbClr val="000000"/>
                </a:solidFill>
                <a:latin typeface="Arial"/>
                <a:ea typeface="Arial"/>
                <a:cs typeface="Arial"/>
                <a:sym typeface="Arial"/>
              </a:rPr>
              <a:t>Councillor</a:t>
            </a:r>
            <a:endParaRPr sz="12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dirty="0">
                <a:solidFill>
                  <a:schemeClr val="dk1"/>
                </a:solidFill>
                <a:latin typeface="Arial"/>
                <a:ea typeface="Arial"/>
                <a:cs typeface="Arial"/>
                <a:sym typeface="Arial"/>
              </a:rPr>
              <a:t>Work in the borough council (the local authority), which oversees this and more: </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dirty="0">
                <a:solidFill>
                  <a:schemeClr val="dk1"/>
                </a:solidFill>
                <a:latin typeface="Arial"/>
                <a:ea typeface="Arial"/>
                <a:cs typeface="Arial"/>
                <a:sym typeface="Arial"/>
              </a:rPr>
              <a:t>Council tax collections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dirty="0">
                <a:solidFill>
                  <a:schemeClr val="dk1"/>
                </a:solidFill>
                <a:latin typeface="Arial"/>
                <a:ea typeface="Arial"/>
                <a:cs typeface="Arial"/>
                <a:sym typeface="Arial"/>
              </a:rPr>
              <a:t>Rubbish and recycling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dirty="0">
                <a:solidFill>
                  <a:schemeClr val="dk1"/>
                </a:solidFill>
                <a:latin typeface="Arial"/>
                <a:ea typeface="Arial"/>
                <a:cs typeface="Arial"/>
                <a:sym typeface="Arial"/>
              </a:rPr>
              <a:t>Arts and leisure services </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dirty="0">
                <a:solidFill>
                  <a:schemeClr val="dk1"/>
                </a:solidFill>
                <a:latin typeface="Arial"/>
                <a:ea typeface="Arial"/>
                <a:cs typeface="Arial"/>
                <a:sym typeface="Arial"/>
              </a:rPr>
              <a:t>Housing (borough) </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dirty="0">
                <a:solidFill>
                  <a:schemeClr val="dk1"/>
                </a:solidFill>
                <a:latin typeface="Arial"/>
                <a:ea typeface="Arial"/>
                <a:cs typeface="Arial"/>
                <a:sym typeface="Arial"/>
              </a:rPr>
              <a:t>Environment (borough)</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dirty="0">
                <a:solidFill>
                  <a:schemeClr val="dk1"/>
                </a:solidFill>
                <a:latin typeface="Arial"/>
                <a:ea typeface="Arial"/>
                <a:cs typeface="Arial"/>
                <a:sym typeface="Arial"/>
              </a:rPr>
              <a:t>Health and wellbeing </a:t>
            </a:r>
            <a:endParaRPr sz="12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8829D155-89B8-B510-D94A-1AF95D9AE82A}"/>
              </a:ext>
            </a:extLst>
          </p:cNvPr>
          <p:cNvPicPr>
            <a:picLocks noChangeAspect="1"/>
          </p:cNvPicPr>
          <p:nvPr/>
        </p:nvPicPr>
        <p:blipFill>
          <a:blip r:embed="rId7"/>
          <a:srcRect r="199" b="39578"/>
          <a:stretch>
            <a:fillRect/>
          </a:stretch>
        </p:blipFill>
        <p:spPr>
          <a:xfrm>
            <a:off x="3919482" y="2574111"/>
            <a:ext cx="1305041" cy="1681444"/>
          </a:xfrm>
          <a:prstGeom prst="rect">
            <a:avLst/>
          </a:prstGeom>
        </p:spPr>
      </p:pic>
    </p:spTree>
    <p:extLst>
      <p:ext uri="{BB962C8B-B14F-4D97-AF65-F5344CB8AC3E}">
        <p14:creationId xmlns:p14="http://schemas.microsoft.com/office/powerpoint/2010/main" val="2046986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g2ee773b2950_0_10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63" name="Google Shape;163;g2ee773b2950_0_10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64" name="Google Shape;164;g2ee773b2950_0_10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65" name="Google Shape;165;g2ee773b2950_0_106"/>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66" name="Google Shape;166;g2ee773b2950_0_106"/>
          <p:cNvSpPr/>
          <p:nvPr/>
        </p:nvSpPr>
        <p:spPr>
          <a:xfrm>
            <a:off x="479898" y="547610"/>
            <a:ext cx="8208900" cy="4311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Which </a:t>
            </a:r>
            <a:r>
              <a:rPr lang="en-GB" sz="2000" b="1" i="0" u="sng" strike="noStrike" cap="none">
                <a:solidFill>
                  <a:schemeClr val="lt1"/>
                </a:solidFill>
                <a:latin typeface="Arial"/>
                <a:ea typeface="Arial"/>
                <a:cs typeface="Arial"/>
                <a:sym typeface="Arial"/>
              </a:rPr>
              <a:t>London residents</a:t>
            </a:r>
            <a:r>
              <a:rPr lang="en-GB" sz="2000" b="0" i="0" u="none" strike="noStrike" cap="none">
                <a:solidFill>
                  <a:schemeClr val="lt1"/>
                </a:solidFill>
                <a:latin typeface="Arial"/>
                <a:ea typeface="Arial"/>
                <a:cs typeface="Arial"/>
                <a:sym typeface="Arial"/>
              </a:rPr>
              <a:t> are eligible to vote in these elections?</a:t>
            </a:r>
            <a:endParaRPr sz="1400" b="0" i="0" u="none" strike="noStrike" cap="none">
              <a:solidFill>
                <a:schemeClr val="lt1"/>
              </a:solidFill>
              <a:latin typeface="Montserrat"/>
              <a:ea typeface="Montserrat"/>
              <a:cs typeface="Montserrat"/>
              <a:sym typeface="Montserrat"/>
            </a:endParaRPr>
          </a:p>
        </p:txBody>
      </p:sp>
      <p:graphicFrame>
        <p:nvGraphicFramePr>
          <p:cNvPr id="167" name="Google Shape;167;g2ee773b2950_0_106"/>
          <p:cNvGraphicFramePr/>
          <p:nvPr/>
        </p:nvGraphicFramePr>
        <p:xfrm>
          <a:off x="501604" y="1048435"/>
          <a:ext cx="8142458" cy="2900895"/>
        </p:xfrm>
        <a:graphic>
          <a:graphicData uri="http://schemas.openxmlformats.org/drawingml/2006/table">
            <a:tbl>
              <a:tblPr>
                <a:noFill/>
              </a:tblPr>
              <a:tblGrid>
                <a:gridCol w="3594908">
                  <a:extLst>
                    <a:ext uri="{9D8B030D-6E8A-4147-A177-3AD203B41FA5}">
                      <a16:colId xmlns:a16="http://schemas.microsoft.com/office/drawing/2014/main" val="20000"/>
                    </a:ext>
                  </a:extLst>
                </a:gridCol>
                <a:gridCol w="1839911">
                  <a:extLst>
                    <a:ext uri="{9D8B030D-6E8A-4147-A177-3AD203B41FA5}">
                      <a16:colId xmlns:a16="http://schemas.microsoft.com/office/drawing/2014/main" val="20001"/>
                    </a:ext>
                  </a:extLst>
                </a:gridCol>
                <a:gridCol w="1515974">
                  <a:extLst>
                    <a:ext uri="{9D8B030D-6E8A-4147-A177-3AD203B41FA5}">
                      <a16:colId xmlns:a16="http://schemas.microsoft.com/office/drawing/2014/main" val="20002"/>
                    </a:ext>
                  </a:extLst>
                </a:gridCol>
                <a:gridCol w="1191665">
                  <a:extLst>
                    <a:ext uri="{9D8B030D-6E8A-4147-A177-3AD203B41FA5}">
                      <a16:colId xmlns:a16="http://schemas.microsoft.com/office/drawing/2014/main" val="20003"/>
                    </a:ext>
                  </a:extLst>
                </a:gridCol>
              </a:tblGrid>
              <a:tr h="8179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1" u="none" strike="noStrike" cap="none"/>
                        <a:t>Mayor of London and London Assembly</a:t>
                      </a:r>
                      <a:endParaRPr sz="1400" b="1"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1" u="none" strike="noStrike" cap="none"/>
                        <a:t>Local/borough </a:t>
                      </a:r>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1" u="none" strike="noStrike" cap="none"/>
                        <a:t>General</a:t>
                      </a:r>
                      <a:endParaRPr sz="1400" b="1"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9055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Must be at least </a:t>
                      </a:r>
                      <a:r>
                        <a:rPr lang="en-GB" sz="1400" b="1" u="none" strike="noStrike" cap="none"/>
                        <a:t>18 years</a:t>
                      </a:r>
                      <a:r>
                        <a:rPr lang="en-GB" sz="1400" u="none" strike="noStrike" cap="none"/>
                        <a:t> of age to vote (you can register from 16 years of age)</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2265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t>British</a:t>
                      </a:r>
                      <a:r>
                        <a:rPr lang="en-GB" sz="1400" u="none" strike="noStrike" cap="none"/>
                        <a:t> or </a:t>
                      </a:r>
                      <a:r>
                        <a:rPr lang="en-GB" sz="1400" b="1" u="none" strike="noStrike" cap="none"/>
                        <a:t>Irish</a:t>
                      </a:r>
                      <a:r>
                        <a:rPr lang="en-GB" sz="1400" u="none" strike="noStrike" cap="none"/>
                        <a:t> </a:t>
                      </a:r>
                      <a:r>
                        <a:rPr lang="en-GB" sz="1400" b="1" u="none" strike="noStrike" cap="none"/>
                        <a:t>citizens</a:t>
                      </a:r>
                      <a:r>
                        <a:rPr lang="en-GB" sz="1400" u="none" strike="noStrike" cap="none"/>
                        <a:t> </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36175">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Qualifying </a:t>
                      </a:r>
                      <a:r>
                        <a:rPr lang="en-GB" sz="1400" b="1" u="none" strike="noStrike" cap="none"/>
                        <a:t>Commonwealth</a:t>
                      </a:r>
                      <a:r>
                        <a:rPr lang="en-GB" sz="1400" u="none" strike="noStrike" cap="none"/>
                        <a:t> citizens</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38100">
                <a:tc>
                  <a:txBody>
                    <a:bodyPr/>
                    <a:lstStyle/>
                    <a:p>
                      <a:pPr marL="0" marR="0" lvl="0" indent="0" algn="l" rtl="0">
                        <a:lnSpc>
                          <a:spcPct val="100000"/>
                        </a:lnSpc>
                        <a:spcBef>
                          <a:spcPts val="0"/>
                        </a:spcBef>
                        <a:spcAft>
                          <a:spcPts val="0"/>
                        </a:spcAft>
                        <a:buClr>
                          <a:schemeClr val="dk1"/>
                        </a:buClr>
                        <a:buSzPts val="1100"/>
                        <a:buFont typeface="Arial"/>
                        <a:buNone/>
                      </a:pPr>
                      <a:r>
                        <a:rPr lang="en-GB" sz="1400" u="none" strike="noStrike" cap="none">
                          <a:solidFill>
                            <a:schemeClr val="dk1"/>
                          </a:solidFill>
                        </a:rPr>
                        <a:t>Qualifying </a:t>
                      </a:r>
                      <a:r>
                        <a:rPr lang="en-GB" sz="1400" b="1" u="none" strike="noStrike" cap="none">
                          <a:solidFill>
                            <a:schemeClr val="dk1"/>
                          </a:solidFill>
                        </a:rPr>
                        <a:t>EU</a:t>
                      </a:r>
                      <a:r>
                        <a:rPr lang="en-GB" sz="1400" u="none" strike="noStrike" cap="none">
                          <a:solidFill>
                            <a:schemeClr val="dk1"/>
                          </a:solidFill>
                        </a:rPr>
                        <a:t> </a:t>
                      </a:r>
                      <a:r>
                        <a:rPr lang="en-GB" sz="1400" b="1" u="none" strike="noStrike" cap="none">
                          <a:solidFill>
                            <a:schemeClr val="dk1"/>
                          </a:solidFill>
                        </a:rPr>
                        <a:t>citizens</a:t>
                      </a:r>
                      <a:r>
                        <a:rPr lang="en-GB" sz="1400" u="none" strike="noStrike" cap="none">
                          <a:solidFill>
                            <a:schemeClr val="dk1"/>
                          </a:solidFill>
                        </a:rPr>
                        <a:t> or EU citizens with retained rights</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a:p>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a:p>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168" name="Google Shape;168;g2ee773b2950_0_106"/>
          <p:cNvSpPr/>
          <p:nvPr/>
        </p:nvSpPr>
        <p:spPr>
          <a:xfrm>
            <a:off x="476861" y="4002978"/>
            <a:ext cx="8208900" cy="2802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500" b="1" i="0" u="none" strike="noStrike" cap="none">
                <a:solidFill>
                  <a:schemeClr val="lt1"/>
                </a:solidFill>
                <a:latin typeface="Arial"/>
                <a:ea typeface="Arial"/>
                <a:cs typeface="Arial"/>
                <a:sym typeface="Arial"/>
              </a:rPr>
              <a:t>For further information on eligibility, head to </a:t>
            </a:r>
            <a:r>
              <a:rPr lang="en-GB" sz="15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electoralcommission.org.uk</a:t>
            </a:r>
            <a:endParaRPr sz="900" b="1"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4" name="Google Shape;174;p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5" name="Google Shape;175;p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76" name="Google Shape;176;p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7" name="Google Shape;177;p7"/>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78" name="Google Shape;178;p7"/>
          <p:cNvPicPr preferRelativeResize="0"/>
          <p:nvPr/>
        </p:nvPicPr>
        <p:blipFill rotWithShape="1">
          <a:blip r:embed="rId6">
            <a:alphaModFix/>
          </a:blip>
          <a:srcRect l="31369" t="15553" r="33395" b="19642"/>
          <a:stretch/>
        </p:blipFill>
        <p:spPr>
          <a:xfrm>
            <a:off x="5491310" y="2474743"/>
            <a:ext cx="331794" cy="572475"/>
          </a:xfrm>
          <a:prstGeom prst="rect">
            <a:avLst/>
          </a:prstGeom>
          <a:noFill/>
          <a:ln>
            <a:noFill/>
          </a:ln>
        </p:spPr>
      </p:pic>
      <p:pic>
        <p:nvPicPr>
          <p:cNvPr id="179" name="Google Shape;179;p7"/>
          <p:cNvPicPr preferRelativeResize="0"/>
          <p:nvPr/>
        </p:nvPicPr>
        <p:blipFill rotWithShape="1">
          <a:blip r:embed="rId7">
            <a:alphaModFix/>
          </a:blip>
          <a:srcRect/>
          <a:stretch/>
        </p:blipFill>
        <p:spPr>
          <a:xfrm>
            <a:off x="5823104" y="2468872"/>
            <a:ext cx="512398" cy="580357"/>
          </a:xfrm>
          <a:prstGeom prst="rect">
            <a:avLst/>
          </a:prstGeom>
          <a:noFill/>
          <a:ln>
            <a:noFill/>
          </a:ln>
        </p:spPr>
      </p:pic>
      <p:pic>
        <p:nvPicPr>
          <p:cNvPr id="180" name="Google Shape;180;p7"/>
          <p:cNvPicPr preferRelativeResize="0"/>
          <p:nvPr/>
        </p:nvPicPr>
        <p:blipFill rotWithShape="1">
          <a:blip r:embed="rId8">
            <a:alphaModFix/>
          </a:blip>
          <a:srcRect/>
          <a:stretch/>
        </p:blipFill>
        <p:spPr>
          <a:xfrm>
            <a:off x="6310563" y="2466861"/>
            <a:ext cx="512398" cy="580357"/>
          </a:xfrm>
          <a:prstGeom prst="rect">
            <a:avLst/>
          </a:prstGeom>
          <a:noFill/>
          <a:ln>
            <a:noFill/>
          </a:ln>
        </p:spPr>
      </p:pic>
      <p:pic>
        <p:nvPicPr>
          <p:cNvPr id="181" name="Google Shape;181;p7"/>
          <p:cNvPicPr preferRelativeResize="0"/>
          <p:nvPr/>
        </p:nvPicPr>
        <p:blipFill rotWithShape="1">
          <a:blip r:embed="rId9">
            <a:alphaModFix/>
          </a:blip>
          <a:srcRect r="72562" b="67262"/>
          <a:stretch/>
        </p:blipFill>
        <p:spPr>
          <a:xfrm>
            <a:off x="7405472" y="3144875"/>
            <a:ext cx="882348" cy="580350"/>
          </a:xfrm>
          <a:prstGeom prst="rect">
            <a:avLst/>
          </a:prstGeom>
          <a:noFill/>
          <a:ln>
            <a:noFill/>
          </a:ln>
        </p:spPr>
      </p:pic>
      <p:pic>
        <p:nvPicPr>
          <p:cNvPr id="182" name="Google Shape;182;p7"/>
          <p:cNvPicPr preferRelativeResize="0"/>
          <p:nvPr/>
        </p:nvPicPr>
        <p:blipFill rotWithShape="1">
          <a:blip r:embed="rId9">
            <a:alphaModFix/>
          </a:blip>
          <a:srcRect l="28240" t="46566" r="45727" b="24222"/>
          <a:stretch/>
        </p:blipFill>
        <p:spPr>
          <a:xfrm>
            <a:off x="7451690" y="3631919"/>
            <a:ext cx="836130" cy="519299"/>
          </a:xfrm>
          <a:prstGeom prst="rect">
            <a:avLst/>
          </a:prstGeom>
          <a:noFill/>
          <a:ln>
            <a:noFill/>
          </a:ln>
        </p:spPr>
      </p:pic>
      <p:pic>
        <p:nvPicPr>
          <p:cNvPr id="183" name="Google Shape;183;p7"/>
          <p:cNvPicPr preferRelativeResize="0"/>
          <p:nvPr/>
        </p:nvPicPr>
        <p:blipFill rotWithShape="1">
          <a:blip r:embed="rId9">
            <a:alphaModFix/>
          </a:blip>
          <a:srcRect l="79925" t="25620" b="28668"/>
          <a:stretch/>
        </p:blipFill>
        <p:spPr>
          <a:xfrm>
            <a:off x="6810424" y="3182957"/>
            <a:ext cx="680548" cy="849299"/>
          </a:xfrm>
          <a:prstGeom prst="rect">
            <a:avLst/>
          </a:prstGeom>
          <a:noFill/>
          <a:ln>
            <a:noFill/>
          </a:ln>
        </p:spPr>
      </p:pic>
      <p:pic>
        <p:nvPicPr>
          <p:cNvPr id="184" name="Google Shape;184;p7"/>
          <p:cNvPicPr preferRelativeResize="0"/>
          <p:nvPr/>
        </p:nvPicPr>
        <p:blipFill rotWithShape="1">
          <a:blip r:embed="rId10">
            <a:alphaModFix/>
          </a:blip>
          <a:srcRect/>
          <a:stretch/>
        </p:blipFill>
        <p:spPr>
          <a:xfrm>
            <a:off x="6242180" y="1597191"/>
            <a:ext cx="1832955" cy="650400"/>
          </a:xfrm>
          <a:prstGeom prst="rect">
            <a:avLst/>
          </a:prstGeom>
          <a:noFill/>
          <a:ln>
            <a:noFill/>
          </a:ln>
        </p:spPr>
      </p:pic>
      <p:sp>
        <p:nvSpPr>
          <p:cNvPr id="185" name="Google Shape;185;p7"/>
          <p:cNvSpPr txBox="1"/>
          <p:nvPr/>
        </p:nvSpPr>
        <p:spPr>
          <a:xfrm>
            <a:off x="1394350" y="1694263"/>
            <a:ext cx="484783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To register to vote, head to </a:t>
            </a:r>
            <a:r>
              <a:rPr lang="en-GB" sz="1600" b="0" i="0" u="sng" strike="noStrike" cap="none">
                <a:solidFill>
                  <a:schemeClr val="accent5"/>
                </a:solidFill>
                <a:latin typeface="Arial"/>
                <a:ea typeface="Arial"/>
                <a:cs typeface="Arial"/>
                <a:sym typeface="Arial"/>
                <a:hlinkClick r:id="rId11">
                  <a:extLst>
                    <a:ext uri="{A12FA001-AC4F-418D-AE19-62706E023703}">
                      <ahyp:hlinkClr xmlns:ahyp="http://schemas.microsoft.com/office/drawing/2018/hyperlinkcolor" val="tx"/>
                    </a:ext>
                  </a:extLst>
                </a:hlinkClick>
              </a:rPr>
              <a:t>gov.uk/register-to-vote</a:t>
            </a:r>
            <a:endParaRPr sz="1600" b="0" i="0" u="none" strike="noStrike" cap="none">
              <a:solidFill>
                <a:schemeClr val="dk1"/>
              </a:solidFill>
              <a:latin typeface="Arial"/>
              <a:ea typeface="Arial"/>
              <a:cs typeface="Arial"/>
              <a:sym typeface="Arial"/>
            </a:endParaRPr>
          </a:p>
        </p:txBody>
      </p:sp>
      <p:sp>
        <p:nvSpPr>
          <p:cNvPr id="186" name="Google Shape;186;p7"/>
          <p:cNvSpPr txBox="1"/>
          <p:nvPr/>
        </p:nvSpPr>
        <p:spPr>
          <a:xfrm>
            <a:off x="1394350" y="2537063"/>
            <a:ext cx="4591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can vote in person, by post, or by proxy </a:t>
            </a:r>
            <a:endParaRPr sz="1600" b="0" i="0" u="none" strike="noStrike" cap="none">
              <a:solidFill>
                <a:schemeClr val="lt1"/>
              </a:solidFill>
              <a:latin typeface="Arial"/>
              <a:ea typeface="Arial"/>
              <a:cs typeface="Arial"/>
              <a:sym typeface="Arial"/>
            </a:endParaRPr>
          </a:p>
        </p:txBody>
      </p:sp>
      <p:sp>
        <p:nvSpPr>
          <p:cNvPr id="187" name="Google Shape;187;p7"/>
          <p:cNvSpPr txBox="1"/>
          <p:nvPr/>
        </p:nvSpPr>
        <p:spPr>
          <a:xfrm>
            <a:off x="1394350" y="3379875"/>
            <a:ext cx="54216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need an accepted form of photo ID to vote in person </a:t>
            </a:r>
            <a:endParaRPr sz="1600" b="0" i="0" u="none" strike="noStrike" cap="none">
              <a:solidFill>
                <a:schemeClr val="lt1"/>
              </a:solidFill>
              <a:latin typeface="Arial"/>
              <a:ea typeface="Arial"/>
              <a:cs typeface="Arial"/>
              <a:sym typeface="Arial"/>
            </a:endParaRPr>
          </a:p>
        </p:txBody>
      </p:sp>
      <p:grpSp>
        <p:nvGrpSpPr>
          <p:cNvPr id="188" name="Google Shape;188;p7"/>
          <p:cNvGrpSpPr/>
          <p:nvPr/>
        </p:nvGrpSpPr>
        <p:grpSpPr>
          <a:xfrm>
            <a:off x="509488" y="1517263"/>
            <a:ext cx="648600" cy="785100"/>
            <a:chOff x="509488" y="1477238"/>
            <a:chExt cx="648600" cy="785100"/>
          </a:xfrm>
        </p:grpSpPr>
        <p:sp>
          <p:nvSpPr>
            <p:cNvPr id="189" name="Google Shape;189;p7"/>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190" name="Google Shape;190;p7"/>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1" name="Google Shape;191;p7"/>
          <p:cNvGrpSpPr/>
          <p:nvPr/>
        </p:nvGrpSpPr>
        <p:grpSpPr>
          <a:xfrm>
            <a:off x="522650" y="2327057"/>
            <a:ext cx="726984" cy="785100"/>
            <a:chOff x="1314588" y="2283982"/>
            <a:chExt cx="726984" cy="785100"/>
          </a:xfrm>
        </p:grpSpPr>
        <p:sp>
          <p:nvSpPr>
            <p:cNvPr id="192" name="Google Shape;192;p7"/>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93" name="Google Shape;193;p7"/>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4" name="Google Shape;194;p7"/>
          <p:cNvGrpSpPr/>
          <p:nvPr/>
        </p:nvGrpSpPr>
        <p:grpSpPr>
          <a:xfrm>
            <a:off x="509488" y="3187400"/>
            <a:ext cx="710862" cy="785100"/>
            <a:chOff x="1751888" y="2430400"/>
            <a:chExt cx="710862" cy="785100"/>
          </a:xfrm>
        </p:grpSpPr>
        <p:sp>
          <p:nvSpPr>
            <p:cNvPr id="195" name="Google Shape;195;p7"/>
            <p:cNvSpPr txBox="1"/>
            <p:nvPr/>
          </p:nvSpPr>
          <p:spPr>
            <a:xfrm>
              <a:off x="1842050" y="243040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3</a:t>
              </a:r>
              <a:endParaRPr sz="3900" b="1" i="0" u="none" strike="noStrike" cap="none">
                <a:solidFill>
                  <a:schemeClr val="dk1"/>
                </a:solidFill>
                <a:latin typeface="Arial"/>
                <a:ea typeface="Arial"/>
                <a:cs typeface="Arial"/>
                <a:sym typeface="Arial"/>
              </a:endParaRPr>
            </a:p>
          </p:txBody>
        </p:sp>
        <p:sp>
          <p:nvSpPr>
            <p:cNvPr id="196" name="Google Shape;196;p7"/>
            <p:cNvSpPr/>
            <p:nvPr/>
          </p:nvSpPr>
          <p:spPr>
            <a:xfrm>
              <a:off x="1751888" y="253270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7" name="Google Shape;197;p7"/>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How can you have your voice heard in the voting system?</a:t>
            </a:r>
            <a:endParaRPr sz="1400" b="1" i="0" u="none" strike="noStrike" cap="none">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88644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1"/>
        <p:cNvGrpSpPr/>
        <p:nvPr/>
      </p:nvGrpSpPr>
      <p:grpSpPr>
        <a:xfrm>
          <a:off x="0" y="0"/>
          <a:ext cx="0" cy="0"/>
          <a:chOff x="0" y="0"/>
          <a:chExt cx="0" cy="0"/>
        </a:xfrm>
      </p:grpSpPr>
      <p:grpSp>
        <p:nvGrpSpPr>
          <p:cNvPr id="202" name="Google Shape;202;p9"/>
          <p:cNvGrpSpPr/>
          <p:nvPr/>
        </p:nvGrpSpPr>
        <p:grpSpPr>
          <a:xfrm>
            <a:off x="6504407" y="841189"/>
            <a:ext cx="1949431" cy="3384201"/>
            <a:chOff x="1202583" y="772905"/>
            <a:chExt cx="2370518" cy="4119840"/>
          </a:xfrm>
        </p:grpSpPr>
        <p:pic>
          <p:nvPicPr>
            <p:cNvPr id="203" name="Google Shape;203;p9"/>
            <p:cNvPicPr preferRelativeResize="0"/>
            <p:nvPr/>
          </p:nvPicPr>
          <p:blipFill rotWithShape="1">
            <a:blip r:embed="rId3">
              <a:alphaModFix/>
            </a:blip>
            <a:srcRect t="11552" b="8349"/>
            <a:stretch/>
          </p:blipFill>
          <p:spPr>
            <a:xfrm>
              <a:off x="1202583" y="772905"/>
              <a:ext cx="2370518" cy="4119840"/>
            </a:xfrm>
            <a:prstGeom prst="rect">
              <a:avLst/>
            </a:prstGeom>
            <a:noFill/>
            <a:ln>
              <a:noFill/>
            </a:ln>
          </p:spPr>
        </p:pic>
        <p:sp>
          <p:nvSpPr>
            <p:cNvPr id="204" name="Google Shape;204;p9"/>
            <p:cNvSpPr/>
            <p:nvPr/>
          </p:nvSpPr>
          <p:spPr>
            <a:xfrm>
              <a:off x="1700104" y="2261937"/>
              <a:ext cx="1408856" cy="309813"/>
            </a:xfrm>
            <a:prstGeom prst="rect">
              <a:avLst/>
            </a:prstGeom>
            <a:solidFill>
              <a:srgbClr val="0E7A5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05" name="Google Shape;205;p9"/>
            <p:cNvSpPr/>
            <p:nvPr/>
          </p:nvSpPr>
          <p:spPr>
            <a:xfrm>
              <a:off x="1234424" y="2858461"/>
              <a:ext cx="1824102" cy="19274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06" name="Google Shape;206;p9"/>
            <p:cNvSpPr/>
            <p:nvPr/>
          </p:nvSpPr>
          <p:spPr>
            <a:xfrm>
              <a:off x="1289848" y="3426711"/>
              <a:ext cx="472340" cy="19274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207" name="Google Shape;207;p9"/>
          <p:cNvPicPr preferRelativeResize="0"/>
          <p:nvPr/>
        </p:nvPicPr>
        <p:blipFill rotWithShape="1">
          <a:blip r:embed="rId4">
            <a:alphaModFix/>
          </a:blip>
          <a:srcRect t="12677" b="7224"/>
          <a:stretch/>
        </p:blipFill>
        <p:spPr>
          <a:xfrm>
            <a:off x="6533467" y="839283"/>
            <a:ext cx="1949431" cy="3388012"/>
          </a:xfrm>
          <a:prstGeom prst="rect">
            <a:avLst/>
          </a:prstGeom>
          <a:noFill/>
          <a:ln>
            <a:noFill/>
          </a:ln>
        </p:spPr>
      </p:pic>
      <p:pic>
        <p:nvPicPr>
          <p:cNvPr id="208" name="Google Shape;208;p9"/>
          <p:cNvPicPr preferRelativeResize="0"/>
          <p:nvPr/>
        </p:nvPicPr>
        <p:blipFill rotWithShape="1">
          <a:blip r:embed="rId5">
            <a:alphaModFix/>
          </a:blip>
          <a:srcRect t="11877" b="6640"/>
          <a:stretch/>
        </p:blipFill>
        <p:spPr>
          <a:xfrm>
            <a:off x="6517794" y="841840"/>
            <a:ext cx="1949431" cy="3446606"/>
          </a:xfrm>
          <a:prstGeom prst="rect">
            <a:avLst/>
          </a:prstGeom>
          <a:noFill/>
          <a:ln>
            <a:noFill/>
          </a:ln>
        </p:spPr>
      </p:pic>
      <p:pic>
        <p:nvPicPr>
          <p:cNvPr id="209" name="Google Shape;209;p9"/>
          <p:cNvPicPr preferRelativeResize="0"/>
          <p:nvPr/>
        </p:nvPicPr>
        <p:blipFill rotWithShape="1">
          <a:blip r:embed="rId6">
            <a:alphaModFix/>
          </a:blip>
          <a:srcRect/>
          <a:stretch/>
        </p:blipFill>
        <p:spPr>
          <a:xfrm>
            <a:off x="7511000" y="4141775"/>
            <a:ext cx="1217475" cy="1217475"/>
          </a:xfrm>
          <a:prstGeom prst="rect">
            <a:avLst/>
          </a:prstGeom>
          <a:noFill/>
          <a:ln>
            <a:noFill/>
          </a:ln>
        </p:spPr>
      </p:pic>
      <p:pic>
        <p:nvPicPr>
          <p:cNvPr id="210" name="Google Shape;210;p9"/>
          <p:cNvPicPr preferRelativeResize="0"/>
          <p:nvPr/>
        </p:nvPicPr>
        <p:blipFill rotWithShape="1">
          <a:blip r:embed="rId7">
            <a:alphaModFix/>
          </a:blip>
          <a:srcRect/>
          <a:stretch/>
        </p:blipFill>
        <p:spPr>
          <a:xfrm>
            <a:off x="509500" y="4441988"/>
            <a:ext cx="1480269" cy="506676"/>
          </a:xfrm>
          <a:prstGeom prst="rect">
            <a:avLst/>
          </a:prstGeom>
          <a:noFill/>
          <a:ln>
            <a:noFill/>
          </a:ln>
        </p:spPr>
      </p:pic>
      <p:cxnSp>
        <p:nvCxnSpPr>
          <p:cNvPr id="211" name="Google Shape;211;p9"/>
          <p:cNvCxnSpPr/>
          <p:nvPr/>
        </p:nvCxnSpPr>
        <p:spPr>
          <a:xfrm rot="10800000" flipH="1">
            <a:off x="468740" y="644398"/>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12" name="Google Shape;212;p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13" name="Google Shape;213;p9"/>
          <p:cNvPicPr preferRelativeResize="0"/>
          <p:nvPr/>
        </p:nvPicPr>
        <p:blipFill rotWithShape="1">
          <a:blip r:embed="rId8">
            <a:alphaModFix/>
          </a:blip>
          <a:srcRect/>
          <a:stretch/>
        </p:blipFill>
        <p:spPr>
          <a:xfrm>
            <a:off x="2661938" y="214125"/>
            <a:ext cx="3820125" cy="280150"/>
          </a:xfrm>
          <a:prstGeom prst="rect">
            <a:avLst/>
          </a:prstGeom>
          <a:noFill/>
          <a:ln>
            <a:noFill/>
          </a:ln>
        </p:spPr>
      </p:pic>
      <p:sp>
        <p:nvSpPr>
          <p:cNvPr id="214" name="Google Shape;214;p9"/>
          <p:cNvSpPr txBox="1"/>
          <p:nvPr/>
        </p:nvSpPr>
        <p:spPr>
          <a:xfrm>
            <a:off x="467275" y="1166250"/>
            <a:ext cx="5391600" cy="274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lang="en-US" sz="2400" b="0" i="0" u="none" strike="noStrike" cap="none">
              <a:solidFill>
                <a:schemeClr val="dk1"/>
              </a:solidFill>
              <a:latin typeface="Arial"/>
              <a:ea typeface="Arial"/>
              <a:cs typeface="Arial"/>
            </a:endParaRPr>
          </a:p>
          <a:p>
            <a:pPr marL="457200" marR="0" lvl="0" indent="-317500" algn="l" rtl="0">
              <a:lnSpc>
                <a:spcPct val="100000"/>
              </a:lnSpc>
              <a:spcBef>
                <a:spcPts val="0"/>
              </a:spcBef>
              <a:spcAft>
                <a:spcPts val="0"/>
              </a:spcAft>
              <a:buClr>
                <a:schemeClr val="dk1"/>
              </a:buClr>
              <a:buSzPts val="1400"/>
              <a:buFont typeface="Arial"/>
              <a:buAutoNum type="arabicPeriod"/>
            </a:pPr>
            <a:r>
              <a:rPr lang="en-GB" sz="1800" b="0" i="0" u="none" strike="noStrike" cap="none">
                <a:solidFill>
                  <a:schemeClr val="dk1"/>
                </a:solidFill>
                <a:latin typeface="Arial"/>
                <a:ea typeface="Arial"/>
                <a:cs typeface="Arial"/>
                <a:sym typeface="Arial"/>
              </a:rPr>
              <a:t>Make sure you meet the eligibility criteria </a:t>
            </a:r>
            <a:endParaRPr sz="18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AutoNum type="arabicPeriod"/>
            </a:pPr>
            <a:r>
              <a:rPr lang="en-GB" sz="1800" b="0" i="0" u="none" strike="noStrike" cap="none">
                <a:solidFill>
                  <a:schemeClr val="dk1"/>
                </a:solidFill>
                <a:latin typeface="Arial"/>
                <a:ea typeface="Arial"/>
                <a:cs typeface="Arial"/>
                <a:sym typeface="Arial"/>
              </a:rPr>
              <a:t>Make sure you have the following information:</a:t>
            </a:r>
            <a:endParaRPr sz="1800" b="0" i="0" u="none" strike="noStrike" cap="none">
              <a:solidFill>
                <a:schemeClr val="dk1"/>
              </a:solidFill>
              <a:latin typeface="Arial"/>
              <a:ea typeface="Arial"/>
              <a:cs typeface="Arial"/>
              <a:sym typeface="Arial"/>
            </a:endParaRPr>
          </a:p>
          <a:p>
            <a:pPr marL="914400" marR="0" lvl="1" indent="-317500" algn="l" rtl="0">
              <a:lnSpc>
                <a:spcPct val="100000"/>
              </a:lnSpc>
              <a:spcBef>
                <a:spcPts val="0"/>
              </a:spcBef>
              <a:spcAft>
                <a:spcPts val="0"/>
              </a:spcAft>
              <a:buClr>
                <a:schemeClr val="dk1"/>
              </a:buClr>
              <a:buSzPts val="1400"/>
              <a:buFont typeface="Arial"/>
              <a:buAutoNum type="alphaLcPeriod"/>
            </a:pPr>
            <a:r>
              <a:rPr lang="en-GB" sz="1800" b="0" i="0" u="none" strike="noStrike" cap="none">
                <a:solidFill>
                  <a:schemeClr val="dk1"/>
                </a:solidFill>
                <a:latin typeface="Arial"/>
                <a:ea typeface="Arial"/>
                <a:cs typeface="Arial"/>
                <a:sym typeface="Arial"/>
              </a:rPr>
              <a:t>Your name </a:t>
            </a:r>
            <a:endParaRPr sz="1800" b="0" i="0" u="none" strike="noStrike" cap="none">
              <a:solidFill>
                <a:schemeClr val="dk1"/>
              </a:solidFill>
              <a:latin typeface="Arial"/>
              <a:ea typeface="Arial"/>
              <a:cs typeface="Arial"/>
              <a:sym typeface="Arial"/>
            </a:endParaRPr>
          </a:p>
          <a:p>
            <a:pPr marL="914400" marR="0" lvl="1" indent="-317500" algn="l" rtl="0">
              <a:lnSpc>
                <a:spcPct val="100000"/>
              </a:lnSpc>
              <a:spcBef>
                <a:spcPts val="0"/>
              </a:spcBef>
              <a:spcAft>
                <a:spcPts val="0"/>
              </a:spcAft>
              <a:buClr>
                <a:schemeClr val="dk1"/>
              </a:buClr>
              <a:buSzPts val="1400"/>
              <a:buFont typeface="Arial"/>
              <a:buAutoNum type="alphaLcPeriod"/>
            </a:pPr>
            <a:r>
              <a:rPr lang="en-GB" sz="1800" b="0" i="0" u="none" strike="noStrike" cap="none">
                <a:solidFill>
                  <a:schemeClr val="dk1"/>
                </a:solidFill>
                <a:latin typeface="Arial"/>
                <a:ea typeface="Arial"/>
                <a:cs typeface="Arial"/>
                <a:sym typeface="Arial"/>
              </a:rPr>
              <a:t>Your date of birth</a:t>
            </a:r>
            <a:endParaRPr sz="1800" b="0" i="0" u="none" strike="noStrike" cap="none">
              <a:solidFill>
                <a:schemeClr val="dk1"/>
              </a:solidFill>
              <a:latin typeface="Arial"/>
              <a:ea typeface="Arial"/>
              <a:cs typeface="Arial"/>
              <a:sym typeface="Arial"/>
            </a:endParaRPr>
          </a:p>
          <a:p>
            <a:pPr marL="914400" marR="0" lvl="1" indent="-317500" algn="l" rtl="0">
              <a:lnSpc>
                <a:spcPct val="100000"/>
              </a:lnSpc>
              <a:spcBef>
                <a:spcPts val="0"/>
              </a:spcBef>
              <a:spcAft>
                <a:spcPts val="0"/>
              </a:spcAft>
              <a:buClr>
                <a:schemeClr val="dk1"/>
              </a:buClr>
              <a:buSzPts val="1400"/>
              <a:buFont typeface="Arial"/>
              <a:buAutoNum type="alphaLcPeriod"/>
            </a:pPr>
            <a:r>
              <a:rPr lang="en-GB" sz="1800" b="0" i="0" u="none" strike="noStrike" cap="none">
                <a:solidFill>
                  <a:schemeClr val="dk1"/>
                </a:solidFill>
                <a:latin typeface="Arial"/>
                <a:ea typeface="Arial"/>
                <a:cs typeface="Arial"/>
                <a:sym typeface="Arial"/>
              </a:rPr>
              <a:t>Your address </a:t>
            </a:r>
            <a:endParaRPr sz="18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AutoNum type="arabicPeriod"/>
            </a:pPr>
            <a:r>
              <a:rPr lang="en-GB" sz="1800" b="0" i="0" u="none" strike="noStrike" cap="none">
                <a:solidFill>
                  <a:schemeClr val="dk1"/>
                </a:solidFill>
                <a:latin typeface="Arial"/>
                <a:ea typeface="Arial"/>
                <a:cs typeface="Arial"/>
                <a:sym typeface="Arial"/>
              </a:rPr>
              <a:t>Go to </a:t>
            </a:r>
            <a:r>
              <a:rPr lang="en-GB" sz="1800" b="0" i="0" u="sng" strike="noStrike" cap="none">
                <a:solidFill>
                  <a:schemeClr val="hlink"/>
                </a:solidFill>
                <a:latin typeface="Arial"/>
                <a:ea typeface="Arial"/>
                <a:cs typeface="Arial"/>
                <a:sym typeface="Arial"/>
                <a:hlinkClick r:id="rId9">
                  <a:extLst>
                    <a:ext uri="{A12FA001-AC4F-418D-AE19-62706E023703}">
                      <ahyp:hlinkClr xmlns:ahyp="http://schemas.microsoft.com/office/drawing/2018/hyperlinkcolor" val="tx"/>
                    </a:ext>
                  </a:extLst>
                </a:hlinkClick>
              </a:rPr>
              <a:t>gov.uk/register-to-vote</a:t>
            </a:r>
            <a:endParaRPr sz="1800" b="0" i="0" u="none" strike="noStrike" cap="none">
              <a:solidFill>
                <a:schemeClr val="hlink"/>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AutoNum type="arabicPeriod"/>
            </a:pPr>
            <a:r>
              <a:rPr lang="en-GB" sz="1800" b="0" i="0" u="none" strike="noStrike" cap="none">
                <a:solidFill>
                  <a:schemeClr val="dk1"/>
                </a:solidFill>
                <a:latin typeface="Arial"/>
                <a:ea typeface="Arial"/>
                <a:cs typeface="Arial"/>
                <a:sym typeface="Arial"/>
              </a:rPr>
              <a:t>Fill in the form - don't worry if you do not have a National Insurance number. </a:t>
            </a:r>
            <a:endParaRPr sz="2400" b="0" i="0" u="none" strike="noStrike" cap="none">
              <a:solidFill>
                <a:schemeClr val="dk1"/>
              </a:solidFill>
              <a:latin typeface="Arial"/>
              <a:ea typeface="Arial"/>
              <a:cs typeface="Arial"/>
              <a:sym typeface="Arial"/>
            </a:endParaRPr>
          </a:p>
        </p:txBody>
      </p:sp>
      <p:pic>
        <p:nvPicPr>
          <p:cNvPr id="215" name="Google Shape;215;p9"/>
          <p:cNvPicPr preferRelativeResize="0"/>
          <p:nvPr/>
        </p:nvPicPr>
        <p:blipFill rotWithShape="1">
          <a:blip r:embed="rId10">
            <a:alphaModFix/>
          </a:blip>
          <a:srcRect t="11757" b="8144"/>
          <a:stretch/>
        </p:blipFill>
        <p:spPr>
          <a:xfrm>
            <a:off x="6491901" y="847839"/>
            <a:ext cx="1949431" cy="3388012"/>
          </a:xfrm>
          <a:prstGeom prst="rect">
            <a:avLst/>
          </a:prstGeom>
          <a:noFill/>
          <a:ln>
            <a:noFill/>
          </a:ln>
        </p:spPr>
      </p:pic>
      <p:pic>
        <p:nvPicPr>
          <p:cNvPr id="216" name="Google Shape;216;p9"/>
          <p:cNvPicPr preferRelativeResize="0"/>
          <p:nvPr/>
        </p:nvPicPr>
        <p:blipFill rotWithShape="1">
          <a:blip r:embed="rId11">
            <a:alphaModFix/>
          </a:blip>
          <a:srcRect t="11440" b="9431"/>
          <a:stretch/>
        </p:blipFill>
        <p:spPr>
          <a:xfrm>
            <a:off x="6516913" y="839283"/>
            <a:ext cx="1949431" cy="3347011"/>
          </a:xfrm>
          <a:prstGeom prst="rect">
            <a:avLst/>
          </a:prstGeom>
          <a:noFill/>
          <a:ln>
            <a:noFill/>
          </a:ln>
        </p:spPr>
      </p:pic>
      <p:pic>
        <p:nvPicPr>
          <p:cNvPr id="217" name="Google Shape;217;p9"/>
          <p:cNvPicPr preferRelativeResize="0"/>
          <p:nvPr/>
        </p:nvPicPr>
        <p:blipFill rotWithShape="1">
          <a:blip r:embed="rId12">
            <a:alphaModFix/>
          </a:blip>
          <a:srcRect t="11416" b="8235"/>
          <a:stretch/>
        </p:blipFill>
        <p:spPr>
          <a:xfrm>
            <a:off x="6524511" y="849173"/>
            <a:ext cx="1949431" cy="3398640"/>
          </a:xfrm>
          <a:prstGeom prst="rect">
            <a:avLst/>
          </a:prstGeom>
          <a:noFill/>
          <a:ln>
            <a:noFill/>
          </a:ln>
        </p:spPr>
      </p:pic>
      <p:pic>
        <p:nvPicPr>
          <p:cNvPr id="218" name="Google Shape;218;p9"/>
          <p:cNvPicPr preferRelativeResize="0"/>
          <p:nvPr/>
        </p:nvPicPr>
        <p:blipFill rotWithShape="1">
          <a:blip r:embed="rId10">
            <a:alphaModFix/>
          </a:blip>
          <a:srcRect t="11757" b="8144"/>
          <a:stretch/>
        </p:blipFill>
        <p:spPr>
          <a:xfrm>
            <a:off x="6516913" y="844028"/>
            <a:ext cx="1949431" cy="3388012"/>
          </a:xfrm>
          <a:prstGeom prst="rect">
            <a:avLst/>
          </a:prstGeom>
          <a:noFill/>
          <a:ln>
            <a:noFill/>
          </a:ln>
        </p:spPr>
      </p:pic>
      <p:pic>
        <p:nvPicPr>
          <p:cNvPr id="219" name="Google Shape;219;p9"/>
          <p:cNvPicPr preferRelativeResize="0"/>
          <p:nvPr/>
        </p:nvPicPr>
        <p:blipFill rotWithShape="1">
          <a:blip r:embed="rId13">
            <a:alphaModFix/>
          </a:blip>
          <a:srcRect t="12182" b="7469"/>
          <a:stretch/>
        </p:blipFill>
        <p:spPr>
          <a:xfrm>
            <a:off x="6482063" y="834353"/>
            <a:ext cx="1949431" cy="3398640"/>
          </a:xfrm>
          <a:prstGeom prst="rect">
            <a:avLst/>
          </a:prstGeom>
          <a:noFill/>
          <a:ln>
            <a:noFill/>
          </a:ln>
        </p:spPr>
      </p:pic>
      <p:pic>
        <p:nvPicPr>
          <p:cNvPr id="220" name="Google Shape;220;p9"/>
          <p:cNvPicPr preferRelativeResize="0"/>
          <p:nvPr/>
        </p:nvPicPr>
        <p:blipFill rotWithShape="1">
          <a:blip r:embed="rId14">
            <a:alphaModFix/>
          </a:blip>
          <a:srcRect t="11551" b="7639"/>
          <a:stretch/>
        </p:blipFill>
        <p:spPr>
          <a:xfrm>
            <a:off x="6491900" y="829681"/>
            <a:ext cx="1949431" cy="3418132"/>
          </a:xfrm>
          <a:prstGeom prst="rect">
            <a:avLst/>
          </a:prstGeom>
          <a:noFill/>
          <a:ln>
            <a:noFill/>
          </a:ln>
        </p:spPr>
      </p:pic>
      <p:pic>
        <p:nvPicPr>
          <p:cNvPr id="221" name="Google Shape;221;p9"/>
          <p:cNvPicPr preferRelativeResize="0"/>
          <p:nvPr/>
        </p:nvPicPr>
        <p:blipFill rotWithShape="1">
          <a:blip r:embed="rId15">
            <a:alphaModFix/>
          </a:blip>
          <a:srcRect t="11553" b="7936"/>
          <a:stretch/>
        </p:blipFill>
        <p:spPr>
          <a:xfrm>
            <a:off x="6493412" y="832766"/>
            <a:ext cx="1949431" cy="3405522"/>
          </a:xfrm>
          <a:prstGeom prst="rect">
            <a:avLst/>
          </a:prstGeom>
          <a:noFill/>
          <a:ln>
            <a:noFill/>
          </a:ln>
        </p:spPr>
      </p:pic>
      <p:sp>
        <p:nvSpPr>
          <p:cNvPr id="3" name="Google Shape;197;p7">
            <a:extLst>
              <a:ext uri="{FF2B5EF4-FFF2-40B4-BE49-F238E27FC236}">
                <a16:creationId xmlns:a16="http://schemas.microsoft.com/office/drawing/2014/main" id="{D0546447-DB00-2D6B-1CF4-ADA03E984553}"/>
              </a:ext>
            </a:extLst>
          </p:cNvPr>
          <p:cNvSpPr/>
          <p:nvPr/>
        </p:nvSpPr>
        <p:spPr>
          <a:xfrm>
            <a:off x="467955" y="927979"/>
            <a:ext cx="5193218"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endParaRPr lang="en-GB" sz="2400" b="1">
              <a:solidFill>
                <a:schemeClr val="bg1"/>
              </a:solidFill>
              <a:ea typeface="Montserrat"/>
            </a:endParaRPr>
          </a:p>
          <a:p>
            <a:pPr algn="ctr"/>
            <a:r>
              <a:rPr lang="en-GB" sz="2400" b="1">
                <a:solidFill>
                  <a:schemeClr val="bg1"/>
                </a:solidFill>
                <a:ea typeface="Montserrat"/>
              </a:rPr>
              <a:t>How can I register to vote?</a:t>
            </a:r>
            <a:endParaRPr lang="en-GB" sz="2400">
              <a:solidFill>
                <a:schemeClr val="bg1"/>
              </a:solidFill>
              <a:ea typeface="Montserrat"/>
            </a:endParaRPr>
          </a:p>
          <a:p>
            <a:pPr marL="0" marR="0" lvl="0" indent="0" algn="ctr">
              <a:lnSpc>
                <a:spcPct val="100000"/>
              </a:lnSpc>
              <a:spcBef>
                <a:spcPts val="0"/>
              </a:spcBef>
              <a:spcAft>
                <a:spcPts val="0"/>
              </a:spcAft>
              <a:buSzPts val="2000"/>
              <a:buFont typeface="Arial"/>
              <a:buNone/>
            </a:pPr>
            <a:endParaRPr lang="en-GB" sz="2000" b="1" i="0" u="none" strike="noStrike" cap="none">
              <a:solidFill>
                <a:schemeClr val="lt1"/>
              </a:solidFill>
              <a:ea typeface="Montserrat"/>
            </a:endParaRPr>
          </a:p>
        </p:txBody>
      </p:sp>
    </p:spTree>
    <p:extLst>
      <p:ext uri="{BB962C8B-B14F-4D97-AF65-F5344CB8AC3E}">
        <p14:creationId xmlns:p14="http://schemas.microsoft.com/office/powerpoint/2010/main" val="183968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1"/>
                                        </p:tgtEl>
                                        <p:attrNameLst>
                                          <p:attrName>style.visibility</p:attrName>
                                        </p:attrNameLst>
                                      </p:cBhvr>
                                      <p:to>
                                        <p:strVal val="visible"/>
                                      </p:to>
                                    </p:set>
                                    <p:animEffect transition="in" filter="fade">
                                      <p:cBhvr>
                                        <p:cTn id="7" dur="500"/>
                                        <p:tgtEl>
                                          <p:spTgt spid="221"/>
                                        </p:tgtEl>
                                      </p:cBhvr>
                                    </p:animEffect>
                                  </p:childTnLst>
                                </p:cTn>
                              </p:par>
                            </p:childTnLst>
                          </p:cTn>
                        </p:par>
                        <p:par>
                          <p:cTn id="8" fill="hold">
                            <p:stCondLst>
                              <p:cond delay="500"/>
                            </p:stCondLst>
                            <p:childTnLst>
                              <p:par>
                                <p:cTn id="9" presetID="10" presetClass="exit" presetSubtype="0" fill="hold" nodeType="afterEffect">
                                  <p:stCondLst>
                                    <p:cond delay="0"/>
                                  </p:stCondLst>
                                  <p:childTnLst>
                                    <p:animEffect transition="out" filter="fade">
                                      <p:cBhvr>
                                        <p:cTn id="10" dur="2000"/>
                                        <p:tgtEl>
                                          <p:spTgt spid="220"/>
                                        </p:tgtEl>
                                      </p:cBhvr>
                                    </p:animEffect>
                                    <p:set>
                                      <p:cBhvr>
                                        <p:cTn id="11" dur="1" fill="hold">
                                          <p:stCondLst>
                                            <p:cond delay="2000"/>
                                          </p:stCondLst>
                                        </p:cTn>
                                        <p:tgtEl>
                                          <p:spTgt spid="220"/>
                                        </p:tgtEl>
                                        <p:attrNameLst>
                                          <p:attrName>style.visibility</p:attrName>
                                        </p:attrNameLst>
                                      </p:cBhvr>
                                      <p:to>
                                        <p:strVal val="hidden"/>
                                      </p:to>
                                    </p:set>
                                  </p:childTnLst>
                                </p:cTn>
                              </p:par>
                            </p:childTnLst>
                          </p:cTn>
                        </p:par>
                        <p:par>
                          <p:cTn id="12" fill="hold">
                            <p:stCondLst>
                              <p:cond delay="2501"/>
                            </p:stCondLst>
                            <p:childTnLst>
                              <p:par>
                                <p:cTn id="13" presetID="10" presetClass="exit" presetSubtype="0" fill="hold" nodeType="afterEffect">
                                  <p:stCondLst>
                                    <p:cond delay="0"/>
                                  </p:stCondLst>
                                  <p:childTnLst>
                                    <p:animEffect transition="out" filter="fade">
                                      <p:cBhvr>
                                        <p:cTn id="14" dur="2000"/>
                                        <p:tgtEl>
                                          <p:spTgt spid="219"/>
                                        </p:tgtEl>
                                      </p:cBhvr>
                                    </p:animEffect>
                                    <p:set>
                                      <p:cBhvr>
                                        <p:cTn id="15" dur="1" fill="hold">
                                          <p:stCondLst>
                                            <p:cond delay="2000"/>
                                          </p:stCondLst>
                                        </p:cTn>
                                        <p:tgtEl>
                                          <p:spTgt spid="219"/>
                                        </p:tgtEl>
                                        <p:attrNameLst>
                                          <p:attrName>style.visibility</p:attrName>
                                        </p:attrNameLst>
                                      </p:cBhvr>
                                      <p:to>
                                        <p:strVal val="hidden"/>
                                      </p:to>
                                    </p:set>
                                  </p:childTnLst>
                                </p:cTn>
                              </p:par>
                            </p:childTnLst>
                          </p:cTn>
                        </p:par>
                        <p:par>
                          <p:cTn id="16" fill="hold">
                            <p:stCondLst>
                              <p:cond delay="4502"/>
                            </p:stCondLst>
                            <p:childTnLst>
                              <p:par>
                                <p:cTn id="17" presetID="10" presetClass="exit" presetSubtype="0" fill="hold" nodeType="afterEffect">
                                  <p:stCondLst>
                                    <p:cond delay="0"/>
                                  </p:stCondLst>
                                  <p:childTnLst>
                                    <p:animEffect transition="out" filter="fade">
                                      <p:cBhvr>
                                        <p:cTn id="18" dur="2000"/>
                                        <p:tgtEl>
                                          <p:spTgt spid="218"/>
                                        </p:tgtEl>
                                      </p:cBhvr>
                                    </p:animEffect>
                                    <p:set>
                                      <p:cBhvr>
                                        <p:cTn id="19" dur="1" fill="hold">
                                          <p:stCondLst>
                                            <p:cond delay="2000"/>
                                          </p:stCondLst>
                                        </p:cTn>
                                        <p:tgtEl>
                                          <p:spTgt spid="218"/>
                                        </p:tgtEl>
                                        <p:attrNameLst>
                                          <p:attrName>style.visibility</p:attrName>
                                        </p:attrNameLst>
                                      </p:cBhvr>
                                      <p:to>
                                        <p:strVal val="hidden"/>
                                      </p:to>
                                    </p:set>
                                  </p:childTnLst>
                                </p:cTn>
                              </p:par>
                            </p:childTnLst>
                          </p:cTn>
                        </p:par>
                        <p:par>
                          <p:cTn id="20" fill="hold">
                            <p:stCondLst>
                              <p:cond delay="6503"/>
                            </p:stCondLst>
                            <p:childTnLst>
                              <p:par>
                                <p:cTn id="21" presetID="10" presetClass="exit" presetSubtype="0" fill="hold" nodeType="afterEffect">
                                  <p:stCondLst>
                                    <p:cond delay="0"/>
                                  </p:stCondLst>
                                  <p:childTnLst>
                                    <p:animEffect transition="out" filter="fade">
                                      <p:cBhvr>
                                        <p:cTn id="22" dur="2000"/>
                                        <p:tgtEl>
                                          <p:spTgt spid="217"/>
                                        </p:tgtEl>
                                      </p:cBhvr>
                                    </p:animEffect>
                                    <p:set>
                                      <p:cBhvr>
                                        <p:cTn id="23" dur="1" fill="hold">
                                          <p:stCondLst>
                                            <p:cond delay="2000"/>
                                          </p:stCondLst>
                                        </p:cTn>
                                        <p:tgtEl>
                                          <p:spTgt spid="217"/>
                                        </p:tgtEl>
                                        <p:attrNameLst>
                                          <p:attrName>style.visibility</p:attrName>
                                        </p:attrNameLst>
                                      </p:cBhvr>
                                      <p:to>
                                        <p:strVal val="hidden"/>
                                      </p:to>
                                    </p:set>
                                  </p:childTnLst>
                                </p:cTn>
                              </p:par>
                            </p:childTnLst>
                          </p:cTn>
                        </p:par>
                        <p:par>
                          <p:cTn id="24" fill="hold">
                            <p:stCondLst>
                              <p:cond delay="8504"/>
                            </p:stCondLst>
                            <p:childTnLst>
                              <p:par>
                                <p:cTn id="25" presetID="10" presetClass="exit" presetSubtype="0" fill="hold" nodeType="afterEffect">
                                  <p:stCondLst>
                                    <p:cond delay="0"/>
                                  </p:stCondLst>
                                  <p:childTnLst>
                                    <p:animEffect transition="out" filter="fade">
                                      <p:cBhvr>
                                        <p:cTn id="26" dur="2000"/>
                                        <p:tgtEl>
                                          <p:spTgt spid="216"/>
                                        </p:tgtEl>
                                      </p:cBhvr>
                                    </p:animEffect>
                                    <p:set>
                                      <p:cBhvr>
                                        <p:cTn id="27" dur="1" fill="hold">
                                          <p:stCondLst>
                                            <p:cond delay="2000"/>
                                          </p:stCondLst>
                                        </p:cTn>
                                        <p:tgtEl>
                                          <p:spTgt spid="216"/>
                                        </p:tgtEl>
                                        <p:attrNameLst>
                                          <p:attrName>style.visibility</p:attrName>
                                        </p:attrNameLst>
                                      </p:cBhvr>
                                      <p:to>
                                        <p:strVal val="hidden"/>
                                      </p:to>
                                    </p:set>
                                  </p:childTnLst>
                                </p:cTn>
                              </p:par>
                            </p:childTnLst>
                          </p:cTn>
                        </p:par>
                        <p:par>
                          <p:cTn id="28" fill="hold">
                            <p:stCondLst>
                              <p:cond delay="10505"/>
                            </p:stCondLst>
                            <p:childTnLst>
                              <p:par>
                                <p:cTn id="29" presetID="10" presetClass="exit" presetSubtype="0" fill="hold" nodeType="afterEffect">
                                  <p:stCondLst>
                                    <p:cond delay="0"/>
                                  </p:stCondLst>
                                  <p:childTnLst>
                                    <p:animEffect transition="out" filter="fade">
                                      <p:cBhvr>
                                        <p:cTn id="30" dur="2000"/>
                                        <p:tgtEl>
                                          <p:spTgt spid="215"/>
                                        </p:tgtEl>
                                      </p:cBhvr>
                                    </p:animEffect>
                                    <p:set>
                                      <p:cBhvr>
                                        <p:cTn id="31" dur="1" fill="hold">
                                          <p:stCondLst>
                                            <p:cond delay="2000"/>
                                          </p:stCondLst>
                                        </p:cTn>
                                        <p:tgtEl>
                                          <p:spTgt spid="215"/>
                                        </p:tgtEl>
                                        <p:attrNameLst>
                                          <p:attrName>style.visibility</p:attrName>
                                        </p:attrNameLst>
                                      </p:cBhvr>
                                      <p:to>
                                        <p:strVal val="hidden"/>
                                      </p:to>
                                    </p:set>
                                  </p:childTnLst>
                                </p:cTn>
                              </p:par>
                            </p:childTnLst>
                          </p:cTn>
                        </p:par>
                        <p:par>
                          <p:cTn id="32" fill="hold">
                            <p:stCondLst>
                              <p:cond delay="12506"/>
                            </p:stCondLst>
                            <p:childTnLst>
                              <p:par>
                                <p:cTn id="33" presetID="10" presetClass="exit" presetSubtype="0" fill="hold" nodeType="afterEffect">
                                  <p:stCondLst>
                                    <p:cond delay="0"/>
                                  </p:stCondLst>
                                  <p:childTnLst>
                                    <p:animEffect transition="out" filter="fade">
                                      <p:cBhvr>
                                        <p:cTn id="34" dur="2000"/>
                                        <p:tgtEl>
                                          <p:spTgt spid="208"/>
                                        </p:tgtEl>
                                      </p:cBhvr>
                                    </p:animEffect>
                                    <p:set>
                                      <p:cBhvr>
                                        <p:cTn id="35" dur="1" fill="hold">
                                          <p:stCondLst>
                                            <p:cond delay="2000"/>
                                          </p:stCondLst>
                                        </p:cTn>
                                        <p:tgtEl>
                                          <p:spTgt spid="208"/>
                                        </p:tgtEl>
                                        <p:attrNameLst>
                                          <p:attrName>style.visibility</p:attrName>
                                        </p:attrNameLst>
                                      </p:cBhvr>
                                      <p:to>
                                        <p:strVal val="hidden"/>
                                      </p:to>
                                    </p:set>
                                  </p:childTnLst>
                                </p:cTn>
                              </p:par>
                            </p:childTnLst>
                          </p:cTn>
                        </p:par>
                        <p:par>
                          <p:cTn id="36" fill="hold">
                            <p:stCondLst>
                              <p:cond delay="14507"/>
                            </p:stCondLst>
                            <p:childTnLst>
                              <p:par>
                                <p:cTn id="37" presetID="10" presetClass="exit" presetSubtype="0" fill="hold" nodeType="afterEffect">
                                  <p:stCondLst>
                                    <p:cond delay="0"/>
                                  </p:stCondLst>
                                  <p:childTnLst>
                                    <p:animEffect transition="out" filter="fade">
                                      <p:cBhvr>
                                        <p:cTn id="38" dur="2000"/>
                                        <p:tgtEl>
                                          <p:spTgt spid="207"/>
                                        </p:tgtEl>
                                      </p:cBhvr>
                                    </p:animEffect>
                                    <p:set>
                                      <p:cBhvr>
                                        <p:cTn id="39" dur="1" fill="hold">
                                          <p:stCondLst>
                                            <p:cond delay="2000"/>
                                          </p:stCondLst>
                                        </p:cTn>
                                        <p:tgtEl>
                                          <p:spTgt spid="20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8"/>
        <p:cNvGrpSpPr/>
        <p:nvPr/>
      </p:nvGrpSpPr>
      <p:grpSpPr>
        <a:xfrm>
          <a:off x="0" y="0"/>
          <a:ext cx="0" cy="0"/>
          <a:chOff x="0" y="0"/>
          <a:chExt cx="0" cy="0"/>
        </a:xfrm>
      </p:grpSpPr>
      <p:pic>
        <p:nvPicPr>
          <p:cNvPr id="199" name="Google Shape;199;p1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00" name="Google Shape;200;p1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01" name="Google Shape;201;p1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02" name="Google Shape;202;p1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03" name="Google Shape;203;p15"/>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204" name="Google Shape;204;p15"/>
          <p:cNvPicPr preferRelativeResize="0"/>
          <p:nvPr/>
        </p:nvPicPr>
        <p:blipFill rotWithShape="1">
          <a:blip r:embed="rId6">
            <a:alphaModFix/>
          </a:blip>
          <a:srcRect l="31369" t="15553" r="33395" b="19642"/>
          <a:stretch/>
        </p:blipFill>
        <p:spPr>
          <a:xfrm>
            <a:off x="1238800" y="2102346"/>
            <a:ext cx="912057" cy="1677475"/>
          </a:xfrm>
          <a:prstGeom prst="rect">
            <a:avLst/>
          </a:prstGeom>
          <a:noFill/>
          <a:ln>
            <a:noFill/>
          </a:ln>
        </p:spPr>
      </p:pic>
      <p:sp>
        <p:nvSpPr>
          <p:cNvPr id="205" name="Google Shape;205;p15"/>
          <p:cNvSpPr txBox="1"/>
          <p:nvPr/>
        </p:nvSpPr>
        <p:spPr>
          <a:xfrm>
            <a:off x="1023875" y="3826063"/>
            <a:ext cx="1341900" cy="569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GB" sz="1900" b="0" i="0" u="none" strike="noStrike" cap="none">
                <a:solidFill>
                  <a:schemeClr val="dk1"/>
                </a:solidFill>
                <a:latin typeface="Arial"/>
                <a:ea typeface="Arial"/>
                <a:cs typeface="Arial"/>
                <a:sym typeface="Arial"/>
              </a:rPr>
              <a:t>In person</a:t>
            </a:r>
            <a:endParaRPr sz="14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6" name="Google Shape;206;p15"/>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What are the 3 different ways you can vote?</a:t>
            </a:r>
            <a:endParaRPr sz="1400" b="1" i="0" u="none" strike="noStrike" cap="none">
              <a:solidFill>
                <a:schemeClr val="lt1"/>
              </a:solidFill>
              <a:latin typeface="Montserrat"/>
              <a:ea typeface="Montserrat"/>
              <a:cs typeface="Montserrat"/>
              <a:sym typeface="Montserrat"/>
            </a:endParaRPr>
          </a:p>
        </p:txBody>
      </p:sp>
      <p:pic>
        <p:nvPicPr>
          <p:cNvPr id="207" name="Google Shape;207;p15"/>
          <p:cNvPicPr preferRelativeResize="0"/>
          <p:nvPr/>
        </p:nvPicPr>
        <p:blipFill rotWithShape="1">
          <a:blip r:embed="rId7">
            <a:alphaModFix/>
          </a:blip>
          <a:srcRect/>
          <a:stretch/>
        </p:blipFill>
        <p:spPr>
          <a:xfrm>
            <a:off x="6703713" y="2144852"/>
            <a:ext cx="1416412" cy="1416412"/>
          </a:xfrm>
          <a:prstGeom prst="rect">
            <a:avLst/>
          </a:prstGeom>
          <a:noFill/>
          <a:ln>
            <a:noFill/>
          </a:ln>
        </p:spPr>
      </p:pic>
      <p:sp>
        <p:nvSpPr>
          <p:cNvPr id="208" name="Google Shape;208;p15"/>
          <p:cNvSpPr txBox="1"/>
          <p:nvPr/>
        </p:nvSpPr>
        <p:spPr>
          <a:xfrm>
            <a:off x="6840847" y="3678113"/>
            <a:ext cx="1341900" cy="569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GB" sz="1900" b="0" i="0" u="none" strike="noStrike" cap="none">
                <a:solidFill>
                  <a:schemeClr val="dk1"/>
                </a:solidFill>
                <a:latin typeface="Arial"/>
                <a:ea typeface="Arial"/>
                <a:cs typeface="Arial"/>
                <a:sym typeface="Arial"/>
              </a:rPr>
              <a:t>By proxy</a:t>
            </a:r>
            <a:endParaRPr sz="14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209" name="Google Shape;209;p15"/>
          <p:cNvPicPr preferRelativeResize="0"/>
          <p:nvPr/>
        </p:nvPicPr>
        <p:blipFill rotWithShape="1">
          <a:blip r:embed="rId8">
            <a:alphaModFix/>
          </a:blip>
          <a:srcRect/>
          <a:stretch/>
        </p:blipFill>
        <p:spPr>
          <a:xfrm>
            <a:off x="3948690" y="2178912"/>
            <a:ext cx="1524379" cy="1571915"/>
          </a:xfrm>
          <a:prstGeom prst="rect">
            <a:avLst/>
          </a:prstGeom>
          <a:noFill/>
          <a:ln>
            <a:noFill/>
          </a:ln>
        </p:spPr>
      </p:pic>
      <p:sp>
        <p:nvSpPr>
          <p:cNvPr id="210" name="Google Shape;210;p15"/>
          <p:cNvSpPr txBox="1"/>
          <p:nvPr/>
        </p:nvSpPr>
        <p:spPr>
          <a:xfrm>
            <a:off x="4176285" y="3789839"/>
            <a:ext cx="1341900" cy="569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GB" sz="1900" b="0" i="0" u="none" strike="noStrike" cap="none">
                <a:solidFill>
                  <a:schemeClr val="dk1"/>
                </a:solidFill>
                <a:latin typeface="Arial"/>
                <a:ea typeface="Arial"/>
                <a:cs typeface="Arial"/>
                <a:sym typeface="Arial"/>
              </a:rPr>
              <a:t>By post</a:t>
            </a:r>
            <a:endParaRPr sz="14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3"/>
        <p:cNvGrpSpPr/>
        <p:nvPr/>
      </p:nvGrpSpPr>
      <p:grpSpPr>
        <a:xfrm>
          <a:off x="0" y="0"/>
          <a:ext cx="0" cy="0"/>
          <a:chOff x="0" y="0"/>
          <a:chExt cx="0" cy="0"/>
        </a:xfrm>
      </p:grpSpPr>
      <p:pic>
        <p:nvPicPr>
          <p:cNvPr id="264" name="Google Shape;264;g3f5f8f57a24_0_1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65" name="Google Shape;265;g3f5f8f57a24_0_1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66" name="Google Shape;266;g3f5f8f57a24_0_1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67" name="Google Shape;267;g3f5f8f57a24_0_1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68" name="Google Shape;268;g3f5f8f57a24_0_11"/>
          <p:cNvPicPr preferRelativeResize="0"/>
          <p:nvPr/>
        </p:nvPicPr>
        <p:blipFill rotWithShape="1">
          <a:blip r:embed="rId5">
            <a:alphaModFix/>
          </a:blip>
          <a:srcRect/>
          <a:stretch/>
        </p:blipFill>
        <p:spPr>
          <a:xfrm>
            <a:off x="2661938" y="214125"/>
            <a:ext cx="3820125" cy="280150"/>
          </a:xfrm>
          <a:prstGeom prst="rect">
            <a:avLst/>
          </a:prstGeom>
          <a:noFill/>
          <a:ln>
            <a:noFill/>
          </a:ln>
        </p:spPr>
      </p:pic>
      <p:grpSp>
        <p:nvGrpSpPr>
          <p:cNvPr id="269" name="Google Shape;269;g3f5f8f57a24_0_11"/>
          <p:cNvGrpSpPr/>
          <p:nvPr/>
        </p:nvGrpSpPr>
        <p:grpSpPr>
          <a:xfrm>
            <a:off x="2321400" y="1294600"/>
            <a:ext cx="5189600" cy="3204174"/>
            <a:chOff x="1910075" y="1294600"/>
            <a:chExt cx="5189600" cy="3204174"/>
          </a:xfrm>
        </p:grpSpPr>
        <p:pic>
          <p:nvPicPr>
            <p:cNvPr id="270" name="Google Shape;270;g3f5f8f57a24_0_11"/>
            <p:cNvPicPr preferRelativeResize="0"/>
            <p:nvPr/>
          </p:nvPicPr>
          <p:blipFill rotWithShape="1">
            <a:blip r:embed="rId6">
              <a:alphaModFix/>
            </a:blip>
            <a:srcRect r="19133"/>
            <a:stretch/>
          </p:blipFill>
          <p:spPr>
            <a:xfrm>
              <a:off x="1910075" y="1294600"/>
              <a:ext cx="4422276" cy="3204174"/>
            </a:xfrm>
            <a:prstGeom prst="rect">
              <a:avLst/>
            </a:prstGeom>
            <a:noFill/>
            <a:ln>
              <a:noFill/>
            </a:ln>
          </p:spPr>
        </p:pic>
        <p:pic>
          <p:nvPicPr>
            <p:cNvPr id="271" name="Google Shape;271;g3f5f8f57a24_0_11"/>
            <p:cNvPicPr preferRelativeResize="0"/>
            <p:nvPr/>
          </p:nvPicPr>
          <p:blipFill rotWithShape="1">
            <a:blip r:embed="rId7">
              <a:alphaModFix/>
            </a:blip>
            <a:srcRect/>
            <a:stretch/>
          </p:blipFill>
          <p:spPr>
            <a:xfrm>
              <a:off x="4836900" y="2307613"/>
              <a:ext cx="2262775" cy="1940200"/>
            </a:xfrm>
            <a:prstGeom prst="rect">
              <a:avLst/>
            </a:prstGeom>
            <a:noFill/>
            <a:ln>
              <a:noFill/>
            </a:ln>
          </p:spPr>
        </p:pic>
        <p:pic>
          <p:nvPicPr>
            <p:cNvPr id="272" name="Google Shape;272;g3f5f8f57a24_0_11"/>
            <p:cNvPicPr preferRelativeResize="0"/>
            <p:nvPr/>
          </p:nvPicPr>
          <p:blipFill rotWithShape="1">
            <a:blip r:embed="rId8">
              <a:alphaModFix/>
            </a:blip>
            <a:srcRect/>
            <a:stretch/>
          </p:blipFill>
          <p:spPr>
            <a:xfrm>
              <a:off x="5284818" y="2802169"/>
              <a:ext cx="760633" cy="952394"/>
            </a:xfrm>
            <a:prstGeom prst="rect">
              <a:avLst/>
            </a:prstGeom>
            <a:noFill/>
            <a:ln>
              <a:noFill/>
            </a:ln>
          </p:spPr>
        </p:pic>
      </p:grpSp>
      <p:sp>
        <p:nvSpPr>
          <p:cNvPr id="273" name="Google Shape;273;g3f5f8f57a24_0_11"/>
          <p:cNvSpPr/>
          <p:nvPr/>
        </p:nvSpPr>
        <p:spPr>
          <a:xfrm>
            <a:off x="457750" y="968800"/>
            <a:ext cx="8208900" cy="3258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What are some accepted forms of photo ID to vote in person?</a:t>
            </a:r>
            <a:endParaRPr sz="1400" b="0" i="0" u="none" strike="noStrike" cap="none">
              <a:solidFill>
                <a:schemeClr val="lt1"/>
              </a:solidFill>
              <a:latin typeface="Montserrat"/>
              <a:ea typeface="Montserrat"/>
              <a:cs typeface="Montserrat"/>
              <a:sym typeface="Montserrat"/>
            </a:endParaRPr>
          </a:p>
        </p:txBody>
      </p:sp>
      <p:sp>
        <p:nvSpPr>
          <p:cNvPr id="274" name="Google Shape;274;g3f5f8f57a24_0_11"/>
          <p:cNvSpPr txBox="1"/>
          <p:nvPr/>
        </p:nvSpPr>
        <p:spPr>
          <a:xfrm>
            <a:off x="2161675" y="2219187"/>
            <a:ext cx="14802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UK, Channel Islands or EEA driving licence </a:t>
            </a:r>
            <a:endParaRPr sz="1000" b="0" i="0" u="none" strike="noStrike" cap="none">
              <a:solidFill>
                <a:schemeClr val="dk1"/>
              </a:solidFill>
              <a:latin typeface="Arial"/>
              <a:ea typeface="Arial"/>
              <a:cs typeface="Arial"/>
              <a:sym typeface="Arial"/>
            </a:endParaRPr>
          </a:p>
        </p:txBody>
      </p:sp>
      <p:sp>
        <p:nvSpPr>
          <p:cNvPr id="275" name="Google Shape;275;g3f5f8f57a24_0_11"/>
          <p:cNvSpPr txBox="1"/>
          <p:nvPr/>
        </p:nvSpPr>
        <p:spPr>
          <a:xfrm>
            <a:off x="3713538" y="2233571"/>
            <a:ext cx="14802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National identity card issued by an EEA state</a:t>
            </a:r>
            <a:endParaRPr sz="1000" b="0" i="0" u="none" strike="noStrike" cap="none">
              <a:solidFill>
                <a:schemeClr val="dk1"/>
              </a:solidFill>
              <a:latin typeface="Arial"/>
              <a:ea typeface="Arial"/>
              <a:cs typeface="Arial"/>
              <a:sym typeface="Arial"/>
            </a:endParaRPr>
          </a:p>
        </p:txBody>
      </p:sp>
      <p:sp>
        <p:nvSpPr>
          <p:cNvPr id="276" name="Google Shape;276;g3f5f8f57a24_0_11"/>
          <p:cNvSpPr txBox="1"/>
          <p:nvPr/>
        </p:nvSpPr>
        <p:spPr>
          <a:xfrm>
            <a:off x="5416550" y="2165590"/>
            <a:ext cx="14232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Biometric immigration document (including e-VISA)</a:t>
            </a:r>
            <a:endParaRPr sz="1000" b="0" i="0" u="none" strike="noStrike" cap="none">
              <a:solidFill>
                <a:schemeClr val="dk1"/>
              </a:solidFill>
              <a:latin typeface="Arial"/>
              <a:ea typeface="Arial"/>
              <a:cs typeface="Arial"/>
              <a:sym typeface="Arial"/>
            </a:endParaRPr>
          </a:p>
        </p:txBody>
      </p:sp>
      <p:sp>
        <p:nvSpPr>
          <p:cNvPr id="277" name="Google Shape;277;g3f5f8f57a24_0_11"/>
          <p:cNvSpPr txBox="1"/>
          <p:nvPr/>
        </p:nvSpPr>
        <p:spPr>
          <a:xfrm>
            <a:off x="1937313" y="3689737"/>
            <a:ext cx="2213700" cy="64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PASS card issued by the National Proof of Age Standards Scheme with the PASS hologram</a:t>
            </a:r>
            <a:endParaRPr sz="1000" b="0" i="0" u="none" strike="noStrike" cap="none">
              <a:solidFill>
                <a:schemeClr val="dk1"/>
              </a:solidFill>
              <a:latin typeface="Arial"/>
              <a:ea typeface="Arial"/>
              <a:cs typeface="Arial"/>
              <a:sym typeface="Arial"/>
            </a:endParaRPr>
          </a:p>
        </p:txBody>
      </p:sp>
      <p:sp>
        <p:nvSpPr>
          <p:cNvPr id="278" name="Google Shape;278;g3f5f8f57a24_0_11"/>
          <p:cNvSpPr txBox="1"/>
          <p:nvPr/>
        </p:nvSpPr>
        <p:spPr>
          <a:xfrm>
            <a:off x="3930700" y="3689737"/>
            <a:ext cx="12630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Blue Badge scheme card</a:t>
            </a:r>
            <a:endParaRPr sz="1000" b="0" i="0" u="none" strike="noStrike" cap="none">
              <a:solidFill>
                <a:schemeClr val="dk1"/>
              </a:solidFill>
              <a:latin typeface="Arial"/>
              <a:ea typeface="Arial"/>
              <a:cs typeface="Arial"/>
              <a:sym typeface="Arial"/>
            </a:endParaRPr>
          </a:p>
        </p:txBody>
      </p:sp>
      <p:sp>
        <p:nvSpPr>
          <p:cNvPr id="279" name="Google Shape;279;g3f5f8f57a24_0_11"/>
          <p:cNvSpPr txBox="1"/>
          <p:nvPr/>
        </p:nvSpPr>
        <p:spPr>
          <a:xfrm>
            <a:off x="5193738" y="3754563"/>
            <a:ext cx="15150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UK, Commonwealth, </a:t>
            </a: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GB" sz="1000" b="0" i="0" u="none" strike="noStrike" cap="none">
                <a:solidFill>
                  <a:schemeClr val="dk1"/>
                </a:solidFill>
                <a:latin typeface="Arial"/>
                <a:ea typeface="Arial"/>
                <a:cs typeface="Arial"/>
                <a:sym typeface="Arial"/>
              </a:rPr>
              <a:t>or EEA passport</a:t>
            </a:r>
            <a:endParaRPr sz="10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7828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3"/>
        <p:cNvGrpSpPr/>
        <p:nvPr/>
      </p:nvGrpSpPr>
      <p:grpSpPr>
        <a:xfrm>
          <a:off x="0" y="0"/>
          <a:ext cx="0" cy="0"/>
          <a:chOff x="0" y="0"/>
          <a:chExt cx="0" cy="0"/>
        </a:xfrm>
      </p:grpSpPr>
      <p:pic>
        <p:nvPicPr>
          <p:cNvPr id="284" name="Google Shape;284;g3f5f8f57a24_0_75"/>
          <p:cNvPicPr preferRelativeResize="0"/>
          <p:nvPr/>
        </p:nvPicPr>
        <p:blipFill rotWithShape="1">
          <a:blip r:embed="rId3">
            <a:alphaModFix/>
          </a:blip>
          <a:srcRect/>
          <a:stretch/>
        </p:blipFill>
        <p:spPr>
          <a:xfrm>
            <a:off x="7523375" y="4141775"/>
            <a:ext cx="1217475" cy="1217475"/>
          </a:xfrm>
          <a:prstGeom prst="rect">
            <a:avLst/>
          </a:prstGeom>
          <a:noFill/>
          <a:ln>
            <a:noFill/>
          </a:ln>
        </p:spPr>
      </p:pic>
      <p:pic>
        <p:nvPicPr>
          <p:cNvPr id="285" name="Google Shape;285;g3f5f8f57a24_0_7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86" name="Google Shape;286;g3f5f8f57a24_0_7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87" name="Google Shape;287;g3f5f8f57a24_0_7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88" name="Google Shape;288;g3f5f8f57a24_0_75"/>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89" name="Google Shape;289;g3f5f8f57a24_0_75"/>
          <p:cNvSpPr txBox="1"/>
          <p:nvPr/>
        </p:nvSpPr>
        <p:spPr>
          <a:xfrm>
            <a:off x="511539" y="1490181"/>
            <a:ext cx="5718600" cy="2652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can apply for a </a:t>
            </a:r>
            <a:r>
              <a:rPr lang="en-GB" sz="1600" b="1" i="0" u="none" strike="noStrike" cap="none">
                <a:solidFill>
                  <a:schemeClr val="dk1"/>
                </a:solidFill>
                <a:latin typeface="Arial"/>
                <a:ea typeface="Arial"/>
                <a:cs typeface="Arial"/>
                <a:sym typeface="Arial"/>
              </a:rPr>
              <a:t>free</a:t>
            </a:r>
            <a:r>
              <a:rPr lang="en-GB" sz="1600" b="0" i="0" u="none" strike="noStrike" cap="none">
                <a:solidFill>
                  <a:schemeClr val="dk1"/>
                </a:solidFill>
                <a:latin typeface="Arial"/>
                <a:ea typeface="Arial"/>
                <a:cs typeface="Arial"/>
                <a:sym typeface="Arial"/>
              </a:rPr>
              <a:t> Voter Authority Certificate (VAC) if: </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You do not have an accepted form of photo ID </a:t>
            </a:r>
            <a:endParaRPr sz="16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You no longer look like the photo on your ID </a:t>
            </a:r>
            <a:endParaRPr sz="16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The name on your photo ID is different to the name on the electoral register </a:t>
            </a:r>
            <a:endParaRPr sz="1600" b="0" i="0" u="none" strike="noStrike" cap="none">
              <a:solidFill>
                <a:schemeClr val="dk1"/>
              </a:solidFill>
              <a:latin typeface="Arial"/>
              <a:ea typeface="Arial"/>
              <a:cs typeface="Arial"/>
              <a:sym typeface="Arial"/>
            </a:endParaRPr>
          </a:p>
        </p:txBody>
      </p:sp>
      <p:pic>
        <p:nvPicPr>
          <p:cNvPr id="290" name="Google Shape;290;g3f5f8f57a24_0_75"/>
          <p:cNvPicPr preferRelativeResize="0"/>
          <p:nvPr/>
        </p:nvPicPr>
        <p:blipFill rotWithShape="1">
          <a:blip r:embed="rId6">
            <a:alphaModFix/>
          </a:blip>
          <a:srcRect/>
          <a:stretch/>
        </p:blipFill>
        <p:spPr>
          <a:xfrm>
            <a:off x="6425833" y="1349926"/>
            <a:ext cx="2037950" cy="2647408"/>
          </a:xfrm>
          <a:prstGeom prst="rect">
            <a:avLst/>
          </a:prstGeom>
          <a:noFill/>
          <a:ln>
            <a:noFill/>
          </a:ln>
        </p:spPr>
      </p:pic>
      <p:sp>
        <p:nvSpPr>
          <p:cNvPr id="291" name="Google Shape;291;g3f5f8f57a24_0_75"/>
          <p:cNvSpPr/>
          <p:nvPr/>
        </p:nvSpPr>
        <p:spPr>
          <a:xfrm>
            <a:off x="457750" y="968800"/>
            <a:ext cx="8208900" cy="3258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What if I don’t have an accepted form of photo ID?</a:t>
            </a:r>
            <a:endParaRPr sz="1400" b="0" i="0" u="none" strike="noStrike" cap="none">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3933635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9"/>
        <p:cNvGrpSpPr/>
        <p:nvPr/>
      </p:nvGrpSpPr>
      <p:grpSpPr>
        <a:xfrm>
          <a:off x="0" y="0"/>
          <a:ext cx="0" cy="0"/>
          <a:chOff x="0" y="0"/>
          <a:chExt cx="0" cy="0"/>
        </a:xfrm>
      </p:grpSpPr>
      <p:pic>
        <p:nvPicPr>
          <p:cNvPr id="300" name="Google Shape;300;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01" name="Google Shape;301;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02" name="Google Shape;302;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03" name="Google Shape;303;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04" name="Google Shape;304;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05" name="Google Shape;305;p33"/>
          <p:cNvSpPr/>
          <p:nvPr/>
        </p:nvSpPr>
        <p:spPr>
          <a:xfrm>
            <a:off x="3043759" y="2236326"/>
            <a:ext cx="3353400" cy="664500"/>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GB" sz="1700" b="1" i="0" u="none" strike="noStrike" cap="none">
                <a:solidFill>
                  <a:schemeClr val="lt1"/>
                </a:solidFill>
                <a:latin typeface="Arial"/>
                <a:ea typeface="Arial"/>
                <a:cs typeface="Arial"/>
                <a:sym typeface="Arial"/>
              </a:rPr>
              <a:t>How else can you </a:t>
            </a:r>
            <a:r>
              <a:rPr lang="en-GB" sz="1700" b="1">
                <a:solidFill>
                  <a:schemeClr val="lt1"/>
                </a:solidFill>
              </a:rPr>
              <a:t>connect</a:t>
            </a:r>
            <a:r>
              <a:rPr lang="en-GB" sz="1700" b="1" i="0" u="none" strike="noStrike" cap="none">
                <a:solidFill>
                  <a:schemeClr val="lt1"/>
                </a:solidFill>
                <a:latin typeface="Arial"/>
                <a:ea typeface="Arial"/>
                <a:cs typeface="Arial"/>
                <a:sym typeface="Arial"/>
              </a:rPr>
              <a:t> with your representatives?</a:t>
            </a:r>
            <a:endParaRPr sz="1700" b="1" i="0" u="none" strike="noStrike" cap="none">
              <a:solidFill>
                <a:schemeClr val="lt1"/>
              </a:solidFill>
              <a:latin typeface="Arial"/>
              <a:ea typeface="Arial"/>
              <a:cs typeface="Arial"/>
              <a:sym typeface="Arial"/>
            </a:endParaRPr>
          </a:p>
        </p:txBody>
      </p:sp>
      <p:sp>
        <p:nvSpPr>
          <p:cNvPr id="306" name="Google Shape;306;p33"/>
          <p:cNvSpPr txBox="1"/>
          <p:nvPr/>
        </p:nvSpPr>
        <p:spPr>
          <a:xfrm>
            <a:off x="215900" y="887963"/>
            <a:ext cx="3172800" cy="1477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Start or sign petitions! </a:t>
            </a:r>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Remember you can start a petition on an issue that matters to you. </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GB" sz="1400" b="0" i="0" u="sng" strike="noStrike" cap="none">
                <a:solidFill>
                  <a:srgbClr val="00B0F0"/>
                </a:solidFill>
                <a:latin typeface="Arial"/>
                <a:ea typeface="Arial"/>
                <a:cs typeface="Arial"/>
                <a:sym typeface="Arial"/>
              </a:rPr>
              <a:t>petition.parliament.uk</a:t>
            </a:r>
            <a:r>
              <a:rPr lang="en-GB" sz="14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GB" sz="1400" b="0" i="0" u="sng" strike="noStrike" cap="none">
                <a:solidFill>
                  <a:srgbClr val="00B0F0"/>
                </a:solidFill>
                <a:latin typeface="Arial"/>
                <a:ea typeface="Arial"/>
                <a:cs typeface="Arial"/>
                <a:sym typeface="Arial"/>
                <a:hlinkClick r:id="rId6">
                  <a:extLst>
                    <a:ext uri="{A12FA001-AC4F-418D-AE19-62706E023703}">
                      <ahyp:hlinkClr xmlns:ahyp="http://schemas.microsoft.com/office/drawing/2018/hyperlinkcolor" val="tx"/>
                    </a:ext>
                  </a:extLst>
                </a:hlinkClick>
              </a:rPr>
              <a:t>london.gov.uk/london-assembly-petitions</a:t>
            </a:r>
            <a:r>
              <a:rPr lang="en-GB" sz="14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307" name="Google Shape;307;p33"/>
          <p:cNvSpPr txBox="1"/>
          <p:nvPr/>
        </p:nvSpPr>
        <p:spPr>
          <a:xfrm>
            <a:off x="3594151" y="929571"/>
            <a:ext cx="2454109" cy="126185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Meet your MP! </a:t>
            </a:r>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Most MPs will have days and times that they are available, known as ‘surgeries’. </a:t>
            </a:r>
            <a:endParaRPr sz="1400" b="0" i="0" u="none" strike="noStrike" cap="none">
              <a:solidFill>
                <a:srgbClr val="000000"/>
              </a:solidFill>
              <a:latin typeface="Arial"/>
              <a:ea typeface="Arial"/>
              <a:cs typeface="Arial"/>
              <a:sym typeface="Arial"/>
            </a:endParaRPr>
          </a:p>
        </p:txBody>
      </p:sp>
      <p:sp>
        <p:nvSpPr>
          <p:cNvPr id="308" name="Google Shape;308;p33"/>
          <p:cNvSpPr txBox="1"/>
          <p:nvPr/>
        </p:nvSpPr>
        <p:spPr>
          <a:xfrm>
            <a:off x="6379018" y="974003"/>
            <a:ext cx="2349457" cy="147729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Attend a hustings event! </a:t>
            </a:r>
            <a:r>
              <a:rPr lang="en-GB" sz="1400" b="0" i="0" u="none" strike="noStrike" cap="none">
                <a:solidFill>
                  <a:schemeClr val="dk1"/>
                </a:solidFill>
                <a:latin typeface="Arial"/>
                <a:ea typeface="Arial"/>
                <a:cs typeface="Arial"/>
                <a:sym typeface="Arial"/>
              </a:rPr>
              <a:t>This is a meeting where candidates from different parties debate. This is normally before an election. </a:t>
            </a:r>
            <a:endParaRPr sz="1400" b="0" i="0" u="none" strike="noStrike" cap="none">
              <a:solidFill>
                <a:srgbClr val="000000"/>
              </a:solidFill>
              <a:latin typeface="Arial"/>
              <a:ea typeface="Arial"/>
              <a:cs typeface="Arial"/>
              <a:sym typeface="Arial"/>
            </a:endParaRPr>
          </a:p>
        </p:txBody>
      </p:sp>
      <p:sp>
        <p:nvSpPr>
          <p:cNvPr id="309" name="Google Shape;309;p33"/>
          <p:cNvSpPr txBox="1"/>
          <p:nvPr/>
        </p:nvSpPr>
        <p:spPr>
          <a:xfrm>
            <a:off x="311674" y="2813454"/>
            <a:ext cx="2801773" cy="1477297"/>
          </a:xfrm>
          <a:prstGeom prst="rect">
            <a:avLst/>
          </a:prstGeom>
          <a:noFill/>
          <a:ln>
            <a:noFill/>
          </a:ln>
        </p:spPr>
        <p:txBody>
          <a:bodyPr spcFirstLastPara="1" wrap="square" lIns="91425" tIns="91425" rIns="91425" bIns="91425" anchor="t" anchorCtr="0">
            <a:spAutoFit/>
          </a:bodyPr>
          <a:lstStyle/>
          <a:p>
            <a:pPr algn="ctr"/>
            <a:r>
              <a:rPr lang="en-US" b="1">
                <a:solidFill>
                  <a:schemeClr val="dk1"/>
                </a:solidFill>
              </a:rPr>
              <a:t>Contact your representatives!</a:t>
            </a:r>
          </a:p>
          <a:p>
            <a:pPr algn="ctr"/>
            <a:r>
              <a:rPr lang="en-US">
                <a:solidFill>
                  <a:schemeClr val="dk1"/>
                </a:solidFill>
              </a:rPr>
              <a:t>Anyone can email their MP, London Assembly member or local </a:t>
            </a:r>
            <a:r>
              <a:rPr lang="en-US" err="1">
                <a:solidFill>
                  <a:schemeClr val="dk1"/>
                </a:solidFill>
              </a:rPr>
              <a:t>councillor</a:t>
            </a:r>
            <a:r>
              <a:rPr lang="en-US">
                <a:solidFill>
                  <a:schemeClr val="dk1"/>
                </a:solidFill>
              </a:rPr>
              <a:t>. Find out how on </a:t>
            </a:r>
            <a:r>
              <a:rPr lang="en-US">
                <a:solidFill>
                  <a:srgbClr val="00B0F0"/>
                </a:solidFill>
                <a:hlinkClick r:id="rId7">
                  <a:extLst>
                    <a:ext uri="{A12FA001-AC4F-418D-AE19-62706E023703}">
                      <ahyp:hlinkClr xmlns:ahyp="http://schemas.microsoft.com/office/drawing/2018/hyperlinkcolor" val="tx"/>
                    </a:ext>
                  </a:extLst>
                </a:hlinkClick>
              </a:rPr>
              <a:t>WriteToThem.com</a:t>
            </a:r>
            <a:r>
              <a:rPr lang="en-US">
                <a:solidFill>
                  <a:srgbClr val="00B0F0"/>
                </a:solidFill>
              </a:rPr>
              <a:t> </a:t>
            </a:r>
          </a:p>
          <a:p>
            <a:pPr marL="0" marR="0" lvl="0" indent="0" algn="ctr">
              <a:lnSpc>
                <a:spcPct val="100000"/>
              </a:lnSpc>
              <a:spcBef>
                <a:spcPts val="0"/>
              </a:spcBef>
              <a:spcAft>
                <a:spcPts val="0"/>
              </a:spcAft>
              <a:buSzPts val="1400"/>
              <a:buFont typeface="Arial"/>
              <a:buNone/>
            </a:pPr>
            <a:endParaRPr lang="en-GB" sz="1400" b="1" i="0" u="none" strike="noStrike" cap="none">
              <a:solidFill>
                <a:schemeClr val="dk1"/>
              </a:solidFill>
              <a:latin typeface="Arial"/>
              <a:ea typeface="Arial"/>
              <a:cs typeface="Arial"/>
            </a:endParaRPr>
          </a:p>
        </p:txBody>
      </p:sp>
      <p:sp>
        <p:nvSpPr>
          <p:cNvPr id="310" name="Google Shape;310;p33"/>
          <p:cNvSpPr txBox="1"/>
          <p:nvPr/>
        </p:nvSpPr>
        <p:spPr>
          <a:xfrm>
            <a:off x="6398545" y="2692433"/>
            <a:ext cx="2488677" cy="126185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Follow what your representatives are saying! </a:t>
            </a:r>
            <a:r>
              <a:rPr lang="en-GB" sz="1400" b="0" i="0" u="none" strike="noStrike" cap="none">
                <a:solidFill>
                  <a:schemeClr val="dk1"/>
                </a:solidFill>
                <a:latin typeface="Arial"/>
                <a:ea typeface="Arial"/>
                <a:cs typeface="Arial"/>
                <a:sym typeface="Arial"/>
              </a:rPr>
              <a:t>You can find transcripts and voting records on </a:t>
            </a:r>
            <a:r>
              <a:rPr lang="en-GB" sz="1400" b="0" i="0" u="sng" strike="noStrike" cap="none">
                <a:solidFill>
                  <a:srgbClr val="00B0F0"/>
                </a:solidFill>
                <a:latin typeface="Arial"/>
                <a:ea typeface="Arial"/>
                <a:cs typeface="Arial"/>
                <a:sym typeface="Arial"/>
              </a:rPr>
              <a:t>hansard.parliament.uk</a:t>
            </a:r>
            <a:endParaRPr sz="1400" b="0" i="0" u="none" strike="noStrike" cap="none">
              <a:solidFill>
                <a:srgbClr val="00B0F0"/>
              </a:solidFill>
              <a:latin typeface="Arial"/>
              <a:ea typeface="Arial"/>
              <a:cs typeface="Arial"/>
              <a:sym typeface="Arial"/>
            </a:endParaRPr>
          </a:p>
        </p:txBody>
      </p:sp>
      <p:sp>
        <p:nvSpPr>
          <p:cNvPr id="311" name="Google Shape;311;p33"/>
          <p:cNvSpPr txBox="1"/>
          <p:nvPr/>
        </p:nvSpPr>
        <p:spPr>
          <a:xfrm>
            <a:off x="3410481" y="3103165"/>
            <a:ext cx="2630105" cy="104641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Take part in peaceful and legal protest! </a:t>
            </a:r>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Show up for issues that matter to you. </a:t>
            </a: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6"/>
                                        </p:tgtEl>
                                        <p:attrNameLst>
                                          <p:attrName>style.visibility</p:attrName>
                                        </p:attrNameLst>
                                      </p:cBhvr>
                                      <p:to>
                                        <p:strVal val="visible"/>
                                      </p:to>
                                    </p:set>
                                    <p:animEffect transition="in" filter="fade">
                                      <p:cBhvr>
                                        <p:cTn id="7" dur="1000"/>
                                        <p:tgtEl>
                                          <p:spTgt spid="3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
                                        </p:tgtEl>
                                        <p:attrNameLst>
                                          <p:attrName>style.visibility</p:attrName>
                                        </p:attrNameLst>
                                      </p:cBhvr>
                                      <p:to>
                                        <p:strVal val="visible"/>
                                      </p:to>
                                    </p:set>
                                    <p:animEffect transition="in" filter="fade">
                                      <p:cBhvr>
                                        <p:cTn id="12" dur="1000"/>
                                        <p:tgtEl>
                                          <p:spTgt spid="30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8"/>
                                        </p:tgtEl>
                                        <p:attrNameLst>
                                          <p:attrName>style.visibility</p:attrName>
                                        </p:attrNameLst>
                                      </p:cBhvr>
                                      <p:to>
                                        <p:strVal val="visible"/>
                                      </p:to>
                                    </p:set>
                                    <p:animEffect transition="in" filter="fade">
                                      <p:cBhvr>
                                        <p:cTn id="17" dur="1000"/>
                                        <p:tgtEl>
                                          <p:spTgt spid="30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0"/>
                                        </p:tgtEl>
                                        <p:attrNameLst>
                                          <p:attrName>style.visibility</p:attrName>
                                        </p:attrNameLst>
                                      </p:cBhvr>
                                      <p:to>
                                        <p:strVal val="visible"/>
                                      </p:to>
                                    </p:set>
                                    <p:animEffect transition="in" filter="fade">
                                      <p:cBhvr>
                                        <p:cTn id="22" dur="1000"/>
                                        <p:tgtEl>
                                          <p:spTgt spid="3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11"/>
                                        </p:tgtEl>
                                        <p:attrNameLst>
                                          <p:attrName>style.visibility</p:attrName>
                                        </p:attrNameLst>
                                      </p:cBhvr>
                                      <p:to>
                                        <p:strVal val="visible"/>
                                      </p:to>
                                    </p:set>
                                    <p:animEffect transition="in" filter="fade">
                                      <p:cBhvr>
                                        <p:cTn id="27" dur="1000"/>
                                        <p:tgtEl>
                                          <p:spTgt spid="3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9"/>
                                        </p:tgtEl>
                                        <p:attrNameLst>
                                          <p:attrName>style.visibility</p:attrName>
                                        </p:attrNameLst>
                                      </p:cBhvr>
                                      <p:to>
                                        <p:strVal val="visible"/>
                                      </p:to>
                                    </p:set>
                                    <p:animEffect transition="in" filter="fade">
                                      <p:cBhvr>
                                        <p:cTn id="32" dur="1000"/>
                                        <p:tgtEl>
                                          <p:spTgt spid="3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0"/>
        <p:cNvGrpSpPr/>
        <p:nvPr/>
      </p:nvGrpSpPr>
      <p:grpSpPr>
        <a:xfrm>
          <a:off x="0" y="0"/>
          <a:ext cx="0" cy="0"/>
          <a:chOff x="0" y="0"/>
          <a:chExt cx="0" cy="0"/>
        </a:xfrm>
      </p:grpSpPr>
      <p:sp>
        <p:nvSpPr>
          <p:cNvPr id="321" name="Google Shape;321;p17"/>
          <p:cNvSpPr/>
          <p:nvPr/>
        </p:nvSpPr>
        <p:spPr>
          <a:xfrm>
            <a:off x="457750" y="968800"/>
            <a:ext cx="8208900" cy="325800"/>
          </a:xfrm>
          <a:prstGeom prst="roundRect">
            <a:avLst>
              <a:gd name="adj" fmla="val 16667"/>
            </a:avLst>
          </a:prstGeom>
          <a:solidFill>
            <a:srgbClr val="219EB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rgbClr val="FFFFFF"/>
                </a:solidFill>
                <a:latin typeface="Arial"/>
                <a:ea typeface="Arial"/>
                <a:cs typeface="Arial"/>
                <a:sym typeface="Arial"/>
              </a:rPr>
              <a:t>Where can I find more information?</a:t>
            </a:r>
            <a:endParaRPr lang="en-US" sz="1400" b="0" i="0" u="none" strike="noStrike" cap="none">
              <a:solidFill>
                <a:srgbClr val="FFFFFF"/>
              </a:solidFill>
              <a:latin typeface="Montserrat"/>
              <a:ea typeface="Montserrat"/>
              <a:cs typeface="Montserrat"/>
            </a:endParaRPr>
          </a:p>
        </p:txBody>
      </p:sp>
      <p:pic>
        <p:nvPicPr>
          <p:cNvPr id="322" name="Google Shape;322;p1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23" name="Google Shape;323;p1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24" name="Google Shape;324;p1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25" name="Google Shape;325;p1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26" name="Google Shape;326;p17"/>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27" name="Google Shape;327;p17"/>
          <p:cNvSpPr/>
          <p:nvPr/>
        </p:nvSpPr>
        <p:spPr>
          <a:xfrm>
            <a:off x="509500" y="1436725"/>
            <a:ext cx="25707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GB" sz="1400" b="0" i="0" u="sng" strike="noStrike" cap="none">
                <a:solidFill>
                  <a:schemeClr val="accent5"/>
                </a:solidFill>
                <a:latin typeface="Arial"/>
                <a:ea typeface="Arial"/>
                <a:cs typeface="Arial"/>
                <a:sym typeface="Arial"/>
                <a:hlinkClick r:id="rId6">
                  <a:extLst>
                    <a:ext uri="{A12FA001-AC4F-418D-AE19-62706E023703}">
                      <ahyp:hlinkClr xmlns:ahyp="http://schemas.microsoft.com/office/drawing/2018/hyperlinkcolor" val="tx"/>
                    </a:ext>
                  </a:extLst>
                </a:hlinkClick>
              </a:rPr>
              <a:t>GLA Democracy Hub </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Provides resources and a comprehensive FAQ in both Easy Read and community languages. You can also use a WhatsApp chatbot (+44 7908820136) to answer questions you may have!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28" name="Google Shape;328;p17"/>
          <p:cNvSpPr/>
          <p:nvPr/>
        </p:nvSpPr>
        <p:spPr>
          <a:xfrm>
            <a:off x="3284275" y="1438879"/>
            <a:ext cx="26502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7">
                  <a:extLst>
                    <a:ext uri="{A12FA001-AC4F-418D-AE19-62706E023703}">
                      <ahyp:hlinkClr xmlns:ahyp="http://schemas.microsoft.com/office/drawing/2018/hyperlinkcolor" val="tx"/>
                    </a:ext>
                  </a:extLst>
                </a:hlinkClick>
              </a:rPr>
              <a:t>Who Can I Vote For?</a:t>
            </a:r>
            <a:endParaRPr sz="1400" b="0" i="0" u="none" strike="noStrike" cap="none">
              <a:solidFill>
                <a:schemeClr val="accent5"/>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Helps to find the candidates in your area, at various elections, based on publicly - available </a:t>
            </a:r>
            <a:r>
              <a:rPr lang="en-GB">
                <a:solidFill>
                  <a:schemeClr val="dk1"/>
                </a:solidFill>
              </a:rPr>
              <a:t>information</a:t>
            </a:r>
            <a:r>
              <a:rPr lang="en-GB" sz="14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29" name="Google Shape;329;p17"/>
          <p:cNvSpPr/>
          <p:nvPr/>
        </p:nvSpPr>
        <p:spPr>
          <a:xfrm>
            <a:off x="6138675" y="1436725"/>
            <a:ext cx="25278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8">
                  <a:extLst>
                    <a:ext uri="{A12FA001-AC4F-418D-AE19-62706E023703}">
                      <ahyp:hlinkClr xmlns:ahyp="http://schemas.microsoft.com/office/drawing/2018/hyperlinkcolor" val="tx"/>
                    </a:ext>
                  </a:extLst>
                </a:hlinkClick>
              </a:rPr>
              <a:t>TheyWorkForYou</a:t>
            </a:r>
            <a:endParaRPr sz="1400" b="0" i="0" u="none" strike="noStrike" cap="none">
              <a:solidFill>
                <a:schemeClr val="accent5"/>
              </a:solidFill>
              <a:latin typeface="Arial"/>
              <a:ea typeface="Arial"/>
              <a:cs typeface="Arial"/>
              <a:sym typeface="Arial"/>
            </a:endParaRPr>
          </a:p>
          <a:p>
            <a:pPr marL="0" marR="0" lvl="0" indent="0" algn="l" rtl="0">
              <a:lnSpc>
                <a:spcPct val="95000"/>
              </a:lnSpc>
              <a:spcBef>
                <a:spcPts val="120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Tells you the voting record  on policy issues and public statements from Members of Parliaments and others.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330" name="Google Shape;330;p17"/>
          <p:cNvPicPr preferRelativeResize="0"/>
          <p:nvPr/>
        </p:nvPicPr>
        <p:blipFill rotWithShape="1">
          <a:blip r:embed="rId9">
            <a:alphaModFix/>
          </a:blip>
          <a:srcRect t="6397" b="12715"/>
          <a:stretch/>
        </p:blipFill>
        <p:spPr>
          <a:xfrm>
            <a:off x="6500925" y="3197940"/>
            <a:ext cx="1803302" cy="762448"/>
          </a:xfrm>
          <a:prstGeom prst="rect">
            <a:avLst/>
          </a:prstGeom>
          <a:noFill/>
          <a:ln>
            <a:noFill/>
          </a:ln>
        </p:spPr>
      </p:pic>
      <p:pic>
        <p:nvPicPr>
          <p:cNvPr id="331" name="Google Shape;331;p17"/>
          <p:cNvPicPr preferRelativeResize="0"/>
          <p:nvPr/>
        </p:nvPicPr>
        <p:blipFill rotWithShape="1">
          <a:blip r:embed="rId10">
            <a:alphaModFix/>
          </a:blip>
          <a:srcRect l="11875" r="11112"/>
          <a:stretch/>
        </p:blipFill>
        <p:spPr>
          <a:xfrm>
            <a:off x="3707750" y="3183275"/>
            <a:ext cx="1803393" cy="791825"/>
          </a:xfrm>
          <a:prstGeom prst="rect">
            <a:avLst/>
          </a:prstGeom>
          <a:noFill/>
          <a:ln>
            <a:noFill/>
          </a:ln>
        </p:spPr>
      </p:pic>
    </p:spTree>
    <p:extLst>
      <p:ext uri="{BB962C8B-B14F-4D97-AF65-F5344CB8AC3E}">
        <p14:creationId xmlns:p14="http://schemas.microsoft.com/office/powerpoint/2010/main" val="359608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2"/>
          <p:cNvSpPr/>
          <p:nvPr/>
        </p:nvSpPr>
        <p:spPr>
          <a:xfrm>
            <a:off x="412750" y="1020850"/>
            <a:ext cx="8005500" cy="3120900"/>
          </a:xfrm>
          <a:prstGeom prst="roundRect">
            <a:avLst>
              <a:gd name="adj" fmla="val 4078"/>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50000"/>
              </a:lnSpc>
              <a:spcBef>
                <a:spcPts val="400"/>
              </a:spcBef>
              <a:spcAft>
                <a:spcPts val="1000"/>
              </a:spcAft>
              <a:buClr>
                <a:srgbClr val="000000"/>
              </a:buClr>
              <a:buSzPts val="1400"/>
              <a:buFont typeface="Arial"/>
              <a:buNone/>
            </a:pPr>
            <a:endParaRPr sz="1400" b="0" i="0" u="none" strike="noStrike" cap="none">
              <a:solidFill>
                <a:srgbClr val="FFFFFF"/>
              </a:solidFill>
              <a:latin typeface="Montserrat"/>
              <a:ea typeface="Montserrat"/>
              <a:cs typeface="Montserrat"/>
              <a:sym typeface="Montserrat"/>
            </a:endParaRPr>
          </a:p>
        </p:txBody>
      </p:sp>
      <p:pic>
        <p:nvPicPr>
          <p:cNvPr id="68" name="Google Shape;68;p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69" name="Google Shape;69;p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70" name="Google Shape;70;p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71" name="Google Shape;71;p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72" name="Google Shape;72;p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73" name="Google Shape;73;p2"/>
          <p:cNvSpPr txBox="1"/>
          <p:nvPr/>
        </p:nvSpPr>
        <p:spPr>
          <a:xfrm>
            <a:off x="541044" y="1169266"/>
            <a:ext cx="7736168" cy="2822271"/>
          </a:xfrm>
          <a:prstGeom prst="rect">
            <a:avLst/>
          </a:prstGeom>
          <a:noFill/>
          <a:ln>
            <a:noFill/>
          </a:ln>
        </p:spPr>
        <p:txBody>
          <a:bodyPr spcFirstLastPara="1" wrap="square" lIns="91425" tIns="91425" rIns="91425" bIns="91425" anchor="t" anchorCtr="0">
            <a:noAutofit/>
          </a:bodyPr>
          <a:lstStyle/>
          <a:p>
            <a:pPr lvl="0" algn="l">
              <a:lnSpc>
                <a:spcPct val="100000"/>
              </a:lnSpc>
              <a:spcBef>
                <a:spcPts val="0"/>
              </a:spcBef>
              <a:spcAft>
                <a:spcPts val="0"/>
              </a:spcAft>
              <a:buNone/>
            </a:pPr>
            <a:r>
              <a:rPr lang="en-GB" sz="1800" b="1" i="0" u="none" strike="noStrike" cap="none">
                <a:solidFill>
                  <a:schemeClr val="dk1"/>
                </a:solidFill>
                <a:latin typeface="Arial"/>
                <a:ea typeface="Arial"/>
                <a:cs typeface="Arial"/>
                <a:sym typeface="Arial"/>
              </a:rPr>
              <a:t>By the end of this session, you’ll be able to answer these questions:</a:t>
            </a:r>
            <a:endParaRPr lang="en-US">
              <a:solidFill>
                <a:schemeClr val="dk1"/>
              </a:solidFill>
            </a:endParaRPr>
          </a:p>
          <a:p>
            <a:endParaRPr lang="en-GB" sz="1800" b="1">
              <a:solidFill>
                <a:schemeClr val="dk1"/>
              </a:solidFill>
            </a:endParaRPr>
          </a:p>
          <a:p>
            <a:pPr marL="285750" indent="-285750">
              <a:buFont typeface="Arial"/>
              <a:buChar char="•"/>
            </a:pPr>
            <a:r>
              <a:rPr lang="en-GB" sz="1800" b="0" i="0" u="none" strike="noStrike" cap="none">
                <a:solidFill>
                  <a:schemeClr val="dk1"/>
                </a:solidFill>
                <a:latin typeface="Arial"/>
                <a:ea typeface="Arial"/>
                <a:cs typeface="Arial"/>
                <a:sym typeface="Arial"/>
              </a:rPr>
              <a:t>What is the </a:t>
            </a:r>
            <a:r>
              <a:rPr lang="en-GB" sz="1800" i="0" u="none" strike="noStrike" cap="none">
                <a:solidFill>
                  <a:schemeClr val="dk1"/>
                </a:solidFill>
                <a:latin typeface="Arial"/>
                <a:ea typeface="Arial"/>
                <a:cs typeface="Arial"/>
                <a:sym typeface="Arial"/>
              </a:rPr>
              <a:t>difference</a:t>
            </a:r>
            <a:r>
              <a:rPr lang="en-GB" sz="1800" b="0" i="0" u="none" strike="noStrike" cap="none">
                <a:solidFill>
                  <a:schemeClr val="dk1"/>
                </a:solidFill>
                <a:latin typeface="Arial"/>
                <a:ea typeface="Arial"/>
                <a:cs typeface="Arial"/>
                <a:sym typeface="Arial"/>
              </a:rPr>
              <a:t> between </a:t>
            </a:r>
            <a:r>
              <a:rPr lang="en-GB" sz="1800" i="0" u="none" strike="noStrike" cap="none">
                <a:solidFill>
                  <a:schemeClr val="dk1"/>
                </a:solidFill>
                <a:latin typeface="Arial"/>
                <a:ea typeface="Arial"/>
                <a:cs typeface="Arial"/>
                <a:sym typeface="Arial"/>
              </a:rPr>
              <a:t>civic </a:t>
            </a:r>
            <a:r>
              <a:rPr lang="en-GB" sz="1800" b="0" i="0" u="none" strike="noStrike" cap="none">
                <a:solidFill>
                  <a:schemeClr val="dk1"/>
                </a:solidFill>
                <a:latin typeface="Arial"/>
                <a:ea typeface="Arial"/>
                <a:cs typeface="Arial"/>
                <a:sym typeface="Arial"/>
              </a:rPr>
              <a:t>and </a:t>
            </a:r>
            <a:r>
              <a:rPr lang="en-GB" sz="1800" i="0" u="none" strike="noStrike" cap="none">
                <a:solidFill>
                  <a:schemeClr val="dk1"/>
                </a:solidFill>
                <a:latin typeface="Arial"/>
                <a:ea typeface="Arial"/>
                <a:cs typeface="Arial"/>
                <a:sym typeface="Arial"/>
              </a:rPr>
              <a:t>democratic </a:t>
            </a:r>
            <a:r>
              <a:rPr lang="en-GB" sz="1800">
                <a:solidFill>
                  <a:schemeClr val="dk1"/>
                </a:solidFill>
              </a:rPr>
              <a:t>participation, </a:t>
            </a:r>
            <a:r>
              <a:rPr lang="en-GB" sz="1800" b="0" i="0" u="none" strike="noStrike" cap="none">
                <a:solidFill>
                  <a:schemeClr val="dk1"/>
                </a:solidFill>
                <a:latin typeface="Arial"/>
                <a:ea typeface="Arial"/>
                <a:cs typeface="Arial"/>
                <a:sym typeface="Arial"/>
              </a:rPr>
              <a:t>and</a:t>
            </a:r>
            <a:r>
              <a:rPr lang="en-GB" sz="1800">
                <a:solidFill>
                  <a:schemeClr val="dk1"/>
                </a:solidFill>
              </a:rPr>
              <a:t> </a:t>
            </a:r>
            <a:r>
              <a:rPr lang="en-GB" sz="1800" b="0" i="0" u="none" strike="noStrike" cap="none">
                <a:solidFill>
                  <a:schemeClr val="dk1"/>
                </a:solidFill>
                <a:latin typeface="Arial"/>
                <a:ea typeface="Arial"/>
                <a:cs typeface="Arial"/>
                <a:sym typeface="Arial"/>
              </a:rPr>
              <a:t>how can</a:t>
            </a:r>
            <a:r>
              <a:rPr lang="en-GB" sz="1800">
                <a:solidFill>
                  <a:schemeClr val="dk1"/>
                </a:solidFill>
              </a:rPr>
              <a:t> </a:t>
            </a:r>
            <a:r>
              <a:rPr lang="en-GB" sz="1800" b="0" i="0" u="none" strike="noStrike" cap="none">
                <a:solidFill>
                  <a:schemeClr val="dk1"/>
                </a:solidFill>
                <a:latin typeface="Arial"/>
                <a:ea typeface="Arial"/>
                <a:cs typeface="Arial"/>
                <a:sym typeface="Arial"/>
              </a:rPr>
              <a:t>you </a:t>
            </a:r>
            <a:r>
              <a:rPr lang="en-GB" sz="1800">
                <a:solidFill>
                  <a:schemeClr val="dk1"/>
                </a:solidFill>
              </a:rPr>
              <a:t>take part</a:t>
            </a:r>
            <a:r>
              <a:rPr lang="en-GB" sz="1800" b="0" i="0" u="none" strike="noStrike" cap="none">
                <a:solidFill>
                  <a:schemeClr val="dk1"/>
                </a:solidFill>
                <a:latin typeface="Arial"/>
                <a:ea typeface="Arial"/>
                <a:cs typeface="Arial"/>
                <a:sym typeface="Arial"/>
              </a:rPr>
              <a:t>?</a:t>
            </a:r>
            <a:r>
              <a:rPr lang="en-GB" sz="1800">
                <a:solidFill>
                  <a:schemeClr val="dk1"/>
                </a:solidFill>
              </a:rPr>
              <a:t> </a:t>
            </a:r>
            <a:endParaRPr>
              <a:solidFill>
                <a:schemeClr val="dk1"/>
              </a:solidFill>
            </a:endParaRPr>
          </a:p>
          <a:p>
            <a:pPr marL="285750" indent="-285750">
              <a:buChar char="•"/>
            </a:pPr>
            <a:endParaRPr lang="en-GB" sz="1800">
              <a:solidFill>
                <a:schemeClr val="dk1"/>
              </a:solidFill>
            </a:endParaRPr>
          </a:p>
          <a:p>
            <a:pPr marL="285750" indent="-285750">
              <a:buChar char="•"/>
            </a:pPr>
            <a:r>
              <a:rPr lang="en-GB" sz="1800">
                <a:solidFill>
                  <a:schemeClr val="dk1"/>
                </a:solidFill>
              </a:rPr>
              <a:t>Who is eligible to vote, who </a:t>
            </a:r>
            <a:r>
              <a:rPr lang="en-GB" sz="1800" b="0" i="0" u="none" strike="noStrike" cap="none">
                <a:solidFill>
                  <a:schemeClr val="dk1"/>
                </a:solidFill>
                <a:latin typeface="Arial"/>
                <a:ea typeface="Arial"/>
                <a:cs typeface="Arial"/>
                <a:sym typeface="Arial"/>
              </a:rPr>
              <a:t>can </a:t>
            </a:r>
            <a:r>
              <a:rPr lang="en-GB" sz="1800">
                <a:solidFill>
                  <a:schemeClr val="dk1"/>
                </a:solidFill>
              </a:rPr>
              <a:t>Londoners vote for, and how does </a:t>
            </a:r>
            <a:r>
              <a:rPr lang="en-GB" sz="1800" b="0" i="0" u="none" strike="noStrike" cap="none">
                <a:solidFill>
                  <a:schemeClr val="dk1"/>
                </a:solidFill>
                <a:latin typeface="Arial"/>
                <a:ea typeface="Arial"/>
                <a:cs typeface="Arial"/>
                <a:sym typeface="Arial"/>
              </a:rPr>
              <a:t>the</a:t>
            </a:r>
            <a:r>
              <a:rPr lang="en-GB" sz="1800">
                <a:solidFill>
                  <a:schemeClr val="dk1"/>
                </a:solidFill>
              </a:rPr>
              <a:t> </a:t>
            </a:r>
            <a:r>
              <a:rPr lang="en-GB" sz="1800" i="0" u="none" strike="noStrike" cap="none">
                <a:solidFill>
                  <a:schemeClr val="dk1"/>
                </a:solidFill>
                <a:latin typeface="Arial"/>
                <a:ea typeface="Arial"/>
                <a:cs typeface="Arial"/>
                <a:sym typeface="Arial"/>
              </a:rPr>
              <a:t>voting </a:t>
            </a:r>
            <a:r>
              <a:rPr lang="en-GB" sz="1800">
                <a:solidFill>
                  <a:schemeClr val="dk1"/>
                </a:solidFill>
              </a:rPr>
              <a:t>process work? </a:t>
            </a:r>
            <a:endParaRPr>
              <a:solidFill>
                <a:schemeClr val="dk1"/>
              </a:solidFill>
            </a:endParaRPr>
          </a:p>
          <a:p>
            <a:pPr marL="285750" indent="-285750">
              <a:buFont typeface="Arial"/>
              <a:buChar char="•"/>
            </a:pPr>
            <a:endParaRPr lang="en-GB" sz="1800">
              <a:solidFill>
                <a:schemeClr val="dk1"/>
              </a:solidFill>
            </a:endParaRPr>
          </a:p>
          <a:p>
            <a:pPr marL="285750" indent="-285750">
              <a:buFont typeface="Arial"/>
              <a:buChar char="•"/>
            </a:pPr>
            <a:r>
              <a:rPr lang="en-GB" sz="1800" b="0" i="0" u="none" strike="noStrike" cap="none">
                <a:solidFill>
                  <a:schemeClr val="dk1"/>
                </a:solidFill>
                <a:latin typeface="Arial"/>
                <a:ea typeface="Arial"/>
                <a:cs typeface="Arial"/>
                <a:sym typeface="Arial"/>
              </a:rPr>
              <a:t>How can you </a:t>
            </a:r>
            <a:r>
              <a:rPr lang="en-GB" sz="1800">
                <a:solidFill>
                  <a:schemeClr val="dk1"/>
                </a:solidFill>
              </a:rPr>
              <a:t>make </a:t>
            </a:r>
            <a:r>
              <a:rPr lang="en-GB" sz="1800" b="0" i="0" u="none" strike="noStrike" cap="none">
                <a:solidFill>
                  <a:schemeClr val="dk1"/>
                </a:solidFill>
                <a:latin typeface="Arial"/>
                <a:ea typeface="Arial"/>
                <a:cs typeface="Arial"/>
                <a:sym typeface="Arial"/>
              </a:rPr>
              <a:t>your voice heard </a:t>
            </a:r>
            <a:r>
              <a:rPr lang="en-GB" sz="1800">
                <a:solidFill>
                  <a:schemeClr val="dk1"/>
                </a:solidFill>
              </a:rPr>
              <a:t>outside election times</a:t>
            </a:r>
            <a:r>
              <a:rPr lang="en-GB" sz="1800" b="0" i="0" u="none" strike="noStrike" cap="none">
                <a:solidFill>
                  <a:schemeClr val="dk1"/>
                </a:solidFill>
                <a:latin typeface="Arial"/>
                <a:ea typeface="Arial"/>
                <a:cs typeface="Arial"/>
                <a:sym typeface="Arial"/>
              </a:rPr>
              <a:t>?</a:t>
            </a:r>
            <a:endParaRPr lang="en-GB" sz="180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p3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37" name="Google Shape;337;p3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38" name="Google Shape;338;p3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39" name="Google Shape;339;p3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40" name="Google Shape;340;p3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41" name="Google Shape;341;p31"/>
          <p:cNvSpPr/>
          <p:nvPr/>
        </p:nvSpPr>
        <p:spPr>
          <a:xfrm>
            <a:off x="493363" y="1078700"/>
            <a:ext cx="8157300" cy="10350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300"/>
              <a:buFont typeface="Arial"/>
              <a:buNone/>
            </a:pPr>
            <a:r>
              <a:rPr lang="en-GB" sz="3300" b="1" i="0" u="none" strike="noStrike" cap="none">
                <a:solidFill>
                  <a:schemeClr val="lt1"/>
                </a:solidFill>
                <a:latin typeface="Arial"/>
                <a:ea typeface="Arial"/>
                <a:cs typeface="Arial"/>
                <a:sym typeface="Arial"/>
              </a:rPr>
              <a:t>Democracy Mini Quiz! </a:t>
            </a:r>
            <a:endParaRPr sz="2700" b="1" i="0" u="none" strike="noStrike" cap="none">
              <a:solidFill>
                <a:schemeClr val="lt1"/>
              </a:solidFill>
              <a:latin typeface="Montserrat"/>
              <a:ea typeface="Montserrat"/>
              <a:cs typeface="Montserrat"/>
              <a:sym typeface="Montserrat"/>
            </a:endParaRPr>
          </a:p>
        </p:txBody>
      </p:sp>
      <p:pic>
        <p:nvPicPr>
          <p:cNvPr id="342" name="Google Shape;342;p31"/>
          <p:cNvPicPr preferRelativeResize="0"/>
          <p:nvPr/>
        </p:nvPicPr>
        <p:blipFill rotWithShape="1">
          <a:blip r:embed="rId6">
            <a:alphaModFix/>
          </a:blip>
          <a:srcRect/>
          <a:stretch/>
        </p:blipFill>
        <p:spPr>
          <a:xfrm>
            <a:off x="2787133" y="1291026"/>
            <a:ext cx="3820125" cy="38201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32"/>
          <p:cNvSpPr/>
          <p:nvPr/>
        </p:nvSpPr>
        <p:spPr>
          <a:xfrm>
            <a:off x="1124400" y="1852949"/>
            <a:ext cx="2481000" cy="718800"/>
          </a:xfrm>
          <a:prstGeom prst="roundRect">
            <a:avLst>
              <a:gd name="adj" fmla="val 16667"/>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48" name="Google Shape;348;p3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49" name="Google Shape;349;p3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50" name="Google Shape;350;p3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51" name="Google Shape;351;p3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52" name="Google Shape;352;p3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53" name="Google Shape;353;p32"/>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buSzPts val="2000"/>
            </a:pPr>
            <a:r>
              <a:rPr lang="en-GB" sz="1800" b="1" i="0" u="none" strike="noStrike" cap="none">
                <a:solidFill>
                  <a:schemeClr val="dk1"/>
                </a:solidFill>
                <a:latin typeface="Arial"/>
                <a:ea typeface="Arial"/>
                <a:cs typeface="Arial"/>
                <a:sym typeface="Arial"/>
              </a:rPr>
              <a:t>True or false: You can find</a:t>
            </a:r>
            <a:r>
              <a:rPr lang="en-GB" sz="1800" b="1">
                <a:solidFill>
                  <a:schemeClr val="dk1"/>
                </a:solidFill>
              </a:rPr>
              <a:t> reliable</a:t>
            </a:r>
            <a:r>
              <a:rPr lang="en-GB" sz="1800" b="1" i="0" u="none" strike="noStrike" cap="none">
                <a:solidFill>
                  <a:schemeClr val="dk1"/>
                </a:solidFill>
                <a:latin typeface="Arial"/>
                <a:ea typeface="Arial"/>
                <a:cs typeface="Arial"/>
                <a:sym typeface="Arial"/>
              </a:rPr>
              <a:t> information on WhatsApp about voting in London. </a:t>
            </a:r>
            <a:endParaRPr sz="1200" b="1" i="0" u="none" strike="noStrike" cap="none">
              <a:solidFill>
                <a:schemeClr val="dk1"/>
              </a:solidFill>
              <a:latin typeface="Montserrat"/>
              <a:ea typeface="Montserrat"/>
              <a:cs typeface="Montserrat"/>
              <a:sym typeface="Montserrat"/>
            </a:endParaRPr>
          </a:p>
        </p:txBody>
      </p:sp>
      <p:sp>
        <p:nvSpPr>
          <p:cNvPr id="354" name="Google Shape;354;p32"/>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355" name="Google Shape;355;p32"/>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356" name="Google Shape;356;p32"/>
          <p:cNvSpPr/>
          <p:nvPr/>
        </p:nvSpPr>
        <p:spPr>
          <a:xfrm>
            <a:off x="509050" y="2882275"/>
            <a:ext cx="8012100" cy="1345500"/>
          </a:xfrm>
          <a:prstGeom prst="roundRect">
            <a:avLst>
              <a:gd name="adj" fmla="val 9963"/>
            </a:avLst>
          </a:prstGeom>
          <a:solidFill>
            <a:srgbClr val="023047"/>
          </a:solidFill>
          <a:ln>
            <a:noFill/>
          </a:ln>
        </p:spPr>
        <p:txBody>
          <a:bodyPr spcFirstLastPara="1" wrap="square" lIns="91425" tIns="91425" rIns="91425" bIns="91425" anchor="ctr" anchorCtr="0">
            <a:noAutofit/>
          </a:bodyPr>
          <a:lstStyle/>
          <a:p>
            <a:pPr>
              <a:buSzPts val="1400"/>
            </a:pPr>
            <a:r>
              <a:rPr lang="en-GB" sz="1400" b="1" i="0" u="none" strike="noStrike" cap="none">
                <a:solidFill>
                  <a:schemeClr val="lt1"/>
                </a:solidFill>
                <a:latin typeface="Arial"/>
                <a:ea typeface="Arial"/>
                <a:cs typeface="Arial"/>
                <a:sym typeface="Arial"/>
              </a:rPr>
              <a:t>In fact, there are </a:t>
            </a:r>
            <a:r>
              <a:rPr lang="en-GB" sz="1400" b="1" i="0" u="sng" strike="noStrike" cap="none">
                <a:solidFill>
                  <a:schemeClr val="lt1"/>
                </a:solidFill>
                <a:latin typeface="Arial"/>
                <a:ea typeface="Arial"/>
                <a:cs typeface="Arial"/>
                <a:sym typeface="Arial"/>
              </a:rPr>
              <a:t>two</a:t>
            </a:r>
            <a:r>
              <a:rPr lang="en-GB" sz="1400" b="1" i="0" u="none" strike="noStrike" cap="none">
                <a:solidFill>
                  <a:schemeClr val="lt1"/>
                </a:solidFill>
                <a:latin typeface="Arial"/>
                <a:ea typeface="Arial"/>
                <a:cs typeface="Arial"/>
                <a:sym typeface="Arial"/>
              </a:rPr>
              <a:t> ways to get information </a:t>
            </a:r>
            <a:r>
              <a:rPr lang="en-GB" b="1">
                <a:solidFill>
                  <a:schemeClr val="lt1"/>
                </a:solidFill>
              </a:rPr>
              <a:t>from us on</a:t>
            </a:r>
            <a:r>
              <a:rPr lang="en-GB" sz="1400" b="1" i="0" u="none" strike="noStrike" cap="none">
                <a:solidFill>
                  <a:schemeClr val="lt1"/>
                </a:solidFill>
                <a:latin typeface="Arial"/>
                <a:ea typeface="Arial"/>
                <a:cs typeface="Arial"/>
                <a:sym typeface="Arial"/>
              </a:rPr>
              <a:t> WhatsApp! </a:t>
            </a:r>
            <a:endParaRPr sz="1400" b="1" i="0" u="none" strike="noStrike" cap="none">
              <a:solidFill>
                <a:schemeClr val="lt1"/>
              </a:solidFill>
              <a:latin typeface="Arial"/>
              <a:ea typeface="Arial"/>
              <a:cs typeface="Arial"/>
              <a:sym typeface="Arial"/>
            </a:endParaRPr>
          </a:p>
          <a:p>
            <a:pPr marL="457200" marR="0" lvl="0" indent="-317500" algn="l" rtl="0">
              <a:lnSpc>
                <a:spcPct val="100000"/>
              </a:lnSpc>
              <a:spcBef>
                <a:spcPts val="0"/>
              </a:spcBef>
              <a:spcAft>
                <a:spcPts val="0"/>
              </a:spcAft>
              <a:buClr>
                <a:schemeClr val="lt1"/>
              </a:buClr>
              <a:buSzPts val="1400"/>
              <a:buFont typeface="Arial"/>
              <a:buChar char="●"/>
            </a:pPr>
            <a:r>
              <a:rPr lang="en-GB" sz="1400" b="0" i="0" u="none" strike="noStrike" cap="none">
                <a:solidFill>
                  <a:schemeClr val="lt1"/>
                </a:solidFill>
                <a:latin typeface="Arial"/>
                <a:ea typeface="Arial"/>
                <a:cs typeface="Arial"/>
                <a:sym typeface="Arial"/>
              </a:rPr>
              <a:t>For personalised support on voting and translated guidance, you can use the GLA’s </a:t>
            </a:r>
            <a:r>
              <a:rPr lang="en-GB" sz="1400" b="0"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Whatsapp Chatbot</a:t>
            </a:r>
            <a:r>
              <a:rPr lang="en-GB" sz="1400" b="0" i="0" u="none" strike="noStrike" cap="none">
                <a:solidFill>
                  <a:schemeClr val="lt1"/>
                </a:solidFill>
                <a:latin typeface="Arial"/>
                <a:ea typeface="Arial"/>
                <a:cs typeface="Arial"/>
                <a:sym typeface="Arial"/>
              </a:rPr>
              <a:t>. Just send a message to +44 7908 820136.</a:t>
            </a:r>
            <a:endParaRPr sz="1400" b="0" i="0" u="none" strike="noStrike" cap="none">
              <a:solidFill>
                <a:schemeClr val="lt1"/>
              </a:solidFill>
              <a:latin typeface="Arial"/>
              <a:ea typeface="Arial"/>
              <a:cs typeface="Arial"/>
              <a:sym typeface="Arial"/>
            </a:endParaRPr>
          </a:p>
          <a:p>
            <a:pPr marL="457200" marR="0" lvl="0" indent="-317500" algn="l" rtl="0">
              <a:lnSpc>
                <a:spcPct val="100000"/>
              </a:lnSpc>
              <a:spcBef>
                <a:spcPts val="0"/>
              </a:spcBef>
              <a:spcAft>
                <a:spcPts val="0"/>
              </a:spcAft>
              <a:buClr>
                <a:schemeClr val="lt1"/>
              </a:buClr>
              <a:buSzPts val="1400"/>
              <a:buFont typeface="Arial"/>
              <a:buChar char="●"/>
            </a:pPr>
            <a:r>
              <a:rPr lang="en-GB" sz="1400" b="0" i="0" u="none" strike="noStrike" cap="none">
                <a:solidFill>
                  <a:schemeClr val="lt1"/>
                </a:solidFill>
                <a:latin typeface="Arial"/>
                <a:ea typeface="Arial"/>
                <a:cs typeface="Arial"/>
                <a:sym typeface="Arial"/>
              </a:rPr>
              <a:t>To get general updates and resources related to civic and democratic rights, follow the GLA and SOUK’s #NoVoteNoVoice </a:t>
            </a:r>
            <a:r>
              <a:rPr lang="en-GB" sz="1400" b="0" i="0" u="sng" strike="noStrike" cap="none">
                <a:solidFill>
                  <a:schemeClr val="lt1"/>
                </a:solidFill>
                <a:latin typeface="Arial"/>
                <a:ea typeface="Arial"/>
                <a:cs typeface="Arial"/>
                <a:sym typeface="Arial"/>
                <a:hlinkClick r:id="rId7">
                  <a:extLst>
                    <a:ext uri="{A12FA001-AC4F-418D-AE19-62706E023703}">
                      <ahyp:hlinkClr xmlns:ahyp="http://schemas.microsoft.com/office/drawing/2018/hyperlinkcolor" val="tx"/>
                    </a:ext>
                  </a:extLst>
                </a:hlinkClick>
              </a:rPr>
              <a:t>Whatsapp Channel</a:t>
            </a:r>
            <a:r>
              <a:rPr lang="en-GB" sz="1400" b="0" i="0" u="none" strike="noStrike" cap="none">
                <a:solidFill>
                  <a:schemeClr val="lt1"/>
                </a:solidFill>
                <a:latin typeface="Arial"/>
                <a:ea typeface="Arial"/>
                <a:cs typeface="Arial"/>
                <a:sym typeface="Arial"/>
              </a:rPr>
              <a:t>.</a:t>
            </a: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8"/>
          <p:cNvSpPr/>
          <p:nvPr/>
        </p:nvSpPr>
        <p:spPr>
          <a:xfrm>
            <a:off x="1124400" y="1852949"/>
            <a:ext cx="2481000" cy="718800"/>
          </a:xfrm>
          <a:prstGeom prst="roundRect">
            <a:avLst>
              <a:gd name="adj" fmla="val 16667"/>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62" name="Google Shape;362;p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63" name="Google Shape;363;p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64" name="Google Shape;364;p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65" name="Google Shape;365;p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66" name="Google Shape;366;p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67" name="Google Shape;367;p8"/>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800" b="1" i="0" u="none" strike="noStrike" cap="none">
                <a:solidFill>
                  <a:schemeClr val="dk1"/>
                </a:solidFill>
                <a:latin typeface="Arial"/>
                <a:ea typeface="Arial"/>
                <a:cs typeface="Arial"/>
                <a:sym typeface="Arial"/>
              </a:rPr>
              <a:t>True or false: The email address of your MP is publicly available. </a:t>
            </a:r>
            <a:endParaRPr sz="1800" b="1" i="0" u="none" strike="noStrike" cap="none">
              <a:solidFill>
                <a:schemeClr val="dk1"/>
              </a:solidFill>
              <a:latin typeface="Arial"/>
              <a:ea typeface="Arial"/>
              <a:cs typeface="Arial"/>
              <a:sym typeface="Arial"/>
            </a:endParaRPr>
          </a:p>
        </p:txBody>
      </p:sp>
      <p:sp>
        <p:nvSpPr>
          <p:cNvPr id="368" name="Google Shape;368;p8"/>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369" name="Google Shape;369;p8"/>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370" name="Google Shape;370;p8"/>
          <p:cNvSpPr/>
          <p:nvPr/>
        </p:nvSpPr>
        <p:spPr>
          <a:xfrm>
            <a:off x="493513" y="3058250"/>
            <a:ext cx="8157000" cy="597000"/>
          </a:xfrm>
          <a:prstGeom prst="roundRect">
            <a:avLst>
              <a:gd name="adj" fmla="val 16667"/>
            </a:avLst>
          </a:prstGeom>
          <a:solidFill>
            <a:srgbClr val="023047"/>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Yes! You can find the email address of your MP, and any representative on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WriteToThem.com</a:t>
            </a:r>
            <a:r>
              <a:rPr lang="en-GB" sz="1400" b="1" i="0" u="none" strike="noStrike" cap="none">
                <a:solidFill>
                  <a:schemeClr val="lt1"/>
                </a:solidFill>
                <a:latin typeface="Arial"/>
                <a:ea typeface="Arial"/>
                <a:cs typeface="Arial"/>
                <a:sym typeface="Arial"/>
              </a:rPr>
              <a:t> </a:t>
            </a:r>
            <a:endParaRPr sz="14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15"/>
          <p:cNvSpPr/>
          <p:nvPr/>
        </p:nvSpPr>
        <p:spPr>
          <a:xfrm>
            <a:off x="5081875" y="1852949"/>
            <a:ext cx="2481000" cy="718800"/>
          </a:xfrm>
          <a:prstGeom prst="roundRect">
            <a:avLst>
              <a:gd name="adj" fmla="val 16667"/>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76" name="Google Shape;376;p1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77" name="Google Shape;377;p1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78" name="Google Shape;378;p1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79" name="Google Shape;379;p1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80" name="Google Shape;380;p15"/>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81" name="Google Shape;381;p15"/>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800" b="1" i="0" u="none" strike="noStrike" cap="none">
                <a:solidFill>
                  <a:schemeClr val="dk1"/>
                </a:solidFill>
                <a:latin typeface="Arial"/>
                <a:ea typeface="Arial"/>
                <a:cs typeface="Arial"/>
                <a:sym typeface="Arial"/>
              </a:rPr>
              <a:t>True or false: The debates in parliament are private. </a:t>
            </a:r>
            <a:endParaRPr sz="1800" b="1" i="0" u="none" strike="noStrike" cap="none">
              <a:solidFill>
                <a:schemeClr val="dk1"/>
              </a:solidFill>
              <a:latin typeface="Arial"/>
              <a:ea typeface="Arial"/>
              <a:cs typeface="Arial"/>
              <a:sym typeface="Arial"/>
            </a:endParaRPr>
          </a:p>
        </p:txBody>
      </p:sp>
      <p:sp>
        <p:nvSpPr>
          <p:cNvPr id="382" name="Google Shape;382;p15"/>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383" name="Google Shape;383;p15"/>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384" name="Google Shape;384;p15"/>
          <p:cNvSpPr/>
          <p:nvPr/>
        </p:nvSpPr>
        <p:spPr>
          <a:xfrm>
            <a:off x="716096" y="3135449"/>
            <a:ext cx="7689774" cy="6339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285750" indent="-285750">
              <a:buSzPts val="1400"/>
              <a:buChar char="•"/>
            </a:pPr>
            <a:r>
              <a:rPr lang="en-GB" sz="1400" b="1" i="0" u="none" strike="noStrike" cap="none">
                <a:solidFill>
                  <a:schemeClr val="lt1"/>
                </a:solidFill>
                <a:latin typeface="Arial"/>
                <a:ea typeface="Arial"/>
                <a:cs typeface="Arial"/>
                <a:sym typeface="Arial"/>
              </a:rPr>
              <a:t>They are publicly available</a:t>
            </a:r>
            <a:r>
              <a:rPr lang="en-GB" b="1">
                <a:solidFill>
                  <a:schemeClr val="lt1"/>
                </a:solidFill>
              </a:rPr>
              <a:t> and are</a:t>
            </a:r>
            <a:r>
              <a:rPr lang="en-GB">
                <a:solidFill>
                  <a:schemeClr val="lt1"/>
                </a:solidFill>
              </a:rPr>
              <a:t> </a:t>
            </a:r>
            <a:r>
              <a:rPr lang="en-GB" b="1">
                <a:solidFill>
                  <a:schemeClr val="lt1"/>
                </a:solidFill>
              </a:rPr>
              <a:t>broadcast through </a:t>
            </a:r>
            <a:r>
              <a:rPr lang="en-GB" b="1">
                <a:solidFill>
                  <a:schemeClr val="lt1"/>
                </a:solidFill>
                <a:hlinkClick r:id="rId6">
                  <a:extLst>
                    <a:ext uri="{A12FA001-AC4F-418D-AE19-62706E023703}">
                      <ahyp:hlinkClr xmlns:ahyp="http://schemas.microsoft.com/office/drawing/2018/hyperlinkcolor" val="tx"/>
                    </a:ext>
                  </a:extLst>
                </a:hlinkClick>
              </a:rPr>
              <a:t>Parliamentlive.tv - Commons</a:t>
            </a:r>
            <a:r>
              <a:rPr lang="en-GB" b="1">
                <a:solidFill>
                  <a:schemeClr val="lt1"/>
                </a:solidFill>
              </a:rPr>
              <a:t>.</a:t>
            </a:r>
            <a:endParaRPr lang="en-US" b="1">
              <a:solidFill>
                <a:schemeClr val="lt1"/>
              </a:solidFill>
              <a:hlinkClick r:id="rId6">
                <a:extLst>
                  <a:ext uri="{A12FA001-AC4F-418D-AE19-62706E023703}">
                    <ahyp:hlinkClr xmlns:ahyp="http://schemas.microsoft.com/office/drawing/2018/hyperlinkcolor" val="tx"/>
                  </a:ext>
                </a:extLst>
              </a:hlinkClick>
            </a:endParaRPr>
          </a:p>
          <a:p>
            <a:pPr>
              <a:buSzPts val="1400"/>
            </a:pPr>
            <a:r>
              <a:rPr lang="en-GB" sz="1400" b="1" i="0" u="none" strike="noStrike" cap="none">
                <a:solidFill>
                  <a:schemeClr val="lt1"/>
                </a:solidFill>
                <a:latin typeface="Arial"/>
                <a:ea typeface="Arial"/>
                <a:cs typeface="Arial"/>
                <a:sym typeface="Arial"/>
              </a:rPr>
              <a:t>You can find transcripts and voting records from Parliament on </a:t>
            </a:r>
            <a:r>
              <a:rPr lang="en-GB" sz="1400" b="1" i="0" u="sng" strike="noStrike" cap="none">
                <a:solidFill>
                  <a:schemeClr val="lt1"/>
                </a:solidFill>
                <a:latin typeface="Arial"/>
                <a:ea typeface="Arial"/>
                <a:cs typeface="Arial"/>
                <a:sym typeface="Arial"/>
                <a:hlinkClick r:id="rId7">
                  <a:extLst>
                    <a:ext uri="{A12FA001-AC4F-418D-AE19-62706E023703}">
                      <ahyp:hlinkClr xmlns:ahyp="http://schemas.microsoft.com/office/drawing/2018/hyperlinkcolor" val="tx"/>
                    </a:ext>
                  </a:extLst>
                </a:hlinkClick>
              </a:rPr>
              <a:t>Hansard</a:t>
            </a:r>
            <a:r>
              <a:rPr lang="en-GB" sz="1400" b="1" i="0" u="none" strike="noStrike" cap="none">
                <a:solidFill>
                  <a:schemeClr val="lt1"/>
                </a:solidFill>
                <a:latin typeface="Arial"/>
                <a:ea typeface="Arial"/>
                <a:cs typeface="Arial"/>
                <a:sym typeface="Arial"/>
              </a:rPr>
              <a:t>. </a:t>
            </a:r>
            <a:endParaRPr lang="en-US" sz="1400" b="1" i="0" u="none" strike="noStrike" cap="none">
              <a:solidFill>
                <a:schemeClr val="lt1"/>
              </a:solidFill>
              <a:latin typeface="Arial"/>
              <a:ea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47"/>
          <p:cNvSpPr/>
          <p:nvPr/>
        </p:nvSpPr>
        <p:spPr>
          <a:xfrm>
            <a:off x="1124400" y="1852949"/>
            <a:ext cx="2481000" cy="718800"/>
          </a:xfrm>
          <a:prstGeom prst="roundRect">
            <a:avLst>
              <a:gd name="adj" fmla="val 16667"/>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90" name="Google Shape;390;p4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91" name="Google Shape;391;p4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92" name="Google Shape;392;p4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93" name="Google Shape;393;p4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94" name="Google Shape;394;p47"/>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95" name="Google Shape;395;p47"/>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800" b="1" i="0" u="none" strike="noStrike" cap="none">
                <a:solidFill>
                  <a:schemeClr val="dk1"/>
                </a:solidFill>
                <a:latin typeface="Arial"/>
                <a:ea typeface="Arial"/>
                <a:cs typeface="Arial"/>
                <a:sym typeface="Arial"/>
              </a:rPr>
              <a:t>True or False: You need to apply to register to vote by post or by proxy if you wish to vote in this way. </a:t>
            </a:r>
            <a:endParaRPr sz="1800" b="1" i="0" u="none" strike="noStrike" cap="none">
              <a:solidFill>
                <a:schemeClr val="dk1"/>
              </a:solidFill>
              <a:latin typeface="Arial"/>
              <a:ea typeface="Arial"/>
              <a:cs typeface="Arial"/>
              <a:sym typeface="Arial"/>
            </a:endParaRPr>
          </a:p>
        </p:txBody>
      </p:sp>
      <p:sp>
        <p:nvSpPr>
          <p:cNvPr id="396" name="Google Shape;396;p47"/>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397" name="Google Shape;397;p47"/>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398" name="Google Shape;398;p47"/>
          <p:cNvSpPr/>
          <p:nvPr/>
        </p:nvSpPr>
        <p:spPr>
          <a:xfrm>
            <a:off x="509500" y="2879375"/>
            <a:ext cx="8080500" cy="13707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You need to register to vote first, at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www.gov.uk/register-to-vote</a:t>
            </a:r>
            <a:r>
              <a:rPr lang="en-GB" sz="1400" b="1" i="0" u="none" strike="noStrike" cap="none">
                <a:solidFill>
                  <a:schemeClr val="lt1"/>
                </a:solidFill>
                <a:latin typeface="Arial"/>
                <a:ea typeface="Arial"/>
                <a:cs typeface="Arial"/>
                <a:sym typeface="Arial"/>
              </a:rPr>
              <a:t> . </a:t>
            </a: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Once you have registered, you need to apply to register to vote by post or proxy on the following links: </a:t>
            </a: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1" i="0" u="sng" strike="noStrike" cap="none">
                <a:solidFill>
                  <a:schemeClr val="lt1"/>
                </a:solidFill>
                <a:latin typeface="Arial"/>
                <a:ea typeface="Arial"/>
                <a:cs typeface="Arial"/>
                <a:sym typeface="Arial"/>
                <a:hlinkClick r:id="rId7">
                  <a:extLst>
                    <a:ext uri="{A12FA001-AC4F-418D-AE19-62706E023703}">
                      <ahyp:hlinkClr xmlns:ahyp="http://schemas.microsoft.com/office/drawing/2018/hyperlinkcolor" val="tx"/>
                    </a:ext>
                  </a:extLst>
                </a:hlinkClick>
              </a:rPr>
              <a:t>gov.uk/apply-proxy-vote</a:t>
            </a:r>
            <a:r>
              <a:rPr lang="en-GB" sz="1400" b="1" i="0" u="none" strike="noStrike" cap="none">
                <a:solidFill>
                  <a:schemeClr val="lt1"/>
                </a:solidFill>
                <a:latin typeface="Arial"/>
                <a:ea typeface="Arial"/>
                <a:cs typeface="Arial"/>
                <a:sym typeface="Arial"/>
              </a:rPr>
              <a:t> </a:t>
            </a: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1" i="0" u="sng" strike="noStrike" cap="none">
                <a:solidFill>
                  <a:schemeClr val="lt1"/>
                </a:solidFill>
                <a:latin typeface="Arial"/>
                <a:ea typeface="Arial"/>
                <a:cs typeface="Arial"/>
                <a:sym typeface="Arial"/>
                <a:hlinkClick r:id="rId8">
                  <a:extLst>
                    <a:ext uri="{A12FA001-AC4F-418D-AE19-62706E023703}">
                      <ahyp:hlinkClr xmlns:ahyp="http://schemas.microsoft.com/office/drawing/2018/hyperlinkcolor" val="tx"/>
                    </a:ext>
                  </a:extLst>
                </a:hlinkClick>
              </a:rPr>
              <a:t>gov.uk/apply-postal-vote</a:t>
            </a:r>
            <a:r>
              <a:rPr lang="en-GB" sz="1400" b="1" i="0" u="none" strike="noStrike" cap="none">
                <a:solidFill>
                  <a:schemeClr val="lt1"/>
                </a:solidFill>
                <a:latin typeface="Arial"/>
                <a:ea typeface="Arial"/>
                <a:cs typeface="Arial"/>
                <a:sym typeface="Arial"/>
              </a:rPr>
              <a:t> </a:t>
            </a:r>
            <a:endParaRPr sz="14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48"/>
          <p:cNvSpPr/>
          <p:nvPr/>
        </p:nvSpPr>
        <p:spPr>
          <a:xfrm>
            <a:off x="5029390" y="2027899"/>
            <a:ext cx="2481000" cy="718800"/>
          </a:xfrm>
          <a:prstGeom prst="roundRect">
            <a:avLst>
              <a:gd name="adj" fmla="val 16667"/>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04" name="Google Shape;404;p4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05" name="Google Shape;405;p4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06" name="Google Shape;406;p4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07" name="Google Shape;407;p4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08" name="Google Shape;408;p4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409" name="Google Shape;409;p48"/>
          <p:cNvSpPr/>
          <p:nvPr/>
        </p:nvSpPr>
        <p:spPr>
          <a:xfrm>
            <a:off x="481076" y="928600"/>
            <a:ext cx="8214600" cy="8472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800" b="1" i="0" u="none" strike="noStrike" cap="none">
                <a:solidFill>
                  <a:schemeClr val="dk1"/>
                </a:solidFill>
                <a:latin typeface="Arial"/>
                <a:ea typeface="Arial"/>
                <a:cs typeface="Arial"/>
                <a:sym typeface="Arial"/>
              </a:rPr>
              <a:t>True or False: the only way to find out who your candidates are for upcoming elections is through leaflets delivered to your address. </a:t>
            </a:r>
            <a:endParaRPr sz="1800" b="1" i="0" u="none" strike="noStrike" cap="none">
              <a:solidFill>
                <a:schemeClr val="dk1"/>
              </a:solidFill>
              <a:latin typeface="Arial"/>
              <a:ea typeface="Arial"/>
              <a:cs typeface="Arial"/>
              <a:sym typeface="Arial"/>
            </a:endParaRPr>
          </a:p>
        </p:txBody>
      </p:sp>
      <p:sp>
        <p:nvSpPr>
          <p:cNvPr id="410" name="Google Shape;410;p48"/>
          <p:cNvSpPr/>
          <p:nvPr/>
        </p:nvSpPr>
        <p:spPr>
          <a:xfrm>
            <a:off x="1147727" y="2027899"/>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411" name="Google Shape;411;p48"/>
          <p:cNvSpPr/>
          <p:nvPr/>
        </p:nvSpPr>
        <p:spPr>
          <a:xfrm>
            <a:off x="5029390" y="2027899"/>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412" name="Google Shape;412;p48"/>
          <p:cNvSpPr/>
          <p:nvPr/>
        </p:nvSpPr>
        <p:spPr>
          <a:xfrm>
            <a:off x="509726" y="3051525"/>
            <a:ext cx="8157300" cy="845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You can find out which candidates are standing in your area at any time by checking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WhoCanIVoteFor</a:t>
            </a:r>
            <a:endParaRPr sz="14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49"/>
          <p:cNvSpPr/>
          <p:nvPr/>
        </p:nvSpPr>
        <p:spPr>
          <a:xfrm>
            <a:off x="5081875" y="1852950"/>
            <a:ext cx="2481000" cy="718800"/>
          </a:xfrm>
          <a:prstGeom prst="roundRect">
            <a:avLst>
              <a:gd name="adj" fmla="val 16667"/>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18" name="Google Shape;418;p49"/>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19" name="Google Shape;419;p49"/>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20" name="Google Shape;420;p49"/>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21" name="Google Shape;421;p4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22" name="Google Shape;422;p49"/>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423" name="Google Shape;423;p49"/>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or false: If you don’t own an accepted form of photo ID you can’t vote in person. </a:t>
            </a:r>
            <a:endParaRPr sz="2000" b="1" i="0" u="none" strike="noStrike" cap="none">
              <a:solidFill>
                <a:schemeClr val="dk1"/>
              </a:solidFill>
              <a:latin typeface="Arial"/>
              <a:ea typeface="Arial"/>
              <a:cs typeface="Arial"/>
              <a:sym typeface="Arial"/>
            </a:endParaRPr>
          </a:p>
        </p:txBody>
      </p:sp>
      <p:sp>
        <p:nvSpPr>
          <p:cNvPr id="424" name="Google Shape;424;p49"/>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425" name="Google Shape;425;p49"/>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426" name="Google Shape;426;p49"/>
          <p:cNvSpPr/>
          <p:nvPr/>
        </p:nvSpPr>
        <p:spPr>
          <a:xfrm>
            <a:off x="457750" y="2879375"/>
            <a:ext cx="8208900" cy="12174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If you don’t have an accepted form of photo ID, you can apply for a Voter Authority Certificate! These are free, valid for 10 years, and have no gender marker. </a:t>
            </a: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Apply here: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gov.uk/apply-for-photo-id-voter-authority-certificate</a:t>
            </a:r>
            <a:endParaRPr sz="14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0"/>
          <p:cNvSpPr/>
          <p:nvPr/>
        </p:nvSpPr>
        <p:spPr>
          <a:xfrm>
            <a:off x="1124400" y="1852949"/>
            <a:ext cx="2481000" cy="718800"/>
          </a:xfrm>
          <a:prstGeom prst="roundRect">
            <a:avLst>
              <a:gd name="adj" fmla="val 16667"/>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32" name="Google Shape;432;p5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33" name="Google Shape;433;p50"/>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34" name="Google Shape;434;p50"/>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35" name="Google Shape;435;p5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36" name="Google Shape;436;p50"/>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437" name="Google Shape;437;p50"/>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or False: You can follow how your MP votes in parliament on specific issues. </a:t>
            </a:r>
            <a:endParaRPr sz="2000" b="1" i="0" u="none" strike="noStrike" cap="none">
              <a:solidFill>
                <a:schemeClr val="dk1"/>
              </a:solidFill>
              <a:latin typeface="Arial"/>
              <a:ea typeface="Arial"/>
              <a:cs typeface="Arial"/>
              <a:sym typeface="Arial"/>
            </a:endParaRPr>
          </a:p>
        </p:txBody>
      </p:sp>
      <p:sp>
        <p:nvSpPr>
          <p:cNvPr id="438" name="Google Shape;438;p50"/>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439" name="Google Shape;439;p50"/>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440" name="Google Shape;440;p50"/>
          <p:cNvSpPr/>
          <p:nvPr/>
        </p:nvSpPr>
        <p:spPr>
          <a:xfrm>
            <a:off x="515950" y="2934750"/>
            <a:ext cx="8092500" cy="10353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You can find transcripts and voting records from parliament on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Hansard</a:t>
            </a:r>
            <a:r>
              <a:rPr lang="en-GB" sz="1400" b="1" i="0" u="none" strike="noStrike" cap="none">
                <a:solidFill>
                  <a:schemeClr val="lt1"/>
                </a:solidFill>
                <a:latin typeface="Arial"/>
                <a:ea typeface="Arial"/>
                <a:cs typeface="Arial"/>
                <a:sym typeface="Arial"/>
              </a:rPr>
              <a:t>. </a:t>
            </a: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a:p>
            <a:pPr>
              <a:buSzPts val="1400"/>
            </a:pPr>
            <a:r>
              <a:rPr lang="en-GB" sz="1400" b="1" i="0" u="none" strike="noStrike" cap="none">
                <a:solidFill>
                  <a:schemeClr val="lt1"/>
                </a:solidFill>
                <a:latin typeface="Arial"/>
                <a:ea typeface="Arial"/>
                <a:cs typeface="Arial"/>
                <a:sym typeface="Arial"/>
              </a:rPr>
              <a:t>Remember</a:t>
            </a:r>
            <a:r>
              <a:rPr lang="en-GB" b="1">
                <a:solidFill>
                  <a:schemeClr val="lt1"/>
                </a:solidFill>
              </a:rPr>
              <a:t> you can write to your MP to ask them to vote a certain way.</a:t>
            </a:r>
            <a:endParaRPr b="1" i="0" u="none" strike="noStrike" cap="none">
              <a:solidFill>
                <a:schemeClr val="lt1"/>
              </a:solidFill>
              <a:ea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4"/>
        <p:cNvGrpSpPr/>
        <p:nvPr/>
      </p:nvGrpSpPr>
      <p:grpSpPr>
        <a:xfrm>
          <a:off x="0" y="0"/>
          <a:ext cx="0" cy="0"/>
          <a:chOff x="0" y="0"/>
          <a:chExt cx="0" cy="0"/>
        </a:xfrm>
      </p:grpSpPr>
      <p:pic>
        <p:nvPicPr>
          <p:cNvPr id="445" name="Google Shape;445;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46" name="Google Shape;446;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47" name="Google Shape;447;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48" name="Google Shape;448;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49" name="Google Shape;449;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 name="TextBox 1">
            <a:extLst>
              <a:ext uri="{FF2B5EF4-FFF2-40B4-BE49-F238E27FC236}">
                <a16:creationId xmlns:a16="http://schemas.microsoft.com/office/drawing/2014/main" id="{68AA299D-CA77-86B1-1D0E-161F67AFCBBF}"/>
              </a:ext>
            </a:extLst>
          </p:cNvPr>
          <p:cNvSpPr txBox="1"/>
          <p:nvPr/>
        </p:nvSpPr>
        <p:spPr>
          <a:xfrm>
            <a:off x="1155559" y="1606202"/>
            <a:ext cx="4718121"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endParaRPr lang="en-US" sz="1800"/>
          </a:p>
          <a:p>
            <a:pPr marL="120650"/>
            <a:r>
              <a:rPr lang="en-GB" sz="2000"/>
              <a:t>Register to vote!</a:t>
            </a:r>
            <a:r>
              <a:rPr lang="en-US" sz="2000"/>
              <a:t>​</a:t>
            </a:r>
          </a:p>
          <a:p>
            <a:pPr marL="120650"/>
            <a:endParaRPr lang="en-US" sz="2000"/>
          </a:p>
          <a:p>
            <a:pPr marL="120650"/>
            <a:endParaRPr lang="en-US" sz="2000"/>
          </a:p>
          <a:p>
            <a:pPr marL="120650"/>
            <a:r>
              <a:rPr lang="en-GB" sz="2000"/>
              <a:t>Talk to 3 other people about registering to vote and how they can have their say in London's democracy. ​</a:t>
            </a:r>
          </a:p>
        </p:txBody>
      </p:sp>
      <p:sp>
        <p:nvSpPr>
          <p:cNvPr id="5" name="Google Shape;197;p7">
            <a:extLst>
              <a:ext uri="{FF2B5EF4-FFF2-40B4-BE49-F238E27FC236}">
                <a16:creationId xmlns:a16="http://schemas.microsoft.com/office/drawing/2014/main" id="{A14AF8E6-5C2F-F112-761A-71180A3DB89B}"/>
              </a:ext>
            </a:extLst>
          </p:cNvPr>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a:solidFill>
                  <a:schemeClr val="lt1"/>
                </a:solidFill>
              </a:rPr>
              <a:t>Can you pledge to do two things following this session?</a:t>
            </a:r>
            <a:endParaRPr lang="en-US">
              <a:solidFill>
                <a:schemeClr val="lt1"/>
              </a:solidFill>
            </a:endParaRPr>
          </a:p>
        </p:txBody>
      </p:sp>
      <p:grpSp>
        <p:nvGrpSpPr>
          <p:cNvPr id="10" name="Google Shape;188;p7">
            <a:extLst>
              <a:ext uri="{FF2B5EF4-FFF2-40B4-BE49-F238E27FC236}">
                <a16:creationId xmlns:a16="http://schemas.microsoft.com/office/drawing/2014/main" id="{654AD237-3D49-3DD8-6561-78D3C55E611C}"/>
              </a:ext>
            </a:extLst>
          </p:cNvPr>
          <p:cNvGrpSpPr/>
          <p:nvPr/>
        </p:nvGrpSpPr>
        <p:grpSpPr>
          <a:xfrm>
            <a:off x="509488" y="1693109"/>
            <a:ext cx="648600" cy="785100"/>
            <a:chOff x="509488" y="1477238"/>
            <a:chExt cx="648600" cy="785100"/>
          </a:xfrm>
        </p:grpSpPr>
        <p:sp>
          <p:nvSpPr>
            <p:cNvPr id="8" name="Google Shape;189;p7">
              <a:extLst>
                <a:ext uri="{FF2B5EF4-FFF2-40B4-BE49-F238E27FC236}">
                  <a16:creationId xmlns:a16="http://schemas.microsoft.com/office/drawing/2014/main" id="{78E77433-83F2-17BA-16DB-305432FC22F8}"/>
                </a:ext>
              </a:extLst>
            </p:cNvPr>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9" name="Google Shape;190;p7">
              <a:extLst>
                <a:ext uri="{FF2B5EF4-FFF2-40B4-BE49-F238E27FC236}">
                  <a16:creationId xmlns:a16="http://schemas.microsoft.com/office/drawing/2014/main" id="{F8CF0179-ADE7-81AA-A9E7-621B8D7F5392}"/>
                </a:ext>
              </a:extLst>
            </p:cNvPr>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 name="Google Shape;191;p7">
            <a:extLst>
              <a:ext uri="{FF2B5EF4-FFF2-40B4-BE49-F238E27FC236}">
                <a16:creationId xmlns:a16="http://schemas.microsoft.com/office/drawing/2014/main" id="{E594BAD0-9AF5-8F3F-5A66-99FB7CD7EE25}"/>
              </a:ext>
            </a:extLst>
          </p:cNvPr>
          <p:cNvGrpSpPr/>
          <p:nvPr/>
        </p:nvGrpSpPr>
        <p:grpSpPr>
          <a:xfrm>
            <a:off x="522650" y="2935976"/>
            <a:ext cx="726984" cy="785100"/>
            <a:chOff x="1314588" y="2283982"/>
            <a:chExt cx="726984" cy="785100"/>
          </a:xfrm>
        </p:grpSpPr>
        <p:sp>
          <p:nvSpPr>
            <p:cNvPr id="12" name="Google Shape;192;p7">
              <a:extLst>
                <a:ext uri="{FF2B5EF4-FFF2-40B4-BE49-F238E27FC236}">
                  <a16:creationId xmlns:a16="http://schemas.microsoft.com/office/drawing/2014/main" id="{2C89E08C-9B5A-E947-B9C0-E80F42FFF489}"/>
                </a:ext>
              </a:extLst>
            </p:cNvPr>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3" name="Google Shape;193;p7">
              <a:extLst>
                <a:ext uri="{FF2B5EF4-FFF2-40B4-BE49-F238E27FC236}">
                  <a16:creationId xmlns:a16="http://schemas.microsoft.com/office/drawing/2014/main" id="{595E3EF9-4846-D380-30C7-B45489F6201B}"/>
                </a:ext>
              </a:extLst>
            </p:cNvPr>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4" name="Picture 3" descr="adobe-express-qr-code.png">
            <a:extLst>
              <a:ext uri="{FF2B5EF4-FFF2-40B4-BE49-F238E27FC236}">
                <a16:creationId xmlns:a16="http://schemas.microsoft.com/office/drawing/2014/main" id="{A83ED93C-80EA-C5EC-20A8-68324A154F0A}"/>
              </a:ext>
            </a:extLst>
          </p:cNvPr>
          <p:cNvPicPr>
            <a:picLocks noChangeAspect="1"/>
          </p:cNvPicPr>
          <p:nvPr/>
        </p:nvPicPr>
        <p:blipFill>
          <a:blip r:embed="rId6"/>
          <a:srcRect r="411" b="203"/>
          <a:stretch>
            <a:fillRect/>
          </a:stretch>
        </p:blipFill>
        <p:spPr>
          <a:xfrm>
            <a:off x="5850182" y="1450731"/>
            <a:ext cx="2675019" cy="2709119"/>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9"/>
        <p:cNvGrpSpPr/>
        <p:nvPr/>
      </p:nvGrpSpPr>
      <p:grpSpPr>
        <a:xfrm>
          <a:off x="0" y="0"/>
          <a:ext cx="0" cy="0"/>
          <a:chOff x="0" y="0"/>
          <a:chExt cx="0" cy="0"/>
        </a:xfrm>
      </p:grpSpPr>
      <p:pic>
        <p:nvPicPr>
          <p:cNvPr id="540" name="Google Shape;540;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41" name="Google Shape;541;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542" name="Google Shape;542;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43" name="Google Shape;543;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544" name="Google Shape;544;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47" name="Google Shape;547;p33"/>
          <p:cNvSpPr/>
          <p:nvPr/>
        </p:nvSpPr>
        <p:spPr>
          <a:xfrm>
            <a:off x="482025" y="928125"/>
            <a:ext cx="7956475" cy="391301"/>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Your voice matters, make sure it gets heard! </a:t>
            </a:r>
            <a:endParaRPr sz="1400" b="1" i="0" u="none" strike="noStrike" cap="none">
              <a:solidFill>
                <a:schemeClr val="dk1"/>
              </a:solidFill>
              <a:latin typeface="Montserrat"/>
              <a:ea typeface="Montserrat"/>
              <a:cs typeface="Montserrat"/>
              <a:sym typeface="Montserrat"/>
            </a:endParaRPr>
          </a:p>
        </p:txBody>
      </p:sp>
      <p:sp>
        <p:nvSpPr>
          <p:cNvPr id="2" name="Google Shape;545;p33">
            <a:extLst>
              <a:ext uri="{FF2B5EF4-FFF2-40B4-BE49-F238E27FC236}">
                <a16:creationId xmlns:a16="http://schemas.microsoft.com/office/drawing/2014/main" id="{46D48C35-3001-F2AC-4B9C-70E5ED73F037}"/>
              </a:ext>
            </a:extLst>
          </p:cNvPr>
          <p:cNvSpPr/>
          <p:nvPr/>
        </p:nvSpPr>
        <p:spPr>
          <a:xfrm>
            <a:off x="2449864" y="1443041"/>
            <a:ext cx="4164525" cy="2702503"/>
          </a:xfrm>
          <a:prstGeom prst="roundRect">
            <a:avLst>
              <a:gd name="adj" fmla="val 16667"/>
            </a:avLst>
          </a:prstGeom>
          <a:noFill/>
          <a:ln w="9525" cap="flat" cmpd="sng">
            <a:solidFill>
              <a:srgbClr val="6A040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500"/>
              <a:buFont typeface="Arial"/>
              <a:buNone/>
            </a:pPr>
            <a:r>
              <a:rPr lang="en-GB" sz="1500" b="1" i="0" u="none" strike="noStrike" cap="none">
                <a:solidFill>
                  <a:schemeClr val="dk1"/>
                </a:solidFill>
                <a:latin typeface="Arial"/>
                <a:ea typeface="Arial"/>
                <a:cs typeface="Arial"/>
                <a:sym typeface="Arial"/>
              </a:rPr>
              <a:t>Check out the GLA Democracy Hub </a:t>
            </a:r>
            <a:r>
              <a:rPr lang="en-GB" sz="1500" b="1" i="0" u="sng" strike="noStrike" cap="none">
                <a:solidFill>
                  <a:schemeClr val="hlink"/>
                </a:solidFill>
                <a:latin typeface="Arial"/>
                <a:ea typeface="Arial"/>
                <a:cs typeface="Arial"/>
                <a:sym typeface="Arial"/>
                <a:hlinkClick r:id="rId6"/>
              </a:rPr>
              <a:t>registertovote.london</a:t>
            </a:r>
            <a:r>
              <a:rPr lang="en-GB" sz="1500" b="1" i="0" u="none" strike="noStrike" cap="none">
                <a:solidFill>
                  <a:schemeClr val="dk1"/>
                </a:solidFill>
                <a:latin typeface="Arial"/>
                <a:ea typeface="Arial"/>
                <a:cs typeface="Arial"/>
                <a:sym typeface="Arial"/>
              </a:rPr>
              <a:t> to: </a:t>
            </a:r>
            <a:endParaRPr sz="1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more information on your civic and democratic rights </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comprehensive answers to FAQs </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Check the Democracy WhatsApp chatbot (+44 7908820136) and #NoVoteNoVoice WhatsApp channel</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accessible resources, including in different languages</a:t>
            </a:r>
            <a:endParaRPr sz="1400" b="0" i="0" u="none" strike="noStrike" cap="none">
              <a:solidFill>
                <a:schemeClr val="dk1"/>
              </a:solidFill>
              <a:latin typeface="Arial"/>
              <a:ea typeface="Arial"/>
              <a:cs typeface="Arial"/>
              <a:sym typeface="Arial"/>
            </a:endParaRPr>
          </a:p>
        </p:txBody>
      </p:sp>
      <p:pic>
        <p:nvPicPr>
          <p:cNvPr id="3" name="Google Shape;546;p33">
            <a:extLst>
              <a:ext uri="{FF2B5EF4-FFF2-40B4-BE49-F238E27FC236}">
                <a16:creationId xmlns:a16="http://schemas.microsoft.com/office/drawing/2014/main" id="{F6DA7C9D-2201-D579-324E-7BD2396DBE8D}"/>
              </a:ext>
            </a:extLst>
          </p:cNvPr>
          <p:cNvPicPr preferRelativeResize="0"/>
          <p:nvPr/>
        </p:nvPicPr>
        <p:blipFill rotWithShape="1">
          <a:blip r:embed="rId7">
            <a:alphaModFix/>
          </a:blip>
          <a:srcRect/>
          <a:stretch/>
        </p:blipFill>
        <p:spPr>
          <a:xfrm>
            <a:off x="314437" y="1774188"/>
            <a:ext cx="2111188" cy="2082613"/>
          </a:xfrm>
          <a:prstGeom prst="rect">
            <a:avLst/>
          </a:prstGeom>
          <a:noFill/>
          <a:ln>
            <a:noFill/>
          </a:ln>
        </p:spPr>
      </p:pic>
      <p:pic>
        <p:nvPicPr>
          <p:cNvPr id="4" name="Picture 3">
            <a:extLst>
              <a:ext uri="{FF2B5EF4-FFF2-40B4-BE49-F238E27FC236}">
                <a16:creationId xmlns:a16="http://schemas.microsoft.com/office/drawing/2014/main" id="{58D99561-00B3-A141-6B11-DB2F522D1A37}"/>
              </a:ext>
            </a:extLst>
          </p:cNvPr>
          <p:cNvPicPr>
            <a:picLocks noChangeAspect="1"/>
          </p:cNvPicPr>
          <p:nvPr/>
        </p:nvPicPr>
        <p:blipFill>
          <a:blip r:embed="rId8"/>
          <a:stretch>
            <a:fillRect/>
          </a:stretch>
        </p:blipFill>
        <p:spPr>
          <a:xfrm>
            <a:off x="6724650" y="1774214"/>
            <a:ext cx="1942001" cy="197863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4"/>
          <p:cNvSpPr/>
          <p:nvPr/>
        </p:nvSpPr>
        <p:spPr>
          <a:xfrm>
            <a:off x="2383850" y="2029525"/>
            <a:ext cx="4149000" cy="8259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Why participate in democracy and civic life?</a:t>
            </a:r>
            <a:endParaRPr sz="1400" b="1" i="0" u="none" strike="noStrike" cap="none">
              <a:solidFill>
                <a:schemeClr val="lt1"/>
              </a:solidFill>
              <a:latin typeface="Montserrat"/>
              <a:ea typeface="Montserrat"/>
              <a:cs typeface="Montserrat"/>
              <a:sym typeface="Montserrat"/>
            </a:endParaRPr>
          </a:p>
        </p:txBody>
      </p:sp>
      <p:pic>
        <p:nvPicPr>
          <p:cNvPr id="79" name="Google Shape;79;p4"/>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80" name="Google Shape;80;p4"/>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81" name="Google Shape;81;p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82" name="Google Shape;82;p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83" name="Google Shape;83;p4"/>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84" name="Google Shape;84;p4"/>
          <p:cNvSpPr txBox="1"/>
          <p:nvPr/>
        </p:nvSpPr>
        <p:spPr>
          <a:xfrm>
            <a:off x="6823900" y="779950"/>
            <a:ext cx="19881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build stronger communities </a:t>
            </a:r>
            <a:endParaRPr sz="1800" b="0" i="0" u="none" strike="noStrike" cap="none">
              <a:solidFill>
                <a:schemeClr val="dk1"/>
              </a:solidFill>
              <a:latin typeface="Arial"/>
              <a:ea typeface="Arial"/>
              <a:cs typeface="Arial"/>
              <a:sym typeface="Arial"/>
            </a:endParaRPr>
          </a:p>
        </p:txBody>
      </p:sp>
      <p:sp>
        <p:nvSpPr>
          <p:cNvPr id="85" name="Google Shape;85;p4"/>
          <p:cNvSpPr txBox="1"/>
          <p:nvPr/>
        </p:nvSpPr>
        <p:spPr>
          <a:xfrm>
            <a:off x="3616900" y="1008550"/>
            <a:ext cx="35928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engage with your representatives </a:t>
            </a:r>
            <a:endParaRPr sz="1800" b="0" i="0" u="none" strike="noStrike" cap="none">
              <a:solidFill>
                <a:schemeClr val="dk1"/>
              </a:solidFill>
              <a:latin typeface="Arial"/>
              <a:ea typeface="Arial"/>
              <a:cs typeface="Arial"/>
              <a:sym typeface="Arial"/>
            </a:endParaRPr>
          </a:p>
        </p:txBody>
      </p:sp>
      <p:sp>
        <p:nvSpPr>
          <p:cNvPr id="86" name="Google Shape;86;p4"/>
          <p:cNvSpPr txBox="1"/>
          <p:nvPr/>
        </p:nvSpPr>
        <p:spPr>
          <a:xfrm>
            <a:off x="198250" y="786450"/>
            <a:ext cx="1988100" cy="5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have a voice </a:t>
            </a:r>
            <a:endParaRPr sz="1800" b="0" i="0" u="none" strike="noStrike" cap="none">
              <a:solidFill>
                <a:schemeClr val="dk1"/>
              </a:solidFill>
              <a:latin typeface="Arial"/>
              <a:ea typeface="Arial"/>
              <a:cs typeface="Arial"/>
              <a:sym typeface="Arial"/>
            </a:endParaRPr>
          </a:p>
        </p:txBody>
      </p:sp>
      <p:sp>
        <p:nvSpPr>
          <p:cNvPr id="87" name="Google Shape;87;p4"/>
          <p:cNvSpPr txBox="1"/>
          <p:nvPr/>
        </p:nvSpPr>
        <p:spPr>
          <a:xfrm>
            <a:off x="117277" y="2489850"/>
            <a:ext cx="22647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gain knowledge and skills</a:t>
            </a:r>
            <a:endParaRPr sz="1800" b="0" i="0" u="none" strike="noStrike" cap="none">
              <a:solidFill>
                <a:schemeClr val="dk1"/>
              </a:solidFill>
              <a:latin typeface="Arial"/>
              <a:ea typeface="Arial"/>
              <a:cs typeface="Arial"/>
              <a:sym typeface="Arial"/>
            </a:endParaRPr>
          </a:p>
        </p:txBody>
      </p:sp>
      <p:sp>
        <p:nvSpPr>
          <p:cNvPr id="88" name="Google Shape;88;p4"/>
          <p:cNvSpPr txBox="1"/>
          <p:nvPr/>
        </p:nvSpPr>
        <p:spPr>
          <a:xfrm>
            <a:off x="3174463" y="3084250"/>
            <a:ext cx="30558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make a difference on issues you care about </a:t>
            </a:r>
            <a:endParaRPr sz="1800" b="0" i="0" u="none" strike="noStrike" cap="none">
              <a:solidFill>
                <a:schemeClr val="dk1"/>
              </a:solidFill>
              <a:latin typeface="Arial"/>
              <a:ea typeface="Arial"/>
              <a:cs typeface="Arial"/>
              <a:sym typeface="Arial"/>
            </a:endParaRPr>
          </a:p>
        </p:txBody>
      </p:sp>
      <p:sp>
        <p:nvSpPr>
          <p:cNvPr id="89" name="Google Shape;89;p4"/>
          <p:cNvSpPr txBox="1"/>
          <p:nvPr/>
        </p:nvSpPr>
        <p:spPr>
          <a:xfrm>
            <a:off x="6534725" y="2412713"/>
            <a:ext cx="2696700" cy="603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support equality and justice </a:t>
            </a:r>
            <a:endParaRPr sz="1800" b="0" i="0" u="none" strike="noStrike" cap="none">
              <a:solidFill>
                <a:schemeClr val="dk1"/>
              </a:solidFill>
              <a:latin typeface="Arial"/>
              <a:ea typeface="Arial"/>
              <a:cs typeface="Arial"/>
              <a:sym typeface="Arial"/>
            </a:endParaRPr>
          </a:p>
        </p:txBody>
      </p:sp>
      <p:pic>
        <p:nvPicPr>
          <p:cNvPr id="90" name="Google Shape;90;p4"/>
          <p:cNvPicPr preferRelativeResize="0"/>
          <p:nvPr/>
        </p:nvPicPr>
        <p:blipFill rotWithShape="1">
          <a:blip r:embed="rId6">
            <a:alphaModFix/>
          </a:blip>
          <a:srcRect/>
          <a:stretch/>
        </p:blipFill>
        <p:spPr>
          <a:xfrm>
            <a:off x="386912" y="850788"/>
            <a:ext cx="1725450" cy="1725450"/>
          </a:xfrm>
          <a:prstGeom prst="rect">
            <a:avLst/>
          </a:prstGeom>
          <a:noFill/>
          <a:ln>
            <a:noFill/>
          </a:ln>
        </p:spPr>
      </p:pic>
      <p:pic>
        <p:nvPicPr>
          <p:cNvPr id="91" name="Google Shape;91;p4"/>
          <p:cNvPicPr preferRelativeResize="0"/>
          <p:nvPr/>
        </p:nvPicPr>
        <p:blipFill rotWithShape="1">
          <a:blip r:embed="rId7">
            <a:alphaModFix/>
          </a:blip>
          <a:srcRect/>
          <a:stretch/>
        </p:blipFill>
        <p:spPr>
          <a:xfrm>
            <a:off x="2520150" y="877163"/>
            <a:ext cx="1725450" cy="1725450"/>
          </a:xfrm>
          <a:prstGeom prst="rect">
            <a:avLst/>
          </a:prstGeom>
          <a:noFill/>
          <a:ln>
            <a:noFill/>
          </a:ln>
        </p:spPr>
      </p:pic>
      <p:pic>
        <p:nvPicPr>
          <p:cNvPr id="92" name="Google Shape;92;p4"/>
          <p:cNvPicPr preferRelativeResize="0"/>
          <p:nvPr/>
        </p:nvPicPr>
        <p:blipFill rotWithShape="1">
          <a:blip r:embed="rId8">
            <a:alphaModFix/>
          </a:blip>
          <a:srcRect/>
          <a:stretch/>
        </p:blipFill>
        <p:spPr>
          <a:xfrm>
            <a:off x="7274325" y="2979474"/>
            <a:ext cx="1217475" cy="1217475"/>
          </a:xfrm>
          <a:prstGeom prst="rect">
            <a:avLst/>
          </a:prstGeom>
          <a:noFill/>
          <a:ln>
            <a:noFill/>
          </a:ln>
        </p:spPr>
      </p:pic>
      <p:pic>
        <p:nvPicPr>
          <p:cNvPr id="93" name="Google Shape;93;p4"/>
          <p:cNvPicPr preferRelativeResize="0"/>
          <p:nvPr/>
        </p:nvPicPr>
        <p:blipFill rotWithShape="1">
          <a:blip r:embed="rId9">
            <a:alphaModFix/>
          </a:blip>
          <a:srcRect/>
          <a:stretch/>
        </p:blipFill>
        <p:spPr>
          <a:xfrm>
            <a:off x="2661950" y="2985498"/>
            <a:ext cx="1217475" cy="1217475"/>
          </a:xfrm>
          <a:prstGeom prst="rect">
            <a:avLst/>
          </a:prstGeom>
          <a:noFill/>
          <a:ln>
            <a:noFill/>
          </a:ln>
        </p:spPr>
      </p:pic>
      <p:pic>
        <p:nvPicPr>
          <p:cNvPr id="94" name="Google Shape;94;p4"/>
          <p:cNvPicPr preferRelativeResize="0"/>
          <p:nvPr/>
        </p:nvPicPr>
        <p:blipFill rotWithShape="1">
          <a:blip r:embed="rId10">
            <a:alphaModFix/>
          </a:blip>
          <a:srcRect/>
          <a:stretch/>
        </p:blipFill>
        <p:spPr>
          <a:xfrm>
            <a:off x="0" y="2029525"/>
            <a:ext cx="1988100" cy="1988100"/>
          </a:xfrm>
          <a:prstGeom prst="rect">
            <a:avLst/>
          </a:prstGeom>
          <a:noFill/>
          <a:ln>
            <a:noFill/>
          </a:ln>
        </p:spPr>
      </p:pic>
      <p:pic>
        <p:nvPicPr>
          <p:cNvPr id="95" name="Google Shape;95;p4"/>
          <p:cNvPicPr preferRelativeResize="0"/>
          <p:nvPr/>
        </p:nvPicPr>
        <p:blipFill rotWithShape="1">
          <a:blip r:embed="rId11">
            <a:alphaModFix/>
          </a:blip>
          <a:srcRect/>
          <a:stretch/>
        </p:blipFill>
        <p:spPr>
          <a:xfrm>
            <a:off x="7100600" y="1286638"/>
            <a:ext cx="1434700" cy="1434700"/>
          </a:xfrm>
          <a:prstGeom prst="rect">
            <a:avLst/>
          </a:prstGeom>
          <a:noFill/>
          <a:ln>
            <a:noFill/>
          </a:ln>
        </p:spPr>
      </p:pic>
    </p:spTree>
    <p:extLst>
      <p:ext uri="{BB962C8B-B14F-4D97-AF65-F5344CB8AC3E}">
        <p14:creationId xmlns:p14="http://schemas.microsoft.com/office/powerpoint/2010/main" val="159225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86"/>
                                        </p:tgtEl>
                                        <p:attrNameLst>
                                          <p:attrName>style.visibility</p:attrName>
                                        </p:attrNameLst>
                                      </p:cBhvr>
                                      <p:to>
                                        <p:strVal val="visible"/>
                                      </p:to>
                                    </p:set>
                                    <p:animEffect transition="in" filter="fade">
                                      <p:cBhvr>
                                        <p:cTn id="9" dur="1000"/>
                                        <p:tgtEl>
                                          <p:spTgt spid="8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1"/>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85"/>
                                        </p:tgtEl>
                                        <p:attrNameLst>
                                          <p:attrName>style.visibility</p:attrName>
                                        </p:attrNameLst>
                                      </p:cBhvr>
                                      <p:to>
                                        <p:strVal val="visible"/>
                                      </p:to>
                                    </p:set>
                                    <p:animEffect transition="in" filter="fade">
                                      <p:cBhvr>
                                        <p:cTn id="16" dur="1000"/>
                                        <p:tgtEl>
                                          <p:spTgt spid="8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4"/>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95"/>
                                        </p:tgtEl>
                                        <p:attrNameLst>
                                          <p:attrName>style.visibility</p:attrName>
                                        </p:attrNameLst>
                                      </p:cBhvr>
                                      <p:to>
                                        <p:strVal val="visible"/>
                                      </p:to>
                                    </p:set>
                                    <p:animEffect transition="in" filter="fade">
                                      <p:cBhvr>
                                        <p:cTn id="23" dur="1000"/>
                                        <p:tgtEl>
                                          <p:spTgt spid="9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89"/>
                                        </p:tgtEl>
                                        <p:attrNameLst>
                                          <p:attrName>style.visibility</p:attrName>
                                        </p:attrNameLst>
                                      </p:cBhvr>
                                      <p:to>
                                        <p:strVal val="visible"/>
                                      </p:to>
                                    </p:set>
                                  </p:childTnLst>
                                </p:cTn>
                              </p:par>
                              <p:par>
                                <p:cTn id="28" presetID="10" presetClass="entr" presetSubtype="0" fill="hold" nodeType="withEffect">
                                  <p:stCondLst>
                                    <p:cond delay="0"/>
                                  </p:stCondLst>
                                  <p:childTnLst>
                                    <p:set>
                                      <p:cBhvr>
                                        <p:cTn id="29" dur="1" fill="hold">
                                          <p:stCondLst>
                                            <p:cond delay="0"/>
                                          </p:stCondLst>
                                        </p:cTn>
                                        <p:tgtEl>
                                          <p:spTgt spid="92"/>
                                        </p:tgtEl>
                                        <p:attrNameLst>
                                          <p:attrName>style.visibility</p:attrName>
                                        </p:attrNameLst>
                                      </p:cBhvr>
                                      <p:to>
                                        <p:strVal val="visible"/>
                                      </p:to>
                                    </p:set>
                                    <p:animEffect transition="in" filter="fade">
                                      <p:cBhvr>
                                        <p:cTn id="30" dur="1000"/>
                                        <p:tgtEl>
                                          <p:spTgt spid="92"/>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8"/>
                                        </p:tgtEl>
                                        <p:attrNameLst>
                                          <p:attrName>style.visibility</p:attrName>
                                        </p:attrNameLst>
                                      </p:cBhvr>
                                      <p:to>
                                        <p:strVal val="visible"/>
                                      </p:to>
                                    </p:set>
                                  </p:childTnLst>
                                </p:cTn>
                              </p:par>
                              <p:par>
                                <p:cTn id="35" presetID="10" presetClass="entr" presetSubtype="0" fill="hold" nodeType="withEffect">
                                  <p:stCondLst>
                                    <p:cond delay="0"/>
                                  </p:stCondLst>
                                  <p:childTnLst>
                                    <p:set>
                                      <p:cBhvr>
                                        <p:cTn id="36" dur="1" fill="hold">
                                          <p:stCondLst>
                                            <p:cond delay="0"/>
                                          </p:stCondLst>
                                        </p:cTn>
                                        <p:tgtEl>
                                          <p:spTgt spid="93"/>
                                        </p:tgtEl>
                                        <p:attrNameLst>
                                          <p:attrName>style.visibility</p:attrName>
                                        </p:attrNameLst>
                                      </p:cBhvr>
                                      <p:to>
                                        <p:strVal val="visible"/>
                                      </p:to>
                                    </p:set>
                                    <p:animEffect transition="in" filter="fade">
                                      <p:cBhvr>
                                        <p:cTn id="37" dur="1000"/>
                                        <p:tgtEl>
                                          <p:spTgt spid="9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87"/>
                                        </p:tgtEl>
                                        <p:attrNameLst>
                                          <p:attrName>style.visibility</p:attrName>
                                        </p:attrNameLst>
                                      </p:cBhvr>
                                      <p:to>
                                        <p:strVal val="visible"/>
                                      </p:to>
                                    </p:set>
                                  </p:childTnLst>
                                </p:cTn>
                              </p:par>
                              <p:par>
                                <p:cTn id="42" presetID="10" presetClass="entr" presetSubtype="0" fill="hold" nodeType="withEffect">
                                  <p:stCondLst>
                                    <p:cond delay="0"/>
                                  </p:stCondLst>
                                  <p:childTnLst>
                                    <p:set>
                                      <p:cBhvr>
                                        <p:cTn id="43" dur="1" fill="hold">
                                          <p:stCondLst>
                                            <p:cond delay="0"/>
                                          </p:stCondLst>
                                        </p:cTn>
                                        <p:tgtEl>
                                          <p:spTgt spid="94"/>
                                        </p:tgtEl>
                                        <p:attrNameLst>
                                          <p:attrName>style.visibility</p:attrName>
                                        </p:attrNameLst>
                                      </p:cBhvr>
                                      <p:to>
                                        <p:strVal val="visible"/>
                                      </p:to>
                                    </p:set>
                                    <p:animEffect transition="in" filter="fade">
                                      <p:cBhvr>
                                        <p:cTn id="44" dur="10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5"/>
        <p:cNvGrpSpPr/>
        <p:nvPr/>
      </p:nvGrpSpPr>
      <p:grpSpPr>
        <a:xfrm>
          <a:off x="0" y="0"/>
          <a:ext cx="0" cy="0"/>
          <a:chOff x="0" y="0"/>
          <a:chExt cx="0" cy="0"/>
        </a:xfrm>
      </p:grpSpPr>
      <p:sp>
        <p:nvSpPr>
          <p:cNvPr id="237" name="Google Shape;237;p15"/>
          <p:cNvSpPr txBox="1"/>
          <p:nvPr/>
        </p:nvSpPr>
        <p:spPr>
          <a:xfrm>
            <a:off x="509500" y="1092525"/>
            <a:ext cx="42672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n-GB" sz="3400" b="1" i="0" u="none" strike="noStrike" cap="none">
                <a:solidFill>
                  <a:schemeClr val="dk1"/>
                </a:solidFill>
                <a:latin typeface="Arial"/>
                <a:ea typeface="Arial"/>
                <a:cs typeface="Arial"/>
                <a:sym typeface="Arial"/>
              </a:rPr>
              <a:t>Thank You!</a:t>
            </a:r>
            <a:endParaRPr sz="3400" b="1" i="0" u="none" strike="noStrike" cap="none">
              <a:solidFill>
                <a:schemeClr val="dk1"/>
              </a:solidFill>
              <a:latin typeface="Arial"/>
              <a:ea typeface="Arial"/>
              <a:cs typeface="Arial"/>
              <a:sym typeface="Arial"/>
            </a:endParaRPr>
          </a:p>
        </p:txBody>
      </p:sp>
      <p:pic>
        <p:nvPicPr>
          <p:cNvPr id="238" name="Google Shape;238;p1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39" name="Google Shape;239;p15"/>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240" name="Google Shape;240;p15"/>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241" name="Google Shape;241;p1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42" name="Google Shape;242;p1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43" name="Google Shape;243;p15"/>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44" name="Google Shape;244;p15"/>
          <p:cNvSpPr txBox="1"/>
          <p:nvPr/>
        </p:nvSpPr>
        <p:spPr>
          <a:xfrm>
            <a:off x="582750" y="1800525"/>
            <a:ext cx="6764400" cy="78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For more information, contact the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1400" b="0" i="0" u="none" strike="noStrike" cap="none">
                <a:solidFill>
                  <a:schemeClr val="dk1"/>
                </a:solidFill>
                <a:latin typeface="Arial"/>
                <a:ea typeface="Arial"/>
                <a:cs typeface="Arial"/>
                <a:sym typeface="Arial"/>
              </a:rPr>
              <a:t>GLA Democratic Participation Team at: </a:t>
            </a:r>
            <a:r>
              <a:rPr lang="en-GB" sz="1400" b="1" i="0" u="none" strike="noStrike" cap="none">
                <a:solidFill>
                  <a:schemeClr val="dk1"/>
                </a:solidFill>
                <a:latin typeface="Arial"/>
                <a:ea typeface="Arial"/>
                <a:cs typeface="Arial"/>
                <a:sym typeface="Arial"/>
              </a:rPr>
              <a:t>democracy@london.gov.uk</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3" name="Picture 2" descr="change the colour of this image so it is varying transparencies of the collour hex code aa9cf6">
            <a:extLst>
              <a:ext uri="{FF2B5EF4-FFF2-40B4-BE49-F238E27FC236}">
                <a16:creationId xmlns:a16="http://schemas.microsoft.com/office/drawing/2014/main" id="{7441BD44-6ACB-5EFC-640F-5D2F1A3C62B5}"/>
              </a:ext>
            </a:extLst>
          </p:cNvPr>
          <p:cNvPicPr>
            <a:picLocks noChangeAspect="1"/>
          </p:cNvPicPr>
          <p:nvPr/>
        </p:nvPicPr>
        <p:blipFill>
          <a:blip r:embed="rId6"/>
          <a:srcRect l="974" t="29650" b="43377"/>
          <a:stretch>
            <a:fillRect/>
          </a:stretch>
        </p:blipFill>
        <p:spPr>
          <a:xfrm>
            <a:off x="186508" y="2568986"/>
            <a:ext cx="8533318" cy="1730269"/>
          </a:xfrm>
          <a:prstGeom prst="rect">
            <a:avLst/>
          </a:prstGeom>
        </p:spPr>
      </p:pic>
    </p:spTree>
    <p:extLst>
      <p:ext uri="{BB962C8B-B14F-4D97-AF65-F5344CB8AC3E}">
        <p14:creationId xmlns:p14="http://schemas.microsoft.com/office/powerpoint/2010/main" val="513567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5"/>
          <p:cNvSpPr/>
          <p:nvPr/>
        </p:nvSpPr>
        <p:spPr>
          <a:xfrm>
            <a:off x="580350" y="840100"/>
            <a:ext cx="7993200" cy="676800"/>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900" b="0" i="0" u="none" strike="noStrike" cap="none">
                <a:solidFill>
                  <a:srgbClr val="F2F0EF"/>
                </a:solidFill>
                <a:latin typeface="Arial"/>
                <a:ea typeface="Arial"/>
                <a:cs typeface="Arial"/>
                <a:sym typeface="Arial"/>
              </a:rPr>
              <a:t>What is the difference between </a:t>
            </a:r>
            <a:r>
              <a:rPr lang="en-GB" sz="1900" b="1" i="0" u="none" strike="noStrike" cap="none">
                <a:solidFill>
                  <a:srgbClr val="F2F0EF"/>
                </a:solidFill>
                <a:latin typeface="Arial"/>
                <a:ea typeface="Arial"/>
                <a:cs typeface="Arial"/>
                <a:sym typeface="Arial"/>
              </a:rPr>
              <a:t>civic </a:t>
            </a:r>
            <a:r>
              <a:rPr lang="en-GB" sz="1900" b="0" i="0" u="none" strike="noStrike" cap="none">
                <a:solidFill>
                  <a:srgbClr val="F2F0EF"/>
                </a:solidFill>
                <a:latin typeface="Arial"/>
                <a:ea typeface="Arial"/>
                <a:cs typeface="Arial"/>
                <a:sym typeface="Arial"/>
              </a:rPr>
              <a:t>and </a:t>
            </a:r>
            <a:r>
              <a:rPr lang="en-GB" sz="1900" b="1" i="0" u="none" strike="noStrike" cap="none">
                <a:solidFill>
                  <a:srgbClr val="F2F0EF"/>
                </a:solidFill>
                <a:latin typeface="Arial"/>
                <a:ea typeface="Arial"/>
                <a:cs typeface="Arial"/>
                <a:sym typeface="Arial"/>
              </a:rPr>
              <a:t>democratic </a:t>
            </a:r>
            <a:r>
              <a:rPr lang="en-GB" sz="1900" b="0" i="0" u="none" strike="noStrike" cap="none">
                <a:solidFill>
                  <a:srgbClr val="F2F0EF"/>
                </a:solidFill>
                <a:latin typeface="Arial"/>
                <a:ea typeface="Arial"/>
                <a:cs typeface="Arial"/>
                <a:sym typeface="Arial"/>
              </a:rPr>
              <a:t>participation?</a:t>
            </a:r>
            <a:endParaRPr sz="1300" b="0" i="0" u="none" strike="noStrike" cap="none">
              <a:solidFill>
                <a:srgbClr val="F2F0EF"/>
              </a:solidFill>
              <a:latin typeface="Montserrat"/>
              <a:ea typeface="Montserrat"/>
              <a:cs typeface="Montserrat"/>
              <a:sym typeface="Montserrat"/>
            </a:endParaRPr>
          </a:p>
        </p:txBody>
      </p:sp>
      <p:pic>
        <p:nvPicPr>
          <p:cNvPr id="101" name="Google Shape;101;p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02" name="Google Shape;102;p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03" name="Google Shape;103;p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04" name="Google Shape;104;p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05" name="Google Shape;105;p5"/>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06" name="Google Shape;106;p5"/>
          <p:cNvSpPr/>
          <p:nvPr/>
        </p:nvSpPr>
        <p:spPr>
          <a:xfrm>
            <a:off x="4415840" y="1587953"/>
            <a:ext cx="4160074" cy="2601600"/>
          </a:xfrm>
          <a:prstGeom prst="roundRect">
            <a:avLst>
              <a:gd name="adj" fmla="val 9161"/>
            </a:avLst>
          </a:prstGeom>
          <a:solidFill>
            <a:srgbClr val="FFB703"/>
          </a:solidFill>
          <a:ln w="19050" cap="flat" cmpd="sng">
            <a:solidFill>
              <a:srgbClr val="FFB703"/>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dk1"/>
                </a:solidFill>
                <a:latin typeface="Arial"/>
                <a:ea typeface="Arial"/>
                <a:cs typeface="Arial"/>
                <a:sym typeface="Arial"/>
              </a:rPr>
              <a:t>Democratic participation </a:t>
            </a:r>
            <a:r>
              <a:rPr lang="en-GB" sz="1600" b="0" i="0" u="none" strike="noStrike" cap="none">
                <a:solidFill>
                  <a:schemeClr val="dk1"/>
                </a:solidFill>
                <a:latin typeface="Arial"/>
                <a:ea typeface="Arial"/>
                <a:cs typeface="Arial"/>
                <a:sym typeface="Arial"/>
              </a:rPr>
              <a:t>includes: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000" b="0" i="0" u="none" strike="noStrike" cap="none">
              <a:solidFill>
                <a:schemeClr val="dk1"/>
              </a:solidFill>
              <a:latin typeface="Arial"/>
              <a:ea typeface="Arial"/>
              <a:cs typeface="Arial"/>
              <a:sym typeface="Arial"/>
            </a:endParaRPr>
          </a:p>
          <a:p>
            <a:pPr marL="457200" indent="-317500">
              <a:buClr>
                <a:schemeClr val="dk1"/>
              </a:buClr>
              <a:buSzPts val="1400"/>
              <a:buFont typeface="Arial,Sans-Serif"/>
              <a:buChar char="●"/>
            </a:pPr>
            <a:r>
              <a:rPr lang="en-GB" sz="1300">
                <a:solidFill>
                  <a:schemeClr val="dk1"/>
                </a:solidFill>
              </a:rPr>
              <a:t>Contacting your elected representatives </a:t>
            </a:r>
            <a:endParaRPr lang="en-US" sz="1300">
              <a:solidFill>
                <a:schemeClr val="dk1"/>
              </a:solidFill>
            </a:endParaRPr>
          </a:p>
          <a:p>
            <a:pPr marL="457200" indent="-317500">
              <a:buClr>
                <a:schemeClr val="dk1"/>
              </a:buClr>
              <a:buSzPts val="1400"/>
              <a:buFont typeface="Arial"/>
              <a:buChar char="●"/>
            </a:pPr>
            <a:endParaRPr lang="en-GB" sz="1300">
              <a:solidFill>
                <a:schemeClr val="dk1"/>
              </a:solidFill>
            </a:endParaRPr>
          </a:p>
          <a:p>
            <a:pPr marL="457200" marR="0" lvl="0" indent="-317500" algn="l">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Registering to vote, if eligible</a:t>
            </a:r>
            <a:endParaRPr sz="1300" b="0" i="0" u="none" strike="noStrike" cap="none">
              <a:solidFill>
                <a:schemeClr val="dk1"/>
              </a:solidFill>
              <a:latin typeface="Arial"/>
              <a:ea typeface="Arial"/>
              <a:cs typeface="Arial"/>
            </a:endParaRPr>
          </a:p>
          <a:p>
            <a:pPr marL="457200" marR="0" lvl="0" indent="0" algn="l" rtl="0">
              <a:lnSpc>
                <a:spcPct val="100000"/>
              </a:lnSpc>
              <a:spcBef>
                <a:spcPts val="0"/>
              </a:spcBef>
              <a:spcAft>
                <a:spcPts val="0"/>
              </a:spcAft>
              <a:buClr>
                <a:srgbClr val="000000"/>
              </a:buClr>
              <a:buSzPts val="1200"/>
              <a:buFont typeface="Arial"/>
              <a:buNone/>
            </a:pPr>
            <a:endParaRPr sz="10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Voting in elections (local/borough council, Mayor of London, London Assembly, general elections)</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0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Standing for elected office (e.g. as an MP or local councillor)</a:t>
            </a:r>
            <a:endParaRPr sz="1300" b="0" i="0" u="none" strike="noStrike" cap="none">
              <a:solidFill>
                <a:schemeClr val="dk1"/>
              </a:solidFill>
              <a:latin typeface="Arial"/>
              <a:ea typeface="Arial"/>
              <a:cs typeface="Arial"/>
              <a:sym typeface="Arial"/>
            </a:endParaRPr>
          </a:p>
        </p:txBody>
      </p:sp>
      <p:sp>
        <p:nvSpPr>
          <p:cNvPr id="107" name="Google Shape;107;p5"/>
          <p:cNvSpPr/>
          <p:nvPr/>
        </p:nvSpPr>
        <p:spPr>
          <a:xfrm>
            <a:off x="578532" y="1591977"/>
            <a:ext cx="3656574" cy="26016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GB" sz="1600" b="1" i="0" u="none" strike="noStrike" cap="none">
                <a:solidFill>
                  <a:schemeClr val="dk1"/>
                </a:solidFill>
                <a:latin typeface="Arial"/>
                <a:ea typeface="Arial"/>
                <a:cs typeface="Arial"/>
                <a:sym typeface="Arial"/>
              </a:rPr>
              <a:t>Civic participation </a:t>
            </a:r>
            <a:r>
              <a:rPr lang="en-GB" sz="1600" b="0" i="0" u="none" strike="noStrike" cap="none">
                <a:solidFill>
                  <a:schemeClr val="dk1"/>
                </a:solidFill>
                <a:latin typeface="Arial"/>
                <a:ea typeface="Arial"/>
                <a:cs typeface="Arial"/>
                <a:sym typeface="Arial"/>
              </a:rPr>
              <a:t>includes: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Starting or signing petitions</a:t>
            </a:r>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Taking part in peaceful, legal protest </a:t>
            </a:r>
            <a:endParaRPr sz="13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Being involved in community organising </a:t>
            </a:r>
            <a:endParaRPr sz="1300" b="0" i="0" u="none" strike="noStrike" cap="none">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chemeClr val="dk1"/>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Volunteering </a:t>
            </a:r>
            <a:endParaRPr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3265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6">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6">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2ee773b2950_0_68"/>
          <p:cNvSpPr/>
          <p:nvPr/>
        </p:nvSpPr>
        <p:spPr>
          <a:xfrm>
            <a:off x="457750" y="968800"/>
            <a:ext cx="8208900" cy="325800"/>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dirty="0">
                <a:solidFill>
                  <a:schemeClr val="dk1"/>
                </a:solidFill>
                <a:latin typeface="Arial"/>
                <a:ea typeface="Arial"/>
                <a:cs typeface="Arial"/>
                <a:sym typeface="Arial"/>
              </a:rPr>
              <a:t>Civic participation</a:t>
            </a:r>
            <a:endParaRPr sz="1400" b="1" i="0" u="none" strike="noStrike" cap="none" dirty="0">
              <a:solidFill>
                <a:srgbClr val="FFFFFF"/>
              </a:solidFill>
              <a:latin typeface="Montserrat"/>
              <a:ea typeface="Montserrat"/>
              <a:cs typeface="Montserrat"/>
              <a:sym typeface="Montserrat"/>
            </a:endParaRPr>
          </a:p>
        </p:txBody>
      </p:sp>
      <p:pic>
        <p:nvPicPr>
          <p:cNvPr id="113" name="Google Shape;113;g2ee773b2950_0_6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14" name="Google Shape;114;g2ee773b2950_0_6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15" name="Google Shape;115;g2ee773b2950_0_6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16" name="Google Shape;116;g2ee773b2950_0_6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17" name="Google Shape;117;g2ee773b2950_0_6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18" name="Google Shape;118;g2ee773b2950_0_68"/>
          <p:cNvSpPr/>
          <p:nvPr/>
        </p:nvSpPr>
        <p:spPr>
          <a:xfrm>
            <a:off x="400805" y="1540349"/>
            <a:ext cx="2643142" cy="26360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dirty="0">
                <a:solidFill>
                  <a:schemeClr val="dk1"/>
                </a:solidFill>
                <a:latin typeface="Arial"/>
                <a:ea typeface="Arial"/>
                <a:cs typeface="Arial"/>
                <a:sym typeface="Arial"/>
              </a:rPr>
              <a:t>Starting or signing petitions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dirty="0">
                <a:solidFill>
                  <a:schemeClr val="dk1"/>
                </a:solidFill>
                <a:latin typeface="Arial"/>
                <a:ea typeface="Arial"/>
                <a:cs typeface="Arial"/>
                <a:sym typeface="Arial"/>
              </a:rPr>
              <a:t>Official petitions appear on </a:t>
            </a:r>
            <a:r>
              <a:rPr lang="en-GB" sz="1400" b="1" i="0" u="sng" strike="noStrike" cap="none" dirty="0">
                <a:solidFill>
                  <a:schemeClr val="accent5"/>
                </a:solidFill>
                <a:latin typeface="Arial"/>
                <a:ea typeface="Arial"/>
                <a:cs typeface="Arial"/>
                <a:sym typeface="Arial"/>
                <a:hlinkClick r:id="rId6">
                  <a:extLst>
                    <a:ext uri="{A12FA001-AC4F-418D-AE19-62706E023703}">
                      <ahyp:hlinkClr xmlns:ahyp="http://schemas.microsoft.com/office/drawing/2018/hyperlinkcolor" val="tx"/>
                    </a:ext>
                  </a:extLst>
                </a:hlinkClick>
              </a:rPr>
              <a:t>petition.parliament.uk</a:t>
            </a:r>
            <a:r>
              <a:rPr lang="en-GB" sz="1400" b="0" i="0" u="none" strike="noStrike" cap="none" dirty="0">
                <a:solidFill>
                  <a:schemeClr val="dk1"/>
                </a:solidFill>
                <a:latin typeface="Arial"/>
                <a:ea typeface="Arial"/>
                <a:cs typeface="Arial"/>
                <a:sym typeface="Arial"/>
              </a:rPr>
              <a:t>. If a petition reaches 10,000 signatures, the government will respond. If it reaches 100,000 signatures, it </a:t>
            </a:r>
            <a:r>
              <a:rPr lang="en-GB" dirty="0">
                <a:solidFill>
                  <a:schemeClr val="dk1"/>
                </a:solidFill>
              </a:rPr>
              <a:t>may</a:t>
            </a:r>
            <a:r>
              <a:rPr lang="en-GB" sz="1400" b="0" i="0" u="none" strike="noStrike" cap="none" dirty="0">
                <a:solidFill>
                  <a:schemeClr val="dk1"/>
                </a:solidFill>
                <a:latin typeface="Arial"/>
                <a:ea typeface="Arial"/>
                <a:cs typeface="Arial"/>
                <a:sym typeface="Arial"/>
              </a:rPr>
              <a:t> be debated in Parliament.</a:t>
            </a:r>
            <a:endParaRPr sz="1400" b="0" i="0" u="none" strike="noStrike" cap="none" dirty="0">
              <a:solidFill>
                <a:schemeClr val="dk1"/>
              </a:solidFill>
              <a:latin typeface="Arial"/>
              <a:ea typeface="Arial"/>
              <a:cs typeface="Arial"/>
              <a:sym typeface="Arial"/>
            </a:endParaRPr>
          </a:p>
        </p:txBody>
      </p:sp>
      <p:sp>
        <p:nvSpPr>
          <p:cNvPr id="119" name="Google Shape;119;g2ee773b2950_0_68"/>
          <p:cNvSpPr/>
          <p:nvPr/>
        </p:nvSpPr>
        <p:spPr>
          <a:xfrm>
            <a:off x="3223875" y="1541998"/>
            <a:ext cx="2650200" cy="2601425"/>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dirty="0">
                <a:solidFill>
                  <a:schemeClr val="dk1"/>
                </a:solidFill>
                <a:latin typeface="Arial"/>
                <a:ea typeface="Arial"/>
                <a:cs typeface="Arial"/>
                <a:sym typeface="Arial"/>
              </a:rPr>
              <a:t>Taking part in peaceful, legal protest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a:buSzPts val="1400"/>
            </a:pPr>
            <a:r>
              <a:rPr lang="en-GB" sz="1400" b="0" i="0" u="none" strike="noStrike" cap="none" dirty="0">
                <a:solidFill>
                  <a:schemeClr val="dk1"/>
                </a:solidFill>
                <a:latin typeface="Arial"/>
                <a:ea typeface="Arial"/>
                <a:cs typeface="Arial"/>
                <a:sym typeface="Arial"/>
              </a:rPr>
              <a:t>Everyone has the right to protest in a peaceful and legal way. If you’re </a:t>
            </a:r>
            <a:r>
              <a:rPr lang="en-GB" dirty="0">
                <a:solidFill>
                  <a:schemeClr val="dk1"/>
                </a:solidFill>
              </a:rPr>
              <a:t>organising </a:t>
            </a:r>
            <a:r>
              <a:rPr lang="en-GB" sz="1400" b="0" i="0" u="none" strike="noStrike" cap="none" dirty="0">
                <a:solidFill>
                  <a:schemeClr val="dk1"/>
                </a:solidFill>
                <a:latin typeface="Arial"/>
                <a:ea typeface="Arial"/>
                <a:cs typeface="Arial"/>
                <a:sym typeface="Arial"/>
              </a:rPr>
              <a:t>a protest, you may need to notify the police in advance. </a:t>
            </a:r>
            <a:endParaRPr sz="14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20" name="Google Shape;120;g2ee773b2950_0_68"/>
          <p:cNvSpPr/>
          <p:nvPr/>
        </p:nvSpPr>
        <p:spPr>
          <a:xfrm>
            <a:off x="6078275" y="1540349"/>
            <a:ext cx="2650200" cy="26360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dirty="0">
                <a:solidFill>
                  <a:schemeClr val="dk1"/>
                </a:solidFill>
                <a:latin typeface="Arial"/>
                <a:ea typeface="Arial"/>
                <a:cs typeface="Arial"/>
                <a:sym typeface="Arial"/>
              </a:rPr>
              <a:t>Community organising and volunteering </a:t>
            </a: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dirty="0">
                <a:solidFill>
                  <a:schemeClr val="dk1"/>
                </a:solidFill>
                <a:latin typeface="Arial"/>
                <a:ea typeface="Arial"/>
                <a:cs typeface="Arial"/>
                <a:sym typeface="Arial"/>
              </a:rPr>
              <a:t>Community organising brings local people together to create the change they want to see. Volunteering helps you gain skills, meet new people, and make a difference.</a:t>
            </a:r>
            <a:endParaRPr sz="14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10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9"/>
                                        </p:tgtEl>
                                        <p:attrNameLst>
                                          <p:attrName>style.visibility</p:attrName>
                                        </p:attrNameLst>
                                      </p:cBhvr>
                                      <p:to>
                                        <p:strVal val="visible"/>
                                      </p:to>
                                    </p:set>
                                    <p:animEffect transition="in" filter="fade">
                                      <p:cBhvr>
                                        <p:cTn id="12" dur="1000"/>
                                        <p:tgtEl>
                                          <p:spTgt spid="1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0"/>
                                        </p:tgtEl>
                                        <p:attrNameLst>
                                          <p:attrName>style.visibility</p:attrName>
                                        </p:attrNameLst>
                                      </p:cBhvr>
                                      <p:to>
                                        <p:strVal val="visible"/>
                                      </p:to>
                                    </p:set>
                                    <p:animEffect transition="in" filter="fade">
                                      <p:cBhvr>
                                        <p:cTn id="17" dur="10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2ee773b2950_0_81"/>
          <p:cNvSpPr/>
          <p:nvPr/>
        </p:nvSpPr>
        <p:spPr>
          <a:xfrm>
            <a:off x="457750" y="968800"/>
            <a:ext cx="8208900" cy="325800"/>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dirty="0">
                <a:solidFill>
                  <a:schemeClr val="dk1"/>
                </a:solidFill>
                <a:latin typeface="Arial"/>
                <a:ea typeface="Arial"/>
                <a:cs typeface="Arial"/>
                <a:sym typeface="Arial"/>
              </a:rPr>
              <a:t>Democratic participation</a:t>
            </a:r>
            <a:endParaRPr sz="1400" b="1" i="0" u="none" strike="noStrike" cap="none" dirty="0">
              <a:solidFill>
                <a:srgbClr val="FFFFFF"/>
              </a:solidFill>
              <a:latin typeface="Montserrat"/>
              <a:ea typeface="Montserrat"/>
              <a:cs typeface="Montserrat"/>
              <a:sym typeface="Montserrat"/>
            </a:endParaRPr>
          </a:p>
        </p:txBody>
      </p:sp>
      <p:pic>
        <p:nvPicPr>
          <p:cNvPr id="126" name="Google Shape;126;g2ee773b2950_0_8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27" name="Google Shape;127;g2ee773b2950_0_8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28" name="Google Shape;128;g2ee773b2950_0_8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29" name="Google Shape;129;g2ee773b2950_0_8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30" name="Google Shape;130;g2ee773b2950_0_8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31" name="Google Shape;131;g2ee773b2950_0_81"/>
          <p:cNvSpPr/>
          <p:nvPr/>
        </p:nvSpPr>
        <p:spPr>
          <a:xfrm>
            <a:off x="3378288" y="1413160"/>
            <a:ext cx="2570700" cy="28116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dirty="0">
                <a:solidFill>
                  <a:schemeClr val="dk1"/>
                </a:solidFill>
                <a:latin typeface="Arial"/>
                <a:ea typeface="Arial"/>
                <a:cs typeface="Arial"/>
                <a:sym typeface="Arial"/>
              </a:rPr>
              <a:t>Registering to vote and voting, if eligible</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dirty="0">
                <a:solidFill>
                  <a:schemeClr val="dk1"/>
                </a:solidFill>
                <a:latin typeface="Arial"/>
                <a:ea typeface="Arial"/>
                <a:cs typeface="Arial"/>
                <a:sym typeface="Arial"/>
              </a:rPr>
              <a:t>If you are eligible to vote, you can currently </a:t>
            </a:r>
            <a:r>
              <a:rPr lang="en-GB" sz="1400" b="1" i="0" u="none" strike="noStrike" cap="none" dirty="0">
                <a:solidFill>
                  <a:schemeClr val="dk1"/>
                </a:solidFill>
                <a:latin typeface="Arial"/>
                <a:ea typeface="Arial"/>
                <a:cs typeface="Arial"/>
                <a:sym typeface="Arial"/>
              </a:rPr>
              <a:t>register at 16</a:t>
            </a:r>
            <a:r>
              <a:rPr lang="en-GB" sz="1400" b="0" i="0" u="none" strike="noStrike" cap="none" dirty="0">
                <a:solidFill>
                  <a:schemeClr val="dk1"/>
                </a:solidFill>
                <a:latin typeface="Arial"/>
                <a:ea typeface="Arial"/>
                <a:cs typeface="Arial"/>
                <a:sym typeface="Arial"/>
              </a:rPr>
              <a:t>, and </a:t>
            </a:r>
            <a:r>
              <a:rPr lang="en-GB" sz="1400" b="1" i="0" u="none" strike="noStrike" cap="none" dirty="0">
                <a:solidFill>
                  <a:schemeClr val="dk1"/>
                </a:solidFill>
                <a:latin typeface="Arial"/>
                <a:ea typeface="Arial"/>
                <a:cs typeface="Arial"/>
                <a:sym typeface="Arial"/>
              </a:rPr>
              <a:t>vote at</a:t>
            </a:r>
            <a:r>
              <a:rPr lang="en-GB" sz="1400" b="0" i="0" u="none" strike="noStrike" cap="none" dirty="0">
                <a:solidFill>
                  <a:schemeClr val="dk1"/>
                </a:solidFill>
                <a:latin typeface="Arial"/>
                <a:ea typeface="Arial"/>
                <a:cs typeface="Arial"/>
                <a:sym typeface="Arial"/>
              </a:rPr>
              <a:t> </a:t>
            </a:r>
            <a:r>
              <a:rPr lang="en-GB" sz="1400" b="1" i="0" u="none" strike="noStrike" cap="none" dirty="0">
                <a:solidFill>
                  <a:schemeClr val="dk1"/>
                </a:solidFill>
                <a:latin typeface="Arial"/>
                <a:ea typeface="Arial"/>
                <a:cs typeface="Arial"/>
                <a:sym typeface="Arial"/>
              </a:rPr>
              <a:t>18</a:t>
            </a:r>
            <a:r>
              <a:rPr lang="en-GB" sz="1400" b="0" i="0" u="none" strike="noStrike" cap="none" dirty="0">
                <a:solidFill>
                  <a:schemeClr val="dk1"/>
                </a:solidFill>
                <a:latin typeface="Arial"/>
                <a:ea typeface="Arial"/>
                <a:cs typeface="Arial"/>
                <a:sym typeface="Arial"/>
              </a:rPr>
              <a:t>. Your vote will help choose the candidate(s) that will represent you. </a:t>
            </a:r>
            <a:endParaRPr sz="1400" b="0" i="0" u="none" strike="noStrike" cap="none" dirty="0">
              <a:solidFill>
                <a:schemeClr val="dk1"/>
              </a:solidFill>
              <a:latin typeface="Arial"/>
              <a:ea typeface="Arial"/>
              <a:cs typeface="Arial"/>
              <a:sym typeface="Arial"/>
            </a:endParaRPr>
          </a:p>
        </p:txBody>
      </p:sp>
      <p:sp>
        <p:nvSpPr>
          <p:cNvPr id="132" name="Google Shape;132;g2ee773b2950_0_81"/>
          <p:cNvSpPr/>
          <p:nvPr/>
        </p:nvSpPr>
        <p:spPr>
          <a:xfrm>
            <a:off x="464054" y="1413160"/>
            <a:ext cx="2719706" cy="2842491"/>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r>
              <a:rPr lang="en-GB" b="1" dirty="0">
                <a:solidFill>
                  <a:schemeClr val="dk1"/>
                </a:solidFill>
              </a:rPr>
              <a:t>Contacting your elected representatives</a:t>
            </a:r>
            <a:endParaRPr lang="en-US">
              <a:solidFill>
                <a:schemeClr val="dk1"/>
              </a:solidFill>
            </a:endParaRPr>
          </a:p>
          <a:p>
            <a:endParaRPr lang="en-GB" b="1">
              <a:solidFill>
                <a:schemeClr val="dk1"/>
              </a:solidFill>
            </a:endParaRPr>
          </a:p>
          <a:p>
            <a:r>
              <a:rPr lang="en-US" dirty="0">
                <a:solidFill>
                  <a:schemeClr val="dk1"/>
                </a:solidFill>
              </a:rPr>
              <a:t>At any age, you can contact your MP, London Assembly member or local </a:t>
            </a:r>
            <a:r>
              <a:rPr lang="en-US" dirty="0" err="1">
                <a:solidFill>
                  <a:schemeClr val="dk1"/>
                </a:solidFill>
              </a:rPr>
              <a:t>councillors</a:t>
            </a:r>
            <a:r>
              <a:rPr lang="en-US" dirty="0">
                <a:solidFill>
                  <a:schemeClr val="dk1"/>
                </a:solidFill>
              </a:rPr>
              <a:t> to share your views, raise concerns or ask for help. You can write to them, email them or attend one of their local meetings or surgeries. </a:t>
            </a:r>
            <a:endParaRPr lang="en-US" b="0" i="0" u="none" strike="noStrike" cap="none" dirty="0">
              <a:solidFill>
                <a:schemeClr val="dk1"/>
              </a:solidFill>
              <a:latin typeface="Arial"/>
              <a:ea typeface="Arial"/>
              <a:cs typeface="Arial"/>
            </a:endParaRPr>
          </a:p>
        </p:txBody>
      </p:sp>
      <p:sp>
        <p:nvSpPr>
          <p:cNvPr id="133" name="Google Shape;133;g2ee773b2950_0_81"/>
          <p:cNvSpPr/>
          <p:nvPr/>
        </p:nvSpPr>
        <p:spPr>
          <a:xfrm>
            <a:off x="6171537" y="1413160"/>
            <a:ext cx="2527800" cy="28116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dirty="0">
                <a:solidFill>
                  <a:schemeClr val="dk1"/>
                </a:solidFill>
                <a:latin typeface="Arial"/>
                <a:ea typeface="Arial"/>
                <a:cs typeface="Arial"/>
                <a:sym typeface="Arial"/>
              </a:rPr>
              <a:t>Standing for elected office  </a:t>
            </a: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dirty="0">
                <a:solidFill>
                  <a:schemeClr val="dk1"/>
                </a:solidFill>
                <a:latin typeface="Arial"/>
                <a:ea typeface="Arial"/>
                <a:cs typeface="Arial"/>
                <a:sym typeface="Arial"/>
              </a:rPr>
              <a:t>If eligible, at 18, you can also become a candidate for Mayor of London, London Assembly member, Member of Parliament (MP), local councillor.  </a:t>
            </a: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fade">
                                      <p:cBhvr>
                                        <p:cTn id="7" dur="1000"/>
                                        <p:tgtEl>
                                          <p:spTgt spid="1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1"/>
                                        </p:tgtEl>
                                        <p:attrNameLst>
                                          <p:attrName>style.visibility</p:attrName>
                                        </p:attrNameLst>
                                      </p:cBhvr>
                                      <p:to>
                                        <p:strVal val="visible"/>
                                      </p:to>
                                    </p:set>
                                    <p:animEffect transition="in" filter="fade">
                                      <p:cBhvr>
                                        <p:cTn id="12" dur="1000"/>
                                        <p:tgtEl>
                                          <p:spTgt spid="1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3"/>
                                        </p:tgtEl>
                                        <p:attrNameLst>
                                          <p:attrName>style.visibility</p:attrName>
                                        </p:attrNameLst>
                                      </p:cBhvr>
                                      <p:to>
                                        <p:strVal val="visible"/>
                                      </p:to>
                                    </p:set>
                                    <p:animEffect transition="in" filter="fade">
                                      <p:cBhvr>
                                        <p:cTn id="17" dur="10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p:nvPr/>
        </p:nvSpPr>
        <p:spPr>
          <a:xfrm>
            <a:off x="908249" y="760781"/>
            <a:ext cx="7289034" cy="377363"/>
          </a:xfrm>
          <a:prstGeom prst="roundRect">
            <a:avLst>
              <a:gd name="adj" fmla="val 16667"/>
            </a:avLst>
          </a:prstGeom>
          <a:solidFill>
            <a:srgbClr val="FC850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dirty="0">
                <a:solidFill>
                  <a:schemeClr val="dk1"/>
                </a:solidFill>
                <a:latin typeface="Arial"/>
                <a:ea typeface="Arial"/>
                <a:cs typeface="Arial"/>
                <a:sym typeface="Arial"/>
              </a:rPr>
              <a:t>What key milestones do you have on the horizon?</a:t>
            </a:r>
            <a:endParaRPr sz="1400" b="1" i="0" u="none" strike="noStrike" cap="none" dirty="0">
              <a:solidFill>
                <a:schemeClr val="dk1"/>
              </a:solidFill>
              <a:latin typeface="Montserrat"/>
              <a:ea typeface="Montserrat"/>
              <a:cs typeface="Montserrat"/>
              <a:sym typeface="Montserrat"/>
            </a:endParaRPr>
          </a:p>
        </p:txBody>
      </p:sp>
      <p:cxnSp>
        <p:nvCxnSpPr>
          <p:cNvPr id="139" name="Google Shape;139;p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0" name="Google Shape;140;p6"/>
          <p:cNvPicPr preferRelativeResize="0"/>
          <p:nvPr/>
        </p:nvPicPr>
        <p:blipFill rotWithShape="1">
          <a:blip r:embed="rId3">
            <a:alphaModFix/>
          </a:blip>
          <a:srcRect/>
          <a:stretch/>
        </p:blipFill>
        <p:spPr>
          <a:xfrm>
            <a:off x="2661938" y="214125"/>
            <a:ext cx="3820125" cy="280150"/>
          </a:xfrm>
          <a:prstGeom prst="rect">
            <a:avLst/>
          </a:prstGeom>
          <a:noFill/>
          <a:ln>
            <a:noFill/>
          </a:ln>
        </p:spPr>
      </p:pic>
      <p:pic>
        <p:nvPicPr>
          <p:cNvPr id="141" name="Google Shape;141;p6"/>
          <p:cNvPicPr preferRelativeResize="0"/>
          <p:nvPr/>
        </p:nvPicPr>
        <p:blipFill rotWithShape="1">
          <a:blip r:embed="rId4">
            <a:alphaModFix/>
          </a:blip>
          <a:srcRect/>
          <a:stretch/>
        </p:blipFill>
        <p:spPr>
          <a:xfrm>
            <a:off x="1570191" y="1305513"/>
            <a:ext cx="2770775" cy="2937100"/>
          </a:xfrm>
          <a:prstGeom prst="rect">
            <a:avLst/>
          </a:prstGeom>
          <a:noFill/>
          <a:ln>
            <a:noFill/>
          </a:ln>
        </p:spPr>
      </p:pic>
      <p:sp>
        <p:nvSpPr>
          <p:cNvPr id="142" name="Google Shape;142;p6"/>
          <p:cNvSpPr/>
          <p:nvPr/>
        </p:nvSpPr>
        <p:spPr>
          <a:xfrm>
            <a:off x="4571999" y="1310713"/>
            <a:ext cx="3591697" cy="2937100"/>
          </a:xfrm>
          <a:prstGeom prst="roundRect">
            <a:avLst>
              <a:gd name="adj" fmla="val 16667"/>
            </a:avLst>
          </a:prstGeom>
          <a:solidFill>
            <a:srgbClr val="FFB705"/>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400" b="1" i="0" u="none" strike="noStrike" cap="none" dirty="0">
                <a:solidFill>
                  <a:schemeClr val="dk1"/>
                </a:solidFill>
                <a:latin typeface="Arial"/>
                <a:ea typeface="Arial"/>
                <a:cs typeface="Arial"/>
                <a:sym typeface="Arial"/>
              </a:rPr>
              <a:t>Do you know how these milestones might change in the future?</a:t>
            </a:r>
            <a:endParaRPr dirty="0"/>
          </a:p>
          <a:p>
            <a:pPr marL="0" marR="0" lvl="0" indent="0" algn="ctr" rtl="0">
              <a:lnSpc>
                <a:spcPct val="100000"/>
              </a:lnSpc>
              <a:spcBef>
                <a:spcPts val="0"/>
              </a:spcBef>
              <a:spcAft>
                <a:spcPts val="0"/>
              </a:spcAft>
              <a:buClr>
                <a:srgbClr val="000000"/>
              </a:buClr>
              <a:buSzPts val="1900"/>
              <a:buFont typeface="Arial"/>
              <a:buNone/>
            </a:pPr>
            <a:endParaRPr sz="1200" b="1" i="0" u="none" strike="noStrike" cap="none">
              <a:solidFill>
                <a:schemeClr val="dk1"/>
              </a:solidFill>
              <a:latin typeface="Arial"/>
              <a:ea typeface="Arial"/>
              <a:cs typeface="Arial"/>
              <a:sym typeface="Arial"/>
            </a:endParaRPr>
          </a:p>
          <a:p>
            <a:pPr marL="0" lvl="0" indent="0" algn="l" rtl="0">
              <a:spcBef>
                <a:spcPts val="0"/>
              </a:spcBef>
              <a:spcAft>
                <a:spcPts val="0"/>
              </a:spcAft>
              <a:buClr>
                <a:schemeClr val="dk1"/>
              </a:buClr>
              <a:buSzPts val="1900"/>
              <a:buFont typeface="Arial"/>
              <a:buNone/>
            </a:pPr>
            <a:r>
              <a:rPr lang="en-GB" sz="1100" dirty="0">
                <a:solidFill>
                  <a:schemeClr val="dk1"/>
                </a:solidFill>
              </a:rPr>
              <a:t>There’s a bill currently going through Parliament called the </a:t>
            </a:r>
            <a:r>
              <a:rPr lang="en-GB" sz="1100" b="1" dirty="0">
                <a:solidFill>
                  <a:schemeClr val="dk1"/>
                </a:solidFill>
              </a:rPr>
              <a:t>Representation of the People Bill</a:t>
            </a:r>
            <a:r>
              <a:rPr lang="en-GB" sz="1100" dirty="0">
                <a:solidFill>
                  <a:schemeClr val="dk1"/>
                </a:solidFill>
              </a:rPr>
              <a:t>. A </a:t>
            </a:r>
            <a:r>
              <a:rPr lang="en-GB" sz="1100" b="1" dirty="0">
                <a:solidFill>
                  <a:schemeClr val="dk1"/>
                </a:solidFill>
              </a:rPr>
              <a:t>bill</a:t>
            </a:r>
            <a:r>
              <a:rPr lang="en-GB" sz="1100" dirty="0">
                <a:solidFill>
                  <a:schemeClr val="dk1"/>
                </a:solidFill>
              </a:rPr>
              <a:t> is a proposed new law or a change to an existing law that is debated in Parliament.</a:t>
            </a:r>
            <a:endParaRPr sz="1100">
              <a:solidFill>
                <a:schemeClr val="dk1"/>
              </a:solidFill>
            </a:endParaRPr>
          </a:p>
          <a:p>
            <a:pPr marL="0" lvl="0" indent="0" algn="l" rtl="0">
              <a:spcBef>
                <a:spcPts val="0"/>
              </a:spcBef>
              <a:spcAft>
                <a:spcPts val="0"/>
              </a:spcAft>
              <a:buClr>
                <a:schemeClr val="dk1"/>
              </a:buClr>
              <a:buSzPts val="1900"/>
              <a:buFont typeface="Arial"/>
              <a:buNone/>
            </a:pPr>
            <a:endParaRPr sz="1100">
              <a:solidFill>
                <a:schemeClr val="dk1"/>
              </a:solidFill>
            </a:endParaRPr>
          </a:p>
          <a:p>
            <a:pPr marL="0" lvl="0" indent="0" algn="l" rtl="0">
              <a:spcBef>
                <a:spcPts val="0"/>
              </a:spcBef>
              <a:spcAft>
                <a:spcPts val="0"/>
              </a:spcAft>
              <a:buClr>
                <a:schemeClr val="dk1"/>
              </a:buClr>
              <a:buSzPts val="1900"/>
              <a:buFont typeface="Arial"/>
              <a:buNone/>
            </a:pPr>
            <a:r>
              <a:rPr lang="en-GB" sz="1100" dirty="0">
                <a:solidFill>
                  <a:schemeClr val="dk1"/>
                </a:solidFill>
              </a:rPr>
              <a:t>If this bill passes and becomes law, young people will be able to </a:t>
            </a:r>
            <a:r>
              <a:rPr lang="en-GB" sz="1100" b="1" dirty="0">
                <a:solidFill>
                  <a:schemeClr val="dk1"/>
                </a:solidFill>
              </a:rPr>
              <a:t>register to vote from 14 </a:t>
            </a:r>
            <a:r>
              <a:rPr lang="en-GB" sz="1100" dirty="0">
                <a:solidFill>
                  <a:schemeClr val="dk1"/>
                </a:solidFill>
              </a:rPr>
              <a:t>years old, and </a:t>
            </a:r>
            <a:r>
              <a:rPr lang="en-GB" sz="1100" b="1" dirty="0">
                <a:solidFill>
                  <a:schemeClr val="dk1"/>
                </a:solidFill>
              </a:rPr>
              <a:t>vote in all elections from age 16</a:t>
            </a:r>
            <a:r>
              <a:rPr lang="en-GB" sz="1100" dirty="0">
                <a:solidFill>
                  <a:schemeClr val="dk1"/>
                </a:solidFill>
              </a:rPr>
              <a:t>. </a:t>
            </a:r>
            <a:endParaRPr sz="1100">
              <a:solidFill>
                <a:schemeClr val="dk1"/>
              </a:solidFill>
            </a:endParaRPr>
          </a:p>
          <a:p>
            <a:pPr marL="0" lvl="0" indent="0" algn="l" rtl="0">
              <a:spcBef>
                <a:spcPts val="0"/>
              </a:spcBef>
              <a:spcAft>
                <a:spcPts val="0"/>
              </a:spcAft>
              <a:buClr>
                <a:schemeClr val="dk1"/>
              </a:buClr>
              <a:buSzPts val="1900"/>
              <a:buFont typeface="Arial"/>
              <a:buNone/>
            </a:pPr>
            <a:endParaRPr sz="1100">
              <a:solidFill>
                <a:schemeClr val="dk1"/>
              </a:solidFill>
            </a:endParaRPr>
          </a:p>
          <a:p>
            <a:pPr marL="0" lvl="0" indent="0" algn="l" rtl="0">
              <a:spcBef>
                <a:spcPts val="0"/>
              </a:spcBef>
              <a:spcAft>
                <a:spcPts val="0"/>
              </a:spcAft>
              <a:buClr>
                <a:schemeClr val="dk1"/>
              </a:buClr>
              <a:buFont typeface="Arial"/>
              <a:buNone/>
            </a:pPr>
            <a:r>
              <a:rPr lang="en-GB" sz="1100" dirty="0">
                <a:solidFill>
                  <a:schemeClr val="dk1"/>
                </a:solidFill>
              </a:rPr>
              <a:t>Check </a:t>
            </a:r>
            <a:r>
              <a:rPr lang="en-GB" sz="1100" u="sng" dirty="0">
                <a:solidFill>
                  <a:srgbClr val="00717D"/>
                </a:solidFill>
                <a:hlinkClick r:id="rId5">
                  <a:extLst>
                    <a:ext uri="{A12FA001-AC4F-418D-AE19-62706E023703}">
                      <ahyp:hlinkClr xmlns:ahyp="http://schemas.microsoft.com/office/drawing/2018/hyperlinkcolor" val="tx"/>
                    </a:ext>
                  </a:extLst>
                </a:hlinkClick>
              </a:rPr>
              <a:t>www.gov.uk/register-to-vote</a:t>
            </a:r>
            <a:r>
              <a:rPr lang="en-GB" sz="1100" dirty="0">
                <a:solidFill>
                  <a:srgbClr val="00717D"/>
                </a:solidFill>
              </a:rPr>
              <a:t> </a:t>
            </a:r>
            <a:r>
              <a:rPr lang="en-GB" sz="1100" dirty="0">
                <a:solidFill>
                  <a:schemeClr val="dk1"/>
                </a:solidFill>
              </a:rPr>
              <a:t>for the latest news and updates on voting rules.</a:t>
            </a:r>
            <a:r>
              <a:rPr lang="en-GB" dirty="0">
                <a:solidFill>
                  <a:schemeClr val="dk1"/>
                </a:solidFill>
              </a:rPr>
              <a:t> </a:t>
            </a:r>
            <a:endParaRPr sz="1200" dirty="0">
              <a:solidFill>
                <a:schemeClr val="dk1"/>
              </a:solidFill>
            </a:endParaRPr>
          </a:p>
        </p:txBody>
      </p:sp>
      <p:pic>
        <p:nvPicPr>
          <p:cNvPr id="143" name="Google Shape;143;p6"/>
          <p:cNvPicPr preferRelativeResize="0"/>
          <p:nvPr/>
        </p:nvPicPr>
        <p:blipFill rotWithShape="1">
          <a:blip r:embed="rId6">
            <a:alphaModFix/>
          </a:blip>
          <a:srcRect/>
          <a:stretch/>
        </p:blipFill>
        <p:spPr>
          <a:xfrm>
            <a:off x="7511000" y="4141775"/>
            <a:ext cx="1217475" cy="1217475"/>
          </a:xfrm>
          <a:prstGeom prst="rect">
            <a:avLst/>
          </a:prstGeom>
          <a:noFill/>
          <a:ln>
            <a:noFill/>
          </a:ln>
        </p:spPr>
      </p:pic>
      <p:pic>
        <p:nvPicPr>
          <p:cNvPr id="144" name="Google Shape;144;p6"/>
          <p:cNvPicPr preferRelativeResize="0"/>
          <p:nvPr/>
        </p:nvPicPr>
        <p:blipFill rotWithShape="1">
          <a:blip r:embed="rId7">
            <a:alphaModFix/>
          </a:blip>
          <a:srcRect/>
          <a:stretch/>
        </p:blipFill>
        <p:spPr>
          <a:xfrm>
            <a:off x="509500" y="4441988"/>
            <a:ext cx="1480269" cy="506676"/>
          </a:xfrm>
          <a:prstGeom prst="rect">
            <a:avLst/>
          </a:prstGeom>
          <a:noFill/>
          <a:ln>
            <a:noFill/>
          </a:ln>
        </p:spPr>
      </p:pic>
      <p:cxnSp>
        <p:nvCxnSpPr>
          <p:cNvPr id="145" name="Google Shape;145;p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additive="base">
                                        <p:cTn id="7" dur="1000"/>
                                        <p:tgtEl>
                                          <p:spTgt spid="142"/>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42">
                                            <p:txEl>
                                              <p:pRg st="0" end="0"/>
                                            </p:txEl>
                                          </p:spTgt>
                                        </p:tgtEl>
                                        <p:attrNameLst>
                                          <p:attrName>style.visibility</p:attrName>
                                        </p:attrNameLst>
                                      </p:cBhvr>
                                      <p:to>
                                        <p:strVal val="visible"/>
                                      </p:to>
                                    </p:set>
                                    <p:anim calcmode="lin" valueType="num">
                                      <p:cBhvr additive="base">
                                        <p:cTn id="10" dur="1000"/>
                                        <p:tgtEl>
                                          <p:spTgt spid="142">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142">
                                            <p:txEl>
                                              <p:pRg st="1" end="1"/>
                                            </p:txEl>
                                          </p:spTgt>
                                        </p:tgtEl>
                                        <p:attrNameLst>
                                          <p:attrName>style.visibility</p:attrName>
                                        </p:attrNameLst>
                                      </p:cBhvr>
                                      <p:to>
                                        <p:strVal val="visible"/>
                                      </p:to>
                                    </p:set>
                                    <p:anim calcmode="lin" valueType="num">
                                      <p:cBhvr additive="base">
                                        <p:cTn id="15" dur="1000"/>
                                        <p:tgtEl>
                                          <p:spTgt spid="142">
                                            <p:txEl>
                                              <p:pRg st="1" end="1"/>
                                            </p:txEl>
                                          </p:spTgt>
                                        </p:tgtEl>
                                        <p:attrNameLst>
                                          <p:attrName>ppt_x</p:attrName>
                                        </p:attrNameLst>
                                      </p:cBhvr>
                                      <p:tavLst>
                                        <p:tav tm="0">
                                          <p:val>
                                            <p:strVal val="#ppt_x+1"/>
                                          </p:val>
                                        </p:tav>
                                        <p:tav tm="100000">
                                          <p:val>
                                            <p:strVal val="#ppt_x"/>
                                          </p:val>
                                        </p:tav>
                                      </p:tavLst>
                                    </p:anim>
                                  </p:childTnLst>
                                </p:cTn>
                              </p:par>
                              <p:par>
                                <p:cTn id="16" presetID="2" presetClass="entr" presetSubtype="2" fill="hold" nodeType="withEffect">
                                  <p:stCondLst>
                                    <p:cond delay="0"/>
                                  </p:stCondLst>
                                  <p:childTnLst>
                                    <p:set>
                                      <p:cBhvr>
                                        <p:cTn id="17" dur="1" fill="hold">
                                          <p:stCondLst>
                                            <p:cond delay="0"/>
                                          </p:stCondLst>
                                        </p:cTn>
                                        <p:tgtEl>
                                          <p:spTgt spid="142">
                                            <p:txEl>
                                              <p:pRg st="2" end="2"/>
                                            </p:txEl>
                                          </p:spTgt>
                                        </p:tgtEl>
                                        <p:attrNameLst>
                                          <p:attrName>style.visibility</p:attrName>
                                        </p:attrNameLst>
                                      </p:cBhvr>
                                      <p:to>
                                        <p:strVal val="visible"/>
                                      </p:to>
                                    </p:set>
                                    <p:anim calcmode="lin" valueType="num">
                                      <p:cBhvr additive="base">
                                        <p:cTn id="18" dur="1000"/>
                                        <p:tgtEl>
                                          <p:spTgt spid="142">
                                            <p:txEl>
                                              <p:pRg st="2" end="2"/>
                                            </p:txEl>
                                          </p:spTgt>
                                        </p:tgtEl>
                                        <p:attrNameLst>
                                          <p:attrName>ppt_x</p:attrName>
                                        </p:attrNameLst>
                                      </p:cBhvr>
                                      <p:tavLst>
                                        <p:tav tm="0">
                                          <p:val>
                                            <p:strVal val="#ppt_x+1"/>
                                          </p:val>
                                        </p:tav>
                                        <p:tav tm="100000">
                                          <p:val>
                                            <p:strVal val="#ppt_x"/>
                                          </p:val>
                                        </p:tav>
                                      </p:tavLst>
                                    </p:anim>
                                  </p:childTnLst>
                                </p:cTn>
                              </p:par>
                              <p:par>
                                <p:cTn id="19" presetID="2" presetClass="entr" presetSubtype="2" fill="hold" nodeType="withEffect">
                                  <p:stCondLst>
                                    <p:cond delay="0"/>
                                  </p:stCondLst>
                                  <p:childTnLst>
                                    <p:set>
                                      <p:cBhvr>
                                        <p:cTn id="20" dur="1" fill="hold">
                                          <p:stCondLst>
                                            <p:cond delay="0"/>
                                          </p:stCondLst>
                                        </p:cTn>
                                        <p:tgtEl>
                                          <p:spTgt spid="142">
                                            <p:txEl>
                                              <p:pRg st="3" end="3"/>
                                            </p:txEl>
                                          </p:spTgt>
                                        </p:tgtEl>
                                        <p:attrNameLst>
                                          <p:attrName>style.visibility</p:attrName>
                                        </p:attrNameLst>
                                      </p:cBhvr>
                                      <p:to>
                                        <p:strVal val="visible"/>
                                      </p:to>
                                    </p:set>
                                    <p:anim calcmode="lin" valueType="num">
                                      <p:cBhvr additive="base">
                                        <p:cTn id="21" dur="1000"/>
                                        <p:tgtEl>
                                          <p:spTgt spid="142">
                                            <p:txEl>
                                              <p:pRg st="3" end="3"/>
                                            </p:txEl>
                                          </p:spTgt>
                                        </p:tgtEl>
                                        <p:attrNameLst>
                                          <p:attrName>ppt_x</p:attrName>
                                        </p:attrNameLst>
                                      </p:cBhvr>
                                      <p:tavLst>
                                        <p:tav tm="0">
                                          <p:val>
                                            <p:strVal val="#ppt_x+1"/>
                                          </p:val>
                                        </p:tav>
                                        <p:tav tm="100000">
                                          <p:val>
                                            <p:strVal val="#ppt_x"/>
                                          </p:val>
                                        </p:tav>
                                      </p:tavLst>
                                    </p:anim>
                                  </p:childTnLst>
                                </p:cTn>
                              </p:par>
                              <p:par>
                                <p:cTn id="22" presetID="2" presetClass="entr" presetSubtype="2" fill="hold" nodeType="withEffect">
                                  <p:stCondLst>
                                    <p:cond delay="0"/>
                                  </p:stCondLst>
                                  <p:childTnLst>
                                    <p:set>
                                      <p:cBhvr>
                                        <p:cTn id="23" dur="1" fill="hold">
                                          <p:stCondLst>
                                            <p:cond delay="0"/>
                                          </p:stCondLst>
                                        </p:cTn>
                                        <p:tgtEl>
                                          <p:spTgt spid="142">
                                            <p:txEl>
                                              <p:pRg st="4" end="4"/>
                                            </p:txEl>
                                          </p:spTgt>
                                        </p:tgtEl>
                                        <p:attrNameLst>
                                          <p:attrName>style.visibility</p:attrName>
                                        </p:attrNameLst>
                                      </p:cBhvr>
                                      <p:to>
                                        <p:strVal val="visible"/>
                                      </p:to>
                                    </p:set>
                                    <p:anim calcmode="lin" valueType="num">
                                      <p:cBhvr additive="base">
                                        <p:cTn id="24" dur="1000"/>
                                        <p:tgtEl>
                                          <p:spTgt spid="142">
                                            <p:txEl>
                                              <p:pRg st="4" end="4"/>
                                            </p:txEl>
                                          </p:spTgt>
                                        </p:tgtEl>
                                        <p:attrNameLst>
                                          <p:attrName>ppt_x</p:attrName>
                                        </p:attrNameLst>
                                      </p:cBhvr>
                                      <p:tavLst>
                                        <p:tav tm="0">
                                          <p:val>
                                            <p:strVal val="#ppt_x+1"/>
                                          </p:val>
                                        </p:tav>
                                        <p:tav tm="100000">
                                          <p:val>
                                            <p:strVal val="#ppt_x"/>
                                          </p:val>
                                        </p:tav>
                                      </p:tavLst>
                                    </p:anim>
                                  </p:childTnLst>
                                </p:cTn>
                              </p:par>
                              <p:par>
                                <p:cTn id="25" presetID="2" presetClass="entr" presetSubtype="2" fill="hold" nodeType="withEffect">
                                  <p:stCondLst>
                                    <p:cond delay="0"/>
                                  </p:stCondLst>
                                  <p:childTnLst>
                                    <p:set>
                                      <p:cBhvr>
                                        <p:cTn id="26" dur="1" fill="hold">
                                          <p:stCondLst>
                                            <p:cond delay="0"/>
                                          </p:stCondLst>
                                        </p:cTn>
                                        <p:tgtEl>
                                          <p:spTgt spid="142">
                                            <p:txEl>
                                              <p:pRg st="5" end="5"/>
                                            </p:txEl>
                                          </p:spTgt>
                                        </p:tgtEl>
                                        <p:attrNameLst>
                                          <p:attrName>style.visibility</p:attrName>
                                        </p:attrNameLst>
                                      </p:cBhvr>
                                      <p:to>
                                        <p:strVal val="visible"/>
                                      </p:to>
                                    </p:set>
                                    <p:anim calcmode="lin" valueType="num">
                                      <p:cBhvr additive="base">
                                        <p:cTn id="27" dur="1000"/>
                                        <p:tgtEl>
                                          <p:spTgt spid="142">
                                            <p:txEl>
                                              <p:pRg st="5" end="5"/>
                                            </p:txEl>
                                          </p:spTgt>
                                        </p:tgtEl>
                                        <p:attrNameLst>
                                          <p:attrName>ppt_x</p:attrName>
                                        </p:attrNameLst>
                                      </p:cBhvr>
                                      <p:tavLst>
                                        <p:tav tm="0">
                                          <p:val>
                                            <p:strVal val="#ppt_x+1"/>
                                          </p:val>
                                        </p:tav>
                                        <p:tav tm="100000">
                                          <p:val>
                                            <p:strVal val="#ppt_x"/>
                                          </p:val>
                                        </p:tav>
                                      </p:tavLst>
                                    </p:anim>
                                  </p:childTnLst>
                                </p:cTn>
                              </p:par>
                              <p:par>
                                <p:cTn id="28" presetID="2" presetClass="entr" presetSubtype="2" fill="hold" nodeType="withEffect">
                                  <p:stCondLst>
                                    <p:cond delay="0"/>
                                  </p:stCondLst>
                                  <p:childTnLst>
                                    <p:set>
                                      <p:cBhvr>
                                        <p:cTn id="29" dur="1" fill="hold">
                                          <p:stCondLst>
                                            <p:cond delay="0"/>
                                          </p:stCondLst>
                                        </p:cTn>
                                        <p:tgtEl>
                                          <p:spTgt spid="142">
                                            <p:txEl>
                                              <p:pRg st="6" end="6"/>
                                            </p:txEl>
                                          </p:spTgt>
                                        </p:tgtEl>
                                        <p:attrNameLst>
                                          <p:attrName>style.visibility</p:attrName>
                                        </p:attrNameLst>
                                      </p:cBhvr>
                                      <p:to>
                                        <p:strVal val="visible"/>
                                      </p:to>
                                    </p:set>
                                    <p:anim calcmode="lin" valueType="num">
                                      <p:cBhvr additive="base">
                                        <p:cTn id="30" dur="1000"/>
                                        <p:tgtEl>
                                          <p:spTgt spid="142">
                                            <p:txEl>
                                              <p:pRg st="6" end="6"/>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2521A0C5-D1B0-9E71-9DFC-A85AA182C50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7ED3399-510F-5301-356B-80084846B29D}"/>
              </a:ext>
            </a:extLst>
          </p:cNvPr>
          <p:cNvPicPr>
            <a:picLocks noChangeAspect="1"/>
          </p:cNvPicPr>
          <p:nvPr/>
        </p:nvPicPr>
        <p:blipFill>
          <a:blip r:embed="rId3"/>
          <a:stretch>
            <a:fillRect/>
          </a:stretch>
        </p:blipFill>
        <p:spPr>
          <a:xfrm>
            <a:off x="2643716" y="778932"/>
            <a:ext cx="1501776" cy="1193802"/>
          </a:xfrm>
          <a:prstGeom prst="rect">
            <a:avLst/>
          </a:prstGeom>
        </p:spPr>
      </p:pic>
      <p:sp>
        <p:nvSpPr>
          <p:cNvPr id="78" name="Google Shape;78;p4">
            <a:extLst>
              <a:ext uri="{FF2B5EF4-FFF2-40B4-BE49-F238E27FC236}">
                <a16:creationId xmlns:a16="http://schemas.microsoft.com/office/drawing/2014/main" id="{6B0CF566-492B-C55E-703B-2BB9CB97AFCC}"/>
              </a:ext>
            </a:extLst>
          </p:cNvPr>
          <p:cNvSpPr/>
          <p:nvPr/>
        </p:nvSpPr>
        <p:spPr>
          <a:xfrm>
            <a:off x="3036066" y="2096933"/>
            <a:ext cx="3076848" cy="8259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algn="ctr">
              <a:buSzPts val="2000"/>
            </a:pPr>
            <a:r>
              <a:rPr lang="en-GB" sz="2000" b="1">
                <a:solidFill>
                  <a:schemeClr val="lt1"/>
                </a:solidFill>
                <a:ea typeface="Montserrat"/>
              </a:rPr>
              <a:t>What are the benefits of registering to vote?</a:t>
            </a:r>
            <a:endParaRPr lang="en-GB" sz="2000" b="1" i="0" u="none" strike="noStrike" cap="none">
              <a:solidFill>
                <a:schemeClr val="lt1"/>
              </a:solidFill>
              <a:ea typeface="Montserrat"/>
            </a:endParaRPr>
          </a:p>
        </p:txBody>
      </p:sp>
      <p:pic>
        <p:nvPicPr>
          <p:cNvPr id="79" name="Google Shape;79;p4">
            <a:extLst>
              <a:ext uri="{FF2B5EF4-FFF2-40B4-BE49-F238E27FC236}">
                <a16:creationId xmlns:a16="http://schemas.microsoft.com/office/drawing/2014/main" id="{4489CDAE-DF67-2A5C-A4EA-EE36E14FE108}"/>
              </a:ext>
            </a:extLst>
          </p:cNvPr>
          <p:cNvPicPr preferRelativeResize="0"/>
          <p:nvPr/>
        </p:nvPicPr>
        <p:blipFill rotWithShape="1">
          <a:blip r:embed="rId4">
            <a:alphaModFix/>
          </a:blip>
          <a:srcRect/>
          <a:stretch/>
        </p:blipFill>
        <p:spPr>
          <a:xfrm>
            <a:off x="7511000" y="4141775"/>
            <a:ext cx="1217475" cy="1217475"/>
          </a:xfrm>
          <a:prstGeom prst="rect">
            <a:avLst/>
          </a:prstGeom>
          <a:noFill/>
          <a:ln>
            <a:noFill/>
          </a:ln>
        </p:spPr>
      </p:pic>
      <p:pic>
        <p:nvPicPr>
          <p:cNvPr id="80" name="Google Shape;80;p4">
            <a:extLst>
              <a:ext uri="{FF2B5EF4-FFF2-40B4-BE49-F238E27FC236}">
                <a16:creationId xmlns:a16="http://schemas.microsoft.com/office/drawing/2014/main" id="{DFD989D6-4E1A-A842-4CB6-03EE84F34542}"/>
              </a:ext>
            </a:extLst>
          </p:cNvPr>
          <p:cNvPicPr preferRelativeResize="0"/>
          <p:nvPr/>
        </p:nvPicPr>
        <p:blipFill rotWithShape="1">
          <a:blip r:embed="rId5">
            <a:alphaModFix/>
          </a:blip>
          <a:srcRect/>
          <a:stretch/>
        </p:blipFill>
        <p:spPr>
          <a:xfrm>
            <a:off x="509500" y="4441988"/>
            <a:ext cx="1480269" cy="506676"/>
          </a:xfrm>
          <a:prstGeom prst="rect">
            <a:avLst/>
          </a:prstGeom>
          <a:noFill/>
          <a:ln>
            <a:noFill/>
          </a:ln>
        </p:spPr>
      </p:pic>
      <p:cxnSp>
        <p:nvCxnSpPr>
          <p:cNvPr id="81" name="Google Shape;81;p4">
            <a:extLst>
              <a:ext uri="{FF2B5EF4-FFF2-40B4-BE49-F238E27FC236}">
                <a16:creationId xmlns:a16="http://schemas.microsoft.com/office/drawing/2014/main" id="{71E40060-70D7-02CC-235A-D6286E077C12}"/>
              </a:ext>
            </a:extLst>
          </p:cNvPr>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82" name="Google Shape;82;p4">
            <a:extLst>
              <a:ext uri="{FF2B5EF4-FFF2-40B4-BE49-F238E27FC236}">
                <a16:creationId xmlns:a16="http://schemas.microsoft.com/office/drawing/2014/main" id="{9286C0DF-F009-4ECC-F50E-90AB43B8A3FC}"/>
              </a:ext>
            </a:extLst>
          </p:cNvPr>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83" name="Google Shape;83;p4">
            <a:extLst>
              <a:ext uri="{FF2B5EF4-FFF2-40B4-BE49-F238E27FC236}">
                <a16:creationId xmlns:a16="http://schemas.microsoft.com/office/drawing/2014/main" id="{4355ED46-6639-82B0-E20D-9758357E47EE}"/>
              </a:ext>
            </a:extLst>
          </p:cNvPr>
          <p:cNvPicPr preferRelativeResize="0"/>
          <p:nvPr/>
        </p:nvPicPr>
        <p:blipFill rotWithShape="1">
          <a:blip r:embed="rId6">
            <a:alphaModFix/>
          </a:blip>
          <a:srcRect/>
          <a:stretch/>
        </p:blipFill>
        <p:spPr>
          <a:xfrm>
            <a:off x="2661938" y="214125"/>
            <a:ext cx="3820125" cy="280150"/>
          </a:xfrm>
          <a:prstGeom prst="rect">
            <a:avLst/>
          </a:prstGeom>
          <a:noFill/>
          <a:ln>
            <a:noFill/>
          </a:ln>
        </p:spPr>
      </p:pic>
      <p:sp>
        <p:nvSpPr>
          <p:cNvPr id="86" name="Google Shape;86;p4">
            <a:extLst>
              <a:ext uri="{FF2B5EF4-FFF2-40B4-BE49-F238E27FC236}">
                <a16:creationId xmlns:a16="http://schemas.microsoft.com/office/drawing/2014/main" id="{672B415E-C13B-CD1F-6142-C735E193BE53}"/>
              </a:ext>
            </a:extLst>
          </p:cNvPr>
          <p:cNvSpPr txBox="1"/>
          <p:nvPr/>
        </p:nvSpPr>
        <p:spPr>
          <a:xfrm>
            <a:off x="458022" y="777004"/>
            <a:ext cx="2446243" cy="516146"/>
          </a:xfrm>
          <a:prstGeom prst="rect">
            <a:avLst/>
          </a:prstGeom>
          <a:noFill/>
          <a:ln>
            <a:noFill/>
          </a:ln>
        </p:spPr>
        <p:txBody>
          <a:bodyPr spcFirstLastPara="1" wrap="square" lIns="91425" tIns="91425" rIns="91425" bIns="91425" anchor="t" anchorCtr="0">
            <a:noAutofit/>
          </a:bodyPr>
          <a:lstStyle/>
          <a:p>
            <a:r>
              <a:rPr lang="en-GB" b="1" dirty="0">
                <a:solidFill>
                  <a:schemeClr val="tx1"/>
                </a:solidFill>
              </a:rPr>
              <a:t>To get your voice heard about issues that matter</a:t>
            </a:r>
            <a:endParaRPr lang="en-US" b="1" dirty="0">
              <a:solidFill>
                <a:schemeClr val="tx1"/>
              </a:solidFill>
            </a:endParaRPr>
          </a:p>
          <a:p>
            <a:r>
              <a:rPr lang="en-GB" dirty="0">
                <a:solidFill>
                  <a:schemeClr val="tx1"/>
                </a:solidFill>
              </a:rPr>
              <a:t>In a democracy, voting is a key way to contribute to the decisions that shape your local area, your community, and the UK.</a:t>
            </a:r>
          </a:p>
        </p:txBody>
      </p:sp>
      <p:pic>
        <p:nvPicPr>
          <p:cNvPr id="6" name="Picture 5">
            <a:extLst>
              <a:ext uri="{FF2B5EF4-FFF2-40B4-BE49-F238E27FC236}">
                <a16:creationId xmlns:a16="http://schemas.microsoft.com/office/drawing/2014/main" id="{BC5B80F0-B601-D5BE-EA90-06F1A8F3D5A5}"/>
              </a:ext>
            </a:extLst>
          </p:cNvPr>
          <p:cNvPicPr>
            <a:picLocks noChangeAspect="1"/>
          </p:cNvPicPr>
          <p:nvPr/>
        </p:nvPicPr>
        <p:blipFill>
          <a:blip r:embed="rId7"/>
          <a:stretch>
            <a:fillRect/>
          </a:stretch>
        </p:blipFill>
        <p:spPr>
          <a:xfrm>
            <a:off x="4605251" y="883026"/>
            <a:ext cx="1505546" cy="921958"/>
          </a:xfrm>
          <a:prstGeom prst="rect">
            <a:avLst/>
          </a:prstGeom>
        </p:spPr>
      </p:pic>
      <p:pic>
        <p:nvPicPr>
          <p:cNvPr id="8" name="Picture 7">
            <a:extLst>
              <a:ext uri="{FF2B5EF4-FFF2-40B4-BE49-F238E27FC236}">
                <a16:creationId xmlns:a16="http://schemas.microsoft.com/office/drawing/2014/main" id="{D5041C21-FD00-8BBF-7549-6785CF4E9EE6}"/>
              </a:ext>
            </a:extLst>
          </p:cNvPr>
          <p:cNvPicPr>
            <a:picLocks noChangeAspect="1"/>
          </p:cNvPicPr>
          <p:nvPr/>
        </p:nvPicPr>
        <p:blipFill>
          <a:blip r:embed="rId8"/>
          <a:stretch>
            <a:fillRect/>
          </a:stretch>
        </p:blipFill>
        <p:spPr>
          <a:xfrm>
            <a:off x="3098925" y="3058195"/>
            <a:ext cx="1322669" cy="906844"/>
          </a:xfrm>
          <a:prstGeom prst="rect">
            <a:avLst/>
          </a:prstGeom>
        </p:spPr>
      </p:pic>
      <p:pic>
        <p:nvPicPr>
          <p:cNvPr id="4" name="Picture 3">
            <a:extLst>
              <a:ext uri="{FF2B5EF4-FFF2-40B4-BE49-F238E27FC236}">
                <a16:creationId xmlns:a16="http://schemas.microsoft.com/office/drawing/2014/main" id="{FC5E22D3-9EEC-1B96-AFFF-6A59C6E43F43}"/>
              </a:ext>
            </a:extLst>
          </p:cNvPr>
          <p:cNvPicPr>
            <a:picLocks noChangeAspect="1"/>
          </p:cNvPicPr>
          <p:nvPr/>
        </p:nvPicPr>
        <p:blipFill>
          <a:blip r:embed="rId9"/>
          <a:stretch>
            <a:fillRect/>
          </a:stretch>
        </p:blipFill>
        <p:spPr>
          <a:xfrm>
            <a:off x="5056022" y="3059182"/>
            <a:ext cx="1175160" cy="1006193"/>
          </a:xfrm>
          <a:prstGeom prst="rect">
            <a:avLst/>
          </a:prstGeom>
        </p:spPr>
      </p:pic>
      <p:sp>
        <p:nvSpPr>
          <p:cNvPr id="88" name="Google Shape;88;p4">
            <a:extLst>
              <a:ext uri="{FF2B5EF4-FFF2-40B4-BE49-F238E27FC236}">
                <a16:creationId xmlns:a16="http://schemas.microsoft.com/office/drawing/2014/main" id="{2F2E9A37-10B3-3B5D-1086-0AF0694281AA}"/>
              </a:ext>
            </a:extLst>
          </p:cNvPr>
          <p:cNvSpPr txBox="1"/>
          <p:nvPr/>
        </p:nvSpPr>
        <p:spPr>
          <a:xfrm>
            <a:off x="6407977" y="2579270"/>
            <a:ext cx="2553795" cy="1629006"/>
          </a:xfrm>
          <a:prstGeom prst="rect">
            <a:avLst/>
          </a:prstGeom>
          <a:noFill/>
          <a:ln>
            <a:noFill/>
          </a:ln>
        </p:spPr>
        <p:txBody>
          <a:bodyPr spcFirstLastPara="1" wrap="square" lIns="91425" tIns="91425" rIns="91425" bIns="91425" anchor="t" anchorCtr="0">
            <a:noAutofit/>
          </a:bodyPr>
          <a:lstStyle/>
          <a:p>
            <a:r>
              <a:rPr lang="en-GB" b="1">
                <a:solidFill>
                  <a:schemeClr val="dk1"/>
                </a:solidFill>
              </a:rPr>
              <a:t>To exercise a fundamental – and hard-won – right</a:t>
            </a:r>
          </a:p>
          <a:p>
            <a:r>
              <a:rPr lang="en-GB">
                <a:solidFill>
                  <a:schemeClr val="dk1"/>
                </a:solidFill>
              </a:rPr>
              <a:t>Before 1832, less than 3% of people in England and Wales could vote. British women have been able to vote for less than 100 years. </a:t>
            </a:r>
          </a:p>
        </p:txBody>
      </p:sp>
      <p:sp>
        <p:nvSpPr>
          <p:cNvPr id="3" name="Google Shape;87;p4">
            <a:extLst>
              <a:ext uri="{FF2B5EF4-FFF2-40B4-BE49-F238E27FC236}">
                <a16:creationId xmlns:a16="http://schemas.microsoft.com/office/drawing/2014/main" id="{7DBF406A-307A-9CA8-62E1-DE58954EB2E4}"/>
              </a:ext>
            </a:extLst>
          </p:cNvPr>
          <p:cNvSpPr txBox="1"/>
          <p:nvPr/>
        </p:nvSpPr>
        <p:spPr>
          <a:xfrm>
            <a:off x="507365" y="2513892"/>
            <a:ext cx="2673207" cy="1776343"/>
          </a:xfrm>
          <a:prstGeom prst="rect">
            <a:avLst/>
          </a:prstGeom>
          <a:noFill/>
          <a:ln>
            <a:noFill/>
          </a:ln>
        </p:spPr>
        <p:txBody>
          <a:bodyPr spcFirstLastPara="1" wrap="square" lIns="91425" tIns="91425" rIns="91425" bIns="91425" anchor="t" anchorCtr="0">
            <a:noAutofit/>
          </a:bodyPr>
          <a:lstStyle/>
          <a:p>
            <a:r>
              <a:rPr lang="en-GB" b="1" dirty="0">
                <a:solidFill>
                  <a:schemeClr val="dk1"/>
                </a:solidFill>
              </a:rPr>
              <a:t>To contribute to a fair criminal justice system</a:t>
            </a:r>
          </a:p>
          <a:p>
            <a:r>
              <a:rPr lang="en-GB" dirty="0">
                <a:solidFill>
                  <a:schemeClr val="dk1"/>
                </a:solidFill>
              </a:rPr>
              <a:t>Courts use the electoral register to select people for jury service. If you’re registered, you can be called to be on a jury. More representative juries mean fairer verdicts.</a:t>
            </a:r>
            <a:endParaRPr lang="en-GB" sz="1100" dirty="0">
              <a:solidFill>
                <a:schemeClr val="dk1"/>
              </a:solidFill>
            </a:endParaRPr>
          </a:p>
        </p:txBody>
      </p:sp>
      <p:sp>
        <p:nvSpPr>
          <p:cNvPr id="87" name="Google Shape;87;p4">
            <a:extLst>
              <a:ext uri="{FF2B5EF4-FFF2-40B4-BE49-F238E27FC236}">
                <a16:creationId xmlns:a16="http://schemas.microsoft.com/office/drawing/2014/main" id="{33908E7D-D787-3728-8BB5-1B1BE43769C2}"/>
              </a:ext>
            </a:extLst>
          </p:cNvPr>
          <p:cNvSpPr txBox="1"/>
          <p:nvPr/>
        </p:nvSpPr>
        <p:spPr>
          <a:xfrm>
            <a:off x="6231953" y="782917"/>
            <a:ext cx="2901842" cy="1799133"/>
          </a:xfrm>
          <a:prstGeom prst="rect">
            <a:avLst/>
          </a:prstGeom>
          <a:noFill/>
          <a:ln>
            <a:noFill/>
          </a:ln>
        </p:spPr>
        <p:txBody>
          <a:bodyPr spcFirstLastPara="1" wrap="square" lIns="91425" tIns="91425" rIns="91425" bIns="91425" anchor="t" anchorCtr="0">
            <a:noAutofit/>
          </a:bodyPr>
          <a:lstStyle/>
          <a:p>
            <a:r>
              <a:rPr lang="en-GB" b="1" dirty="0">
                <a:highlight>
                  <a:srgbClr val="FFFFFF"/>
                </a:highlight>
                <a:ea typeface="Roboto"/>
              </a:rPr>
              <a:t>To improve your credit score </a:t>
            </a:r>
            <a:endParaRPr lang="en-US" sz="1600" b="1" dirty="0">
              <a:ea typeface="Roboto"/>
            </a:endParaRPr>
          </a:p>
          <a:p>
            <a:r>
              <a:rPr lang="en-GB" dirty="0">
                <a:highlight>
                  <a:srgbClr val="FFFFFF"/>
                </a:highlight>
                <a:ea typeface="Roboto"/>
              </a:rPr>
              <a:t>Being on the electoral register helps lenders confirm your name and address, so your credit score can improve. A higher score can increase your chances of getting phone contract or a loan. </a:t>
            </a:r>
            <a:endParaRPr lang="en-US" sz="1600" dirty="0"/>
          </a:p>
        </p:txBody>
      </p:sp>
    </p:spTree>
    <p:extLst>
      <p:ext uri="{BB962C8B-B14F-4D97-AF65-F5344CB8AC3E}">
        <p14:creationId xmlns:p14="http://schemas.microsoft.com/office/powerpoint/2010/main" val="338137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1000"/>
                                        <p:tgtEl>
                                          <p:spTgt spid="8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7"/>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8"/>
                                        </p:tgtEl>
                                        <p:attrNameLst>
                                          <p:attrName>style.visibility</p:attrName>
                                        </p:attrNameLst>
                                      </p:cBhvr>
                                      <p:to>
                                        <p:strVal val="visible"/>
                                      </p:to>
                                    </p:set>
                                  </p:childTnLst>
                                </p:cTn>
                              </p:par>
                              <p:par>
                                <p:cTn id="22" presetID="10"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0"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2ee773b2950_0_94"/>
          <p:cNvSpPr/>
          <p:nvPr/>
        </p:nvSpPr>
        <p:spPr>
          <a:xfrm>
            <a:off x="2661943" y="801400"/>
            <a:ext cx="3486600" cy="6768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dirty="0">
                <a:solidFill>
                  <a:schemeClr val="lt1"/>
                </a:solidFill>
                <a:latin typeface="Arial"/>
                <a:ea typeface="Arial"/>
                <a:cs typeface="Arial"/>
                <a:sym typeface="Arial"/>
              </a:rPr>
              <a:t>Who can you vote for?</a:t>
            </a:r>
            <a:endParaRPr sz="1400" b="1" i="0" u="none" strike="noStrike" cap="none" dirty="0">
              <a:solidFill>
                <a:schemeClr val="lt1"/>
              </a:solidFill>
              <a:latin typeface="Montserrat"/>
              <a:ea typeface="Montserrat"/>
              <a:cs typeface="Montserrat"/>
              <a:sym typeface="Montserrat"/>
            </a:endParaRPr>
          </a:p>
        </p:txBody>
      </p:sp>
      <p:pic>
        <p:nvPicPr>
          <p:cNvPr id="151" name="Google Shape;151;g2ee773b2950_0_94"/>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52" name="Google Shape;152;g2ee773b2950_0_94"/>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53" name="Google Shape;153;g2ee773b2950_0_9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54" name="Google Shape;154;g2ee773b2950_0_94"/>
          <p:cNvCxnSpPr/>
          <p:nvPr/>
        </p:nvCxnSpPr>
        <p:spPr>
          <a:xfrm rot="10800000" flipH="1">
            <a:off x="300800" y="4118075"/>
            <a:ext cx="8208900" cy="23700"/>
          </a:xfrm>
          <a:prstGeom prst="straightConnector1">
            <a:avLst/>
          </a:prstGeom>
          <a:noFill/>
          <a:ln w="9525" cap="flat" cmpd="sng">
            <a:solidFill>
              <a:schemeClr val="dk2"/>
            </a:solidFill>
            <a:prstDash val="solid"/>
            <a:round/>
            <a:headEnd type="none" w="sm" len="sm"/>
            <a:tailEnd type="none" w="sm" len="sm"/>
          </a:ln>
        </p:spPr>
      </p:cxnSp>
      <p:pic>
        <p:nvPicPr>
          <p:cNvPr id="155" name="Google Shape;155;g2ee773b2950_0_94"/>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56" name="Google Shape;156;g2ee773b2950_0_94"/>
          <p:cNvSpPr txBox="1"/>
          <p:nvPr/>
        </p:nvSpPr>
        <p:spPr>
          <a:xfrm>
            <a:off x="685114" y="1624250"/>
            <a:ext cx="42615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GB" sz="1500" b="1" i="0" u="none" strike="noStrike" cap="none" dirty="0">
                <a:latin typeface="Arial"/>
                <a:ea typeface="Arial"/>
                <a:cs typeface="Arial"/>
                <a:sym typeface="Arial"/>
              </a:rPr>
              <a:t>There are three types of election in London: </a:t>
            </a:r>
            <a:endParaRPr sz="900" b="1" i="0" u="none" strike="noStrike" cap="none" dirty="0">
              <a:latin typeface="Arial"/>
              <a:ea typeface="Arial"/>
              <a:cs typeface="Arial"/>
              <a:sym typeface="Arial"/>
            </a:endParaRPr>
          </a:p>
        </p:txBody>
      </p:sp>
      <p:pic>
        <p:nvPicPr>
          <p:cNvPr id="157" name="Google Shape;157;g2ee773b2950_0_94"/>
          <p:cNvPicPr preferRelativeResize="0"/>
          <p:nvPr/>
        </p:nvPicPr>
        <p:blipFill rotWithShape="1">
          <a:blip r:embed="rId6">
            <a:alphaModFix/>
          </a:blip>
          <a:srcRect/>
          <a:stretch/>
        </p:blipFill>
        <p:spPr>
          <a:xfrm>
            <a:off x="521828" y="2043914"/>
            <a:ext cx="7772400" cy="1896123"/>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acd3943-5252-4444-abb6-dd96d8a9ec7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237FD117A42574BA466BA7D5DAEAAB9" ma:contentTypeVersion="3" ma:contentTypeDescription="Create a new document." ma:contentTypeScope="" ma:versionID="1d66d92e50395cd4966db624288a6e36">
  <xsd:schema xmlns:xsd="http://www.w3.org/2001/XMLSchema" xmlns:xs="http://www.w3.org/2001/XMLSchema" xmlns:p="http://schemas.microsoft.com/office/2006/metadata/properties" xmlns:ns2="827d91c9-7156-4793-b1dc-97c4da7da156" xmlns:ns3="5acd3943-5252-4444-abb6-dd96d8a9ec7d" targetNamespace="http://schemas.microsoft.com/office/2006/metadata/properties" ma:root="true" ma:fieldsID="ced289036dbde3f5762dc46ddc6f1d08" ns2:_="" ns3:_="">
    <xsd:import namespace="827d91c9-7156-4793-b1dc-97c4da7da156"/>
    <xsd:import namespace="5acd3943-5252-4444-abb6-dd96d8a9ec7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d91c9-7156-4793-b1dc-97c4da7da1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cd3943-5252-4444-abb6-dd96d8a9ec7d" elementFormDefault="qualified">
    <xsd:import namespace="http://schemas.microsoft.com/office/2006/documentManagement/types"/>
    <xsd:import namespace="http://schemas.microsoft.com/office/infopath/2007/PartnerControls"/>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bc4632c-c0dc-4527-9b44-4e2626a7d4a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A038DE-2863-46FD-B762-A9D0045D246A}">
  <ds:schemaRefs>
    <ds:schemaRef ds:uri="5acd3943-5252-4444-abb6-dd96d8a9ec7d"/>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ED1D536-7C78-432E-8BC9-61DDC4E38903}">
  <ds:schemaRefs>
    <ds:schemaRef ds:uri="5acd3943-5252-4444-abb6-dd96d8a9ec7d"/>
    <ds:schemaRef ds:uri="827d91c9-7156-4793-b1dc-97c4da7da1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560A6BC-5EFE-498A-9987-63238E6AFF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3419</Words>
  <Application>Microsoft Office PowerPoint</Application>
  <PresentationFormat>On-screen Show (16:9)</PresentationFormat>
  <Paragraphs>445</Paragraphs>
  <Slides>30</Slides>
  <Notes>30</Notes>
  <HiddenSlides>0</HiddenSlides>
  <MMClips>1</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Imogen McConnell</cp:lastModifiedBy>
  <cp:revision>78</cp:revision>
  <dcterms:modified xsi:type="dcterms:W3CDTF">2026-09-09T15:45:58Z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0x010100A237FD117A42574BA466BA7D5DAEAAB9</vt:lpwstr>
  </property>
  <property fmtid="{D5CDD505-2E9C-101B-9397-08002B2CF9AE}" pid="3" name="MediaServiceImageTags">
    <vt:lpwstr/>
  </property>
  <property fmtid="{D5CDD505-2E9C-101B-9397-08002B2CF9AE}" pid="4" name="Order">
    <vt:r8>478700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