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31"/>
  </p:notesMasterIdLst>
  <p:sldIdLst>
    <p:sldId id="290" r:id="rId5"/>
    <p:sldId id="291" r:id="rId6"/>
    <p:sldId id="259" r:id="rId7"/>
    <p:sldId id="260" r:id="rId8"/>
    <p:sldId id="261" r:id="rId9"/>
    <p:sldId id="262" r:id="rId10"/>
    <p:sldId id="263" r:id="rId11"/>
    <p:sldId id="265" r:id="rId12"/>
    <p:sldId id="292" r:id="rId13"/>
    <p:sldId id="317" r:id="rId14"/>
    <p:sldId id="266" r:id="rId15"/>
    <p:sldId id="318" r:id="rId16"/>
    <p:sldId id="268" r:id="rId17"/>
    <p:sldId id="273" r:id="rId18"/>
    <p:sldId id="274" r:id="rId19"/>
    <p:sldId id="316" r:id="rId20"/>
    <p:sldId id="275" r:id="rId21"/>
    <p:sldId id="277" r:id="rId22"/>
    <p:sldId id="279" r:id="rId23"/>
    <p:sldId id="281" r:id="rId24"/>
    <p:sldId id="283" r:id="rId25"/>
    <p:sldId id="285" r:id="rId26"/>
    <p:sldId id="287" r:id="rId27"/>
    <p:sldId id="301" r:id="rId28"/>
    <p:sldId id="288" r:id="rId29"/>
    <p:sldId id="284" r:id="rId30"/>
  </p:sldIdLst>
  <p:sldSz cx="9144000" cy="5143500" type="screen16x9"/>
  <p:notesSz cx="6858000" cy="9144000"/>
  <p:embeddedFontLst>
    <p:embeddedFont>
      <p:font typeface="Montserrat" panose="00000500000000000000" pitchFamily="2"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5" roundtripDataSignature="AMtx7min2lcl0BceJNezGxeBZcYuOzOCi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11" dt="2026-09-08T10:44:02.620"/>
    <p1510:client id="{85A5822F-41BC-7BA3-379E-F12F2F560D76}" v="396" dt="2026-09-08T19:38:41.837"/>
    <p1510:client id="{B4046ACC-E8AB-98B8-14FA-E8508AE64AA4}" v="1" dt="2026-09-10T08:41:25.159"/>
    <p1510:client id="{CAA53306-14F9-CA8F-5BC0-68969F661BA9}" v="17" dt="2026-09-08T14:34:21.795"/>
    <p1510:client id="{F79562B6-EA89-AF5C-DD2B-2E1D967D1250}" v="2" dt="2026-09-10T10:08:09.457"/>
  </p1510:revLst>
</p1510:revInfo>
</file>

<file path=ppt/tableStyles.xml><?xml version="1.0" encoding="utf-8"?>
<a:tblStyleLst xmlns:a="http://schemas.openxmlformats.org/drawingml/2006/main" def="{D9501A75-FBD5-42C2-8FAC-0E370915C4F1}">
  <a:tblStyle styleId="{D9501A75-FBD5-42C2-8FAC-0E370915C4F1}"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font" Target="fonts/font3.fntdata"/><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45" Type="http://customschemas.google.com/relationships/presentationmetadata" Target="meta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4.fntdata"/><Relationship Id="rId48" Type="http://schemas.openxmlformats.org/officeDocument/2006/relationships/theme" Target="theme/theme1.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46"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bi Davis" userId="S::abbi.davis@london.gov.uk::a6355f88-9c5d-467e-a163-7375970b0b97" providerId="AD" clId="Web-{DE83EDE6-B6E3-EE45-F69D-1052F316E886}"/>
    <pc:docChg chg="modSld">
      <pc:chgData name="Abbi Davis" userId="S::abbi.davis@london.gov.uk::a6355f88-9c5d-467e-a163-7375970b0b97" providerId="AD" clId="Web-{DE83EDE6-B6E3-EE45-F69D-1052F316E886}" dt="2026-09-04T14:37:13.433" v="61"/>
      <pc:docMkLst>
        <pc:docMk/>
      </pc:docMkLst>
      <pc:sldChg chg="modSp">
        <pc:chgData name="Abbi Davis" userId="S::abbi.davis@london.gov.uk::a6355f88-9c5d-467e-a163-7375970b0b97" providerId="AD" clId="Web-{DE83EDE6-B6E3-EE45-F69D-1052F316E886}" dt="2026-09-04T14:33:57.379" v="40" actId="20577"/>
        <pc:sldMkLst>
          <pc:docMk/>
          <pc:sldMk cId="3224954356" sldId="290"/>
        </pc:sldMkLst>
        <pc:spChg chg="mod">
          <ac:chgData name="Abbi Davis" userId="S::abbi.davis@london.gov.uk::a6355f88-9c5d-467e-a163-7375970b0b97" providerId="AD" clId="Web-{DE83EDE6-B6E3-EE45-F69D-1052F316E886}" dt="2026-09-04T14:33:57.379" v="40" actId="20577"/>
          <ac:spMkLst>
            <pc:docMk/>
            <pc:sldMk cId="3224954356" sldId="290"/>
            <ac:spMk id="61" creationId="{00000000-0000-0000-0000-000000000000}"/>
          </ac:spMkLst>
        </pc:spChg>
      </pc:sldChg>
    </pc:docChg>
  </pc:docChgLst>
  <pc:docChgLst>
    <pc:chgData name="Abbi Davis" userId="S::abbi.davis@london.gov.uk::a6355f88-9c5d-467e-a163-7375970b0b97" providerId="AD" clId="Web-{968EE80D-1007-78D5-CF44-F2C80E28C6AD}"/>
    <pc:docChg chg="modSld">
      <pc:chgData name="Abbi Davis" userId="S::abbi.davis@london.gov.uk::a6355f88-9c5d-467e-a163-7375970b0b97" providerId="AD" clId="Web-{968EE80D-1007-78D5-CF44-F2C80E28C6AD}" dt="2026-09-10T08:59:59.669" v="2"/>
      <pc:docMkLst>
        <pc:docMk/>
      </pc:docMkLst>
      <pc:sldChg chg="modNotes">
        <pc:chgData name="Abbi Davis" userId="S::abbi.davis@london.gov.uk::a6355f88-9c5d-467e-a163-7375970b0b97" providerId="AD" clId="Web-{968EE80D-1007-78D5-CF44-F2C80E28C6AD}" dt="2026-09-10T08:59:59.669" v="2"/>
        <pc:sldMkLst>
          <pc:docMk/>
          <pc:sldMk cId="0" sldId="265"/>
        </pc:sldMkLst>
      </pc:sldChg>
    </pc:docChg>
  </pc:docChgLst>
  <pc:docChgLst>
    <pc:chgData name="Abbi Davis" userId="S::abbi.davis@london.gov.uk::a6355f88-9c5d-467e-a163-7375970b0b97" providerId="AD" clId="Web-{45A2B2EA-288F-6B6B-5CE3-413AF027B0E8}"/>
    <pc:docChg chg="modSld">
      <pc:chgData name="Abbi Davis" userId="S::abbi.davis@london.gov.uk::a6355f88-9c5d-467e-a163-7375970b0b97" providerId="AD" clId="Web-{45A2B2EA-288F-6B6B-5CE3-413AF027B0E8}" dt="2026-09-10T10:09:54.932" v="1"/>
      <pc:docMkLst>
        <pc:docMk/>
      </pc:docMkLst>
      <pc:sldChg chg="modNotes">
        <pc:chgData name="Abbi Davis" userId="S::abbi.davis@london.gov.uk::a6355f88-9c5d-467e-a163-7375970b0b97" providerId="AD" clId="Web-{45A2B2EA-288F-6B6B-5CE3-413AF027B0E8}" dt="2026-09-10T10:09:54.932" v="1"/>
        <pc:sldMkLst>
          <pc:docMk/>
          <pc:sldMk cId="3048646514" sldId="292"/>
        </pc:sldMkLst>
      </pc:sldChg>
    </pc:docChg>
  </pc:docChgLst>
  <pc:docChgLst>
    <pc:chgData name="imogen@shoutoutuk.org" userId="S::urn:spo:guest#imogen@shoutoutuk.org::" providerId="AD" clId="Web-{13829D50-0B60-5509-A4CF-1C693F11F07F}"/>
    <pc:docChg chg="addSld delSld modSld sldOrd">
      <pc:chgData name="imogen@shoutoutuk.org" userId="S::urn:spo:guest#imogen@shoutoutuk.org::" providerId="AD" clId="Web-{13829D50-0B60-5509-A4CF-1C693F11F07F}" dt="2026-08-18T10:58:20.654" v="1886"/>
      <pc:docMkLst>
        <pc:docMk/>
      </pc:docMkLst>
      <pc:sldChg chg="addSp delSp modSp modNotes">
        <pc:chgData name="imogen@shoutoutuk.org" userId="S::urn:spo:guest#imogen@shoutoutuk.org::" providerId="AD" clId="Web-{13829D50-0B60-5509-A4CF-1C693F11F07F}" dt="2026-08-18T10:05:41.296" v="1879"/>
        <pc:sldMkLst>
          <pc:docMk/>
          <pc:sldMk cId="0" sldId="265"/>
        </pc:sldMkLst>
      </pc:sldChg>
      <pc:sldChg chg="modSp modNotes">
        <pc:chgData name="imogen@shoutoutuk.org" userId="S::urn:spo:guest#imogen@shoutoutuk.org::" providerId="AD" clId="Web-{13829D50-0B60-5509-A4CF-1C693F11F07F}" dt="2026-08-18T10:54:21.015" v="1883" actId="20577"/>
        <pc:sldMkLst>
          <pc:docMk/>
          <pc:sldMk cId="0" sldId="288"/>
        </pc:sldMkLst>
        <pc:spChg chg="mod">
          <ac:chgData name="imogen@shoutoutuk.org" userId="S::urn:spo:guest#imogen@shoutoutuk.org::" providerId="AD" clId="Web-{13829D50-0B60-5509-A4CF-1C693F11F07F}" dt="2026-08-18T10:54:21.015" v="1883" actId="20577"/>
          <ac:spMkLst>
            <pc:docMk/>
            <pc:sldMk cId="0" sldId="288"/>
            <ac:spMk id="511" creationId="{00000000-0000-0000-0000-000000000000}"/>
          </ac:spMkLst>
        </pc:spChg>
      </pc:sldChg>
      <pc:sldChg chg="modSp add modNotes">
        <pc:chgData name="imogen@shoutoutuk.org" userId="S::urn:spo:guest#imogen@shoutoutuk.org::" providerId="AD" clId="Web-{13829D50-0B60-5509-A4CF-1C693F11F07F}" dt="2026-08-18T09:48:38.189" v="1878" actId="20577"/>
        <pc:sldMkLst>
          <pc:docMk/>
          <pc:sldMk cId="601472766" sldId="291"/>
        </pc:sldMkLst>
        <pc:spChg chg="mod">
          <ac:chgData name="imogen@shoutoutuk.org" userId="S::urn:spo:guest#imogen@shoutoutuk.org::" providerId="AD" clId="Web-{13829D50-0B60-5509-A4CF-1C693F11F07F}" dt="2026-08-18T09:48:38.189" v="1878" actId="20577"/>
          <ac:spMkLst>
            <pc:docMk/>
            <pc:sldMk cId="601472766" sldId="291"/>
            <ac:spMk id="73" creationId="{00000000-0000-0000-0000-000000000000}"/>
          </ac:spMkLst>
        </pc:spChg>
      </pc:sldChg>
      <pc:sldChg chg="add">
        <pc:chgData name="imogen@shoutoutuk.org" userId="S::urn:spo:guest#imogen@shoutoutuk.org::" providerId="AD" clId="Web-{13829D50-0B60-5509-A4CF-1C693F11F07F}" dt="2026-08-18T10:57:01.618" v="1884"/>
        <pc:sldMkLst>
          <pc:docMk/>
          <pc:sldMk cId="2810787612" sldId="301"/>
        </pc:sldMkLst>
      </pc:sldChg>
    </pc:docChg>
  </pc:docChgLst>
  <pc:docChgLst>
    <pc:chgData name="Abbi Davis" userId="S::abbi.davis@london.gov.uk::a6355f88-9c5d-467e-a163-7375970b0b97" providerId="AD" clId="Web-{9EC40EC8-55B9-B199-2DCE-AFD88127FEA4}"/>
    <pc:docChg chg="modSld">
      <pc:chgData name="Abbi Davis" userId="S::abbi.davis@london.gov.uk::a6355f88-9c5d-467e-a163-7375970b0b97" providerId="AD" clId="Web-{9EC40EC8-55B9-B199-2DCE-AFD88127FEA4}" dt="2026-08-24T16:49:09.510" v="354" actId="20577"/>
      <pc:docMkLst>
        <pc:docMk/>
      </pc:docMkLst>
      <pc:sldChg chg="modNotes">
        <pc:chgData name="Abbi Davis" userId="S::abbi.davis@london.gov.uk::a6355f88-9c5d-467e-a163-7375970b0b97" providerId="AD" clId="Web-{9EC40EC8-55B9-B199-2DCE-AFD88127FEA4}" dt="2026-08-24T16:17:35.721" v="92"/>
        <pc:sldMkLst>
          <pc:docMk/>
          <pc:sldMk cId="0" sldId="259"/>
        </pc:sldMkLst>
      </pc:sldChg>
      <pc:sldChg chg="modSp">
        <pc:chgData name="Abbi Davis" userId="S::abbi.davis@london.gov.uk::a6355f88-9c5d-467e-a163-7375970b0b97" providerId="AD" clId="Web-{9EC40EC8-55B9-B199-2DCE-AFD88127FEA4}" dt="2026-08-24T16:18:17.206" v="93" actId="20577"/>
        <pc:sldMkLst>
          <pc:docMk/>
          <pc:sldMk cId="0" sldId="261"/>
        </pc:sldMkLst>
        <pc:spChg chg="mod">
          <ac:chgData name="Abbi Davis" userId="S::abbi.davis@london.gov.uk::a6355f88-9c5d-467e-a163-7375970b0b97" providerId="AD" clId="Web-{9EC40EC8-55B9-B199-2DCE-AFD88127FEA4}" dt="2026-08-24T16:18:17.206" v="93" actId="20577"/>
          <ac:spMkLst>
            <pc:docMk/>
            <pc:sldMk cId="0" sldId="261"/>
            <ac:spMk id="147" creationId="{00000000-0000-0000-0000-000000000000}"/>
          </ac:spMkLst>
        </pc:spChg>
      </pc:sldChg>
      <pc:sldChg chg="modSp">
        <pc:chgData name="Abbi Davis" userId="S::abbi.davis@london.gov.uk::a6355f88-9c5d-467e-a163-7375970b0b97" providerId="AD" clId="Web-{9EC40EC8-55B9-B199-2DCE-AFD88127FEA4}" dt="2026-08-24T16:19:03.177" v="97" actId="1076"/>
        <pc:sldMkLst>
          <pc:docMk/>
          <pc:sldMk cId="0" sldId="263"/>
        </pc:sldMkLst>
        <pc:spChg chg="mod">
          <ac:chgData name="Abbi Davis" userId="S::abbi.davis@london.gov.uk::a6355f88-9c5d-467e-a163-7375970b0b97" providerId="AD" clId="Web-{9EC40EC8-55B9-B199-2DCE-AFD88127FEA4}" dt="2026-08-24T16:19:03.177" v="97" actId="1076"/>
          <ac:spMkLst>
            <pc:docMk/>
            <pc:sldMk cId="0" sldId="263"/>
            <ac:spMk id="173" creationId="{00000000-0000-0000-0000-000000000000}"/>
          </ac:spMkLst>
        </pc:spChg>
      </pc:sldChg>
      <pc:sldChg chg="modNotes">
        <pc:chgData name="Abbi Davis" userId="S::abbi.davis@london.gov.uk::a6355f88-9c5d-467e-a163-7375970b0b97" providerId="AD" clId="Web-{9EC40EC8-55B9-B199-2DCE-AFD88127FEA4}" dt="2026-08-24T16:33:34.663" v="113"/>
        <pc:sldMkLst>
          <pc:docMk/>
          <pc:sldMk cId="0" sldId="268"/>
        </pc:sldMkLst>
      </pc:sldChg>
      <pc:sldChg chg="modNotes">
        <pc:chgData name="Abbi Davis" userId="S::abbi.davis@london.gov.uk::a6355f88-9c5d-467e-a163-7375970b0b97" providerId="AD" clId="Web-{9EC40EC8-55B9-B199-2DCE-AFD88127FEA4}" dt="2026-08-24T16:36:11.747" v="123"/>
        <pc:sldMkLst>
          <pc:docMk/>
          <pc:sldMk cId="0" sldId="273"/>
        </pc:sldMkLst>
      </pc:sldChg>
      <pc:sldChg chg="modNotes">
        <pc:chgData name="Abbi Davis" userId="S::abbi.davis@london.gov.uk::a6355f88-9c5d-467e-a163-7375970b0b97" providerId="AD" clId="Web-{9EC40EC8-55B9-B199-2DCE-AFD88127FEA4}" dt="2026-08-24T16:42:08.494" v="131"/>
        <pc:sldMkLst>
          <pc:docMk/>
          <pc:sldMk cId="0" sldId="275"/>
        </pc:sldMkLst>
      </pc:sldChg>
      <pc:sldChg chg="modSp">
        <pc:chgData name="Abbi Davis" userId="S::abbi.davis@london.gov.uk::a6355f88-9c5d-467e-a163-7375970b0b97" providerId="AD" clId="Web-{9EC40EC8-55B9-B199-2DCE-AFD88127FEA4}" dt="2026-08-24T16:43:22.560" v="158" actId="20577"/>
        <pc:sldMkLst>
          <pc:docMk/>
          <pc:sldMk cId="0" sldId="279"/>
        </pc:sldMkLst>
        <pc:spChg chg="mod">
          <ac:chgData name="Abbi Davis" userId="S::abbi.davis@london.gov.uk::a6355f88-9c5d-467e-a163-7375970b0b97" providerId="AD" clId="Web-{9EC40EC8-55B9-B199-2DCE-AFD88127FEA4}" dt="2026-08-24T16:43:22.560" v="158" actId="20577"/>
          <ac:spMkLst>
            <pc:docMk/>
            <pc:sldMk cId="0" sldId="279"/>
            <ac:spMk id="396" creationId="{00000000-0000-0000-0000-000000000000}"/>
          </ac:spMkLst>
        </pc:spChg>
      </pc:sldChg>
      <pc:sldChg chg="modSp">
        <pc:chgData name="Abbi Davis" userId="S::abbi.davis@london.gov.uk::a6355f88-9c5d-467e-a163-7375970b0b97" providerId="AD" clId="Web-{9EC40EC8-55B9-B199-2DCE-AFD88127FEA4}" dt="2026-08-24T16:46:37.520" v="254" actId="20577"/>
        <pc:sldMkLst>
          <pc:docMk/>
          <pc:sldMk cId="0" sldId="281"/>
        </pc:sldMkLst>
        <pc:spChg chg="mod">
          <ac:chgData name="Abbi Davis" userId="S::abbi.davis@london.gov.uk::a6355f88-9c5d-467e-a163-7375970b0b97" providerId="AD" clId="Web-{9EC40EC8-55B9-B199-2DCE-AFD88127FEA4}" dt="2026-08-24T16:46:37.520" v="254" actId="20577"/>
          <ac:spMkLst>
            <pc:docMk/>
            <pc:sldMk cId="0" sldId="281"/>
            <ac:spMk id="421" creationId="{00000000-0000-0000-0000-000000000000}"/>
          </ac:spMkLst>
        </pc:spChg>
      </pc:sldChg>
      <pc:sldChg chg="modSp">
        <pc:chgData name="Abbi Davis" userId="S::abbi.davis@london.gov.uk::a6355f88-9c5d-467e-a163-7375970b0b97" providerId="AD" clId="Web-{9EC40EC8-55B9-B199-2DCE-AFD88127FEA4}" dt="2026-08-24T16:48:31.071" v="353" actId="20577"/>
        <pc:sldMkLst>
          <pc:docMk/>
          <pc:sldMk cId="0" sldId="283"/>
        </pc:sldMkLst>
        <pc:spChg chg="mod">
          <ac:chgData name="Abbi Davis" userId="S::abbi.davis@london.gov.uk::a6355f88-9c5d-467e-a163-7375970b0b97" providerId="AD" clId="Web-{9EC40EC8-55B9-B199-2DCE-AFD88127FEA4}" dt="2026-08-24T16:48:31.071" v="353" actId="20577"/>
          <ac:spMkLst>
            <pc:docMk/>
            <pc:sldMk cId="0" sldId="283"/>
            <ac:spMk id="446" creationId="{00000000-0000-0000-0000-000000000000}"/>
          </ac:spMkLst>
        </pc:spChg>
      </pc:sldChg>
      <pc:sldChg chg="modSp">
        <pc:chgData name="Abbi Davis" userId="S::abbi.davis@london.gov.uk::a6355f88-9c5d-467e-a163-7375970b0b97" providerId="AD" clId="Web-{9EC40EC8-55B9-B199-2DCE-AFD88127FEA4}" dt="2026-08-24T16:44:48.657" v="200" actId="20577"/>
        <pc:sldMkLst>
          <pc:docMk/>
          <pc:sldMk cId="0" sldId="285"/>
        </pc:sldMkLst>
        <pc:spChg chg="mod">
          <ac:chgData name="Abbi Davis" userId="S::abbi.davis@london.gov.uk::a6355f88-9c5d-467e-a163-7375970b0b97" providerId="AD" clId="Web-{9EC40EC8-55B9-B199-2DCE-AFD88127FEA4}" dt="2026-08-24T16:44:48.657" v="200" actId="20577"/>
          <ac:spMkLst>
            <pc:docMk/>
            <pc:sldMk cId="0" sldId="285"/>
            <ac:spMk id="471" creationId="{00000000-0000-0000-0000-000000000000}"/>
          </ac:spMkLst>
        </pc:spChg>
      </pc:sldChg>
      <pc:sldChg chg="modSp">
        <pc:chgData name="Abbi Davis" userId="S::abbi.davis@london.gov.uk::a6355f88-9c5d-467e-a163-7375970b0b97" providerId="AD" clId="Web-{9EC40EC8-55B9-B199-2DCE-AFD88127FEA4}" dt="2026-08-24T16:45:52.034" v="234" actId="20577"/>
        <pc:sldMkLst>
          <pc:docMk/>
          <pc:sldMk cId="0" sldId="287"/>
        </pc:sldMkLst>
        <pc:spChg chg="mod">
          <ac:chgData name="Abbi Davis" userId="S::abbi.davis@london.gov.uk::a6355f88-9c5d-467e-a163-7375970b0b97" providerId="AD" clId="Web-{9EC40EC8-55B9-B199-2DCE-AFD88127FEA4}" dt="2026-08-24T16:45:52.034" v="234" actId="20577"/>
          <ac:spMkLst>
            <pc:docMk/>
            <pc:sldMk cId="0" sldId="287"/>
            <ac:spMk id="496" creationId="{00000000-0000-0000-0000-000000000000}"/>
          </ac:spMkLst>
        </pc:spChg>
      </pc:sldChg>
      <pc:sldChg chg="modSp modNotes">
        <pc:chgData name="Abbi Davis" userId="S::abbi.davis@london.gov.uk::a6355f88-9c5d-467e-a163-7375970b0b97" providerId="AD" clId="Web-{9EC40EC8-55B9-B199-2DCE-AFD88127FEA4}" dt="2026-08-24T16:17:17.673" v="90"/>
        <pc:sldMkLst>
          <pc:docMk/>
          <pc:sldMk cId="601472766" sldId="291"/>
        </pc:sldMkLst>
        <pc:spChg chg="mod">
          <ac:chgData name="Abbi Davis" userId="S::abbi.davis@london.gov.uk::a6355f88-9c5d-467e-a163-7375970b0b97" providerId="AD" clId="Web-{9EC40EC8-55B9-B199-2DCE-AFD88127FEA4}" dt="2026-08-24T16:16:24.234" v="69" actId="20577"/>
          <ac:spMkLst>
            <pc:docMk/>
            <pc:sldMk cId="601472766" sldId="291"/>
            <ac:spMk id="73" creationId="{00000000-0000-0000-0000-000000000000}"/>
          </ac:spMkLst>
        </pc:spChg>
      </pc:sldChg>
      <pc:sldChg chg="modSp">
        <pc:chgData name="Abbi Davis" userId="S::abbi.davis@london.gov.uk::a6355f88-9c5d-467e-a163-7375970b0b97" providerId="AD" clId="Web-{9EC40EC8-55B9-B199-2DCE-AFD88127FEA4}" dt="2026-08-24T16:49:09.510" v="354" actId="20577"/>
        <pc:sldMkLst>
          <pc:docMk/>
          <pc:sldMk cId="2810787612" sldId="301"/>
        </pc:sldMkLst>
        <pc:spChg chg="mod">
          <ac:chgData name="Abbi Davis" userId="S::abbi.davis@london.gov.uk::a6355f88-9c5d-467e-a163-7375970b0b97" providerId="AD" clId="Web-{9EC40EC8-55B9-B199-2DCE-AFD88127FEA4}" dt="2026-08-24T16:49:09.510" v="354" actId="20577"/>
          <ac:spMkLst>
            <pc:docMk/>
            <pc:sldMk cId="2810787612" sldId="301"/>
            <ac:spMk id="5" creationId="{A14AF8E6-5C2F-F112-761A-71180A3DB89B}"/>
          </ac:spMkLst>
        </pc:spChg>
      </pc:sldChg>
    </pc:docChg>
  </pc:docChgLst>
  <pc:docChgLst>
    <pc:chgData name="Imogen McConnell" userId="S::imogen_shoutoutuk.org#ext#@transportforlondon.onmicrosoft.com::e1375e47-3a55-421f-acc5-2904859c6116" providerId="AD" clId="Web-{9B956F22-5103-B169-CD9B-C2F2E7648C31}"/>
    <pc:docChg chg="modSld">
      <pc:chgData name="Imogen McConnell" userId="S::imogen_shoutoutuk.org#ext#@transportforlondon.onmicrosoft.com::e1375e47-3a55-421f-acc5-2904859c6116" providerId="AD" clId="Web-{9B956F22-5103-B169-CD9B-C2F2E7648C31}" dt="2026-09-03T11:08:10.320" v="5" actId="20577"/>
      <pc:docMkLst>
        <pc:docMk/>
      </pc:docMkLst>
      <pc:sldChg chg="modSp">
        <pc:chgData name="Imogen McConnell" userId="S::imogen_shoutoutuk.org#ext#@transportforlondon.onmicrosoft.com::e1375e47-3a55-421f-acc5-2904859c6116" providerId="AD" clId="Web-{9B956F22-5103-B169-CD9B-C2F2E7648C31}" dt="2026-09-03T11:08:10.320" v="5" actId="20577"/>
        <pc:sldMkLst>
          <pc:docMk/>
          <pc:sldMk cId="0" sldId="274"/>
        </pc:sldMkLst>
        <pc:spChg chg="mod">
          <ac:chgData name="Imogen McConnell" userId="S::imogen_shoutoutuk.org#ext#@transportforlondon.onmicrosoft.com::e1375e47-3a55-421f-acc5-2904859c6116" providerId="AD" clId="Web-{9B956F22-5103-B169-CD9B-C2F2E7648C31}" dt="2026-09-03T11:08:10.320" v="5" actId="20577"/>
          <ac:spMkLst>
            <pc:docMk/>
            <pc:sldMk cId="0" sldId="274"/>
            <ac:spMk id="323" creationId="{00000000-0000-0000-0000-000000000000}"/>
          </ac:spMkLst>
        </pc:spChg>
      </pc:sldChg>
    </pc:docChg>
  </pc:docChgLst>
  <pc:docChgLst>
    <pc:chgData name="Imogen McConnell" userId="S::imogen_shoutoutuk.org#ext#@transportforlondon.onmicrosoft.com::e1375e47-3a55-421f-acc5-2904859c6116" providerId="AD" clId="Web-{00000000-0000-0000-0000-000000000000}"/>
    <pc:docChg chg="modSld">
      <pc:chgData name="Imogen McConnell" userId="S::imogen_shoutoutuk.org#ext#@transportforlondon.onmicrosoft.com::e1375e47-3a55-421f-acc5-2904859c6116" providerId="AD" clId="Web-{00000000-0000-0000-0000-000000000000}" dt="2026-09-08T10:44:01.698" v="7" actId="20577"/>
      <pc:docMkLst>
        <pc:docMk/>
      </pc:docMkLst>
      <pc:sldChg chg="modSp">
        <pc:chgData name="Imogen McConnell" userId="S::imogen_shoutoutuk.org#ext#@transportforlondon.onmicrosoft.com::e1375e47-3a55-421f-acc5-2904859c6116" providerId="AD" clId="Web-{00000000-0000-0000-0000-000000000000}" dt="2026-09-08T10:36:06.558" v="3" actId="20577"/>
        <pc:sldMkLst>
          <pc:docMk/>
          <pc:sldMk cId="0" sldId="274"/>
        </pc:sldMkLst>
        <pc:spChg chg="mod">
          <ac:chgData name="Imogen McConnell" userId="S::imogen_shoutoutuk.org#ext#@transportforlondon.onmicrosoft.com::e1375e47-3a55-421f-acc5-2904859c6116" providerId="AD" clId="Web-{00000000-0000-0000-0000-000000000000}" dt="2026-09-08T10:36:06.558" v="3" actId="20577"/>
          <ac:spMkLst>
            <pc:docMk/>
            <pc:sldMk cId="0" sldId="274"/>
            <ac:spMk id="323" creationId="{00000000-0000-0000-0000-000000000000}"/>
          </ac:spMkLst>
        </pc:spChg>
      </pc:sldChg>
      <pc:sldChg chg="modSp">
        <pc:chgData name="Imogen McConnell" userId="S::imogen_shoutoutuk.org#ext#@transportforlondon.onmicrosoft.com::e1375e47-3a55-421f-acc5-2904859c6116" providerId="AD" clId="Web-{00000000-0000-0000-0000-000000000000}" dt="2026-09-08T10:44:01.698" v="7" actId="20577"/>
        <pc:sldMkLst>
          <pc:docMk/>
          <pc:sldMk cId="2810787612" sldId="301"/>
        </pc:sldMkLst>
        <pc:spChg chg="mod">
          <ac:chgData name="Imogen McConnell" userId="S::imogen_shoutoutuk.org#ext#@transportforlondon.onmicrosoft.com::e1375e47-3a55-421f-acc5-2904859c6116" providerId="AD" clId="Web-{00000000-0000-0000-0000-000000000000}" dt="2026-09-08T10:44:01.698" v="7" actId="20577"/>
          <ac:spMkLst>
            <pc:docMk/>
            <pc:sldMk cId="2810787612" sldId="301"/>
            <ac:spMk id="5" creationId="{A14AF8E6-5C2F-F112-761A-71180A3DB89B}"/>
          </ac:spMkLst>
        </pc:spChg>
      </pc:sldChg>
      <pc:sldChg chg="modSp">
        <pc:chgData name="Imogen McConnell" userId="S::imogen_shoutoutuk.org#ext#@transportforlondon.onmicrosoft.com::e1375e47-3a55-421f-acc5-2904859c6116" providerId="AD" clId="Web-{00000000-0000-0000-0000-000000000000}" dt="2026-09-08T10:36:08.824" v="6" actId="20577"/>
        <pc:sldMkLst>
          <pc:docMk/>
          <pc:sldMk cId="73656159" sldId="316"/>
        </pc:sldMkLst>
        <pc:spChg chg="mod">
          <ac:chgData name="Imogen McConnell" userId="S::imogen_shoutoutuk.org#ext#@transportforlondon.onmicrosoft.com::e1375e47-3a55-421f-acc5-2904859c6116" providerId="AD" clId="Web-{00000000-0000-0000-0000-000000000000}" dt="2026-09-08T10:36:08.824" v="6" actId="20577"/>
          <ac:spMkLst>
            <pc:docMk/>
            <pc:sldMk cId="73656159" sldId="316"/>
            <ac:spMk id="260" creationId="{00000000-0000-0000-0000-000000000000}"/>
          </ac:spMkLst>
        </pc:spChg>
      </pc:sldChg>
    </pc:docChg>
  </pc:docChgLst>
  <pc:docChgLst>
    <pc:chgData name="Imogen McConnell" userId="S::imogen_shoutoutuk.org#ext#@transportforlondon.onmicrosoft.com::e1375e47-3a55-421f-acc5-2904859c6116" providerId="AD" clId="Web-{0FC3DFC6-1211-86B5-7528-ADBB06A11AB9}"/>
    <pc:docChg chg="modSld">
      <pc:chgData name="Imogen McConnell" userId="S::imogen_shoutoutuk.org#ext#@transportforlondon.onmicrosoft.com::e1375e47-3a55-421f-acc5-2904859c6116" providerId="AD" clId="Web-{0FC3DFC6-1211-86B5-7528-ADBB06A11AB9}" dt="2026-09-07T12:19:46.032" v="1" actId="20577"/>
      <pc:docMkLst>
        <pc:docMk/>
      </pc:docMkLst>
      <pc:sldChg chg="modSp">
        <pc:chgData name="Imogen McConnell" userId="S::imogen_shoutoutuk.org#ext#@transportforlondon.onmicrosoft.com::e1375e47-3a55-421f-acc5-2904859c6116" providerId="AD" clId="Web-{0FC3DFC6-1211-86B5-7528-ADBB06A11AB9}" dt="2026-09-07T12:19:46.032" v="1" actId="20577"/>
        <pc:sldMkLst>
          <pc:docMk/>
          <pc:sldMk cId="3224954356" sldId="290"/>
        </pc:sldMkLst>
        <pc:spChg chg="mod">
          <ac:chgData name="Imogen McConnell" userId="S::imogen_shoutoutuk.org#ext#@transportforlondon.onmicrosoft.com::e1375e47-3a55-421f-acc5-2904859c6116" providerId="AD" clId="Web-{0FC3DFC6-1211-86B5-7528-ADBB06A11AB9}" dt="2026-09-07T12:19:46.032" v="1" actId="20577"/>
          <ac:spMkLst>
            <pc:docMk/>
            <pc:sldMk cId="3224954356" sldId="290"/>
            <ac:spMk id="61" creationId="{00000000-0000-0000-0000-000000000000}"/>
          </ac:spMkLst>
        </pc:spChg>
      </pc:sldChg>
    </pc:docChg>
  </pc:docChgLst>
  <pc:docChgLst>
    <pc:chgData name="imogen@shoutoutuk.org" userId="S::urn:spo:guest#imogen@shoutoutuk.org::" providerId="AD" clId="Web-{8F066BDA-AE93-F5F2-4F7E-AA2E4C972FA4}"/>
    <pc:docChg chg="addSld modSld">
      <pc:chgData name="imogen@shoutoutuk.org" userId="S::urn:spo:guest#imogen@shoutoutuk.org::" providerId="AD" clId="Web-{8F066BDA-AE93-F5F2-4F7E-AA2E4C972FA4}" dt="2026-08-19T10:02:41.735" v="1" actId="1076"/>
      <pc:docMkLst>
        <pc:docMk/>
      </pc:docMkLst>
      <pc:sldChg chg="modSp">
        <pc:chgData name="imogen@shoutoutuk.org" userId="S::urn:spo:guest#imogen@shoutoutuk.org::" providerId="AD" clId="Web-{8F066BDA-AE93-F5F2-4F7E-AA2E4C972FA4}" dt="2026-08-19T10:02:41.735" v="1" actId="1076"/>
        <pc:sldMkLst>
          <pc:docMk/>
          <pc:sldMk cId="0" sldId="262"/>
        </pc:sldMkLst>
        <pc:spChg chg="mod">
          <ac:chgData name="imogen@shoutoutuk.org" userId="S::urn:spo:guest#imogen@shoutoutuk.org::" providerId="AD" clId="Web-{8F066BDA-AE93-F5F2-4F7E-AA2E4C972FA4}" dt="2026-08-19T10:02:41.735" v="1" actId="1076"/>
          <ac:spMkLst>
            <pc:docMk/>
            <pc:sldMk cId="0" sldId="262"/>
            <ac:spMk id="157" creationId="{00000000-0000-0000-0000-000000000000}"/>
          </ac:spMkLst>
        </pc:spChg>
      </pc:sldChg>
      <pc:sldChg chg="add">
        <pc:chgData name="imogen@shoutoutuk.org" userId="S::urn:spo:guest#imogen@shoutoutuk.org::" providerId="AD" clId="Web-{8F066BDA-AE93-F5F2-4F7E-AA2E4C972FA4}" dt="2026-08-19T09:54:26.597" v="0"/>
        <pc:sldMkLst>
          <pc:docMk/>
          <pc:sldMk cId="73656159" sldId="316"/>
        </pc:sldMkLst>
      </pc:sldChg>
    </pc:docChg>
  </pc:docChgLst>
  <pc:docChgLst>
    <pc:chgData name="Imogen McConnell" userId="S::imogen_shoutoutuk.org#ext#@transportforlondon.onmicrosoft.com::e1375e47-3a55-421f-acc5-2904859c6116" providerId="AD" clId="Web-{CAA53306-14F9-CA8F-5BC0-68969F661BA9}"/>
    <pc:docChg chg="modSld">
      <pc:chgData name="Imogen McConnell" userId="S::imogen_shoutoutuk.org#ext#@transportforlondon.onmicrosoft.com::e1375e47-3a55-421f-acc5-2904859c6116" providerId="AD" clId="Web-{CAA53306-14F9-CA8F-5BC0-68969F661BA9}" dt="2026-09-08T14:34:20.826" v="18" actId="20577"/>
      <pc:docMkLst>
        <pc:docMk/>
      </pc:docMkLst>
      <pc:sldChg chg="modNotes">
        <pc:chgData name="Imogen McConnell" userId="S::imogen_shoutoutuk.org#ext#@transportforlondon.onmicrosoft.com::e1375e47-3a55-421f-acc5-2904859c6116" providerId="AD" clId="Web-{CAA53306-14F9-CA8F-5BC0-68969F661BA9}" dt="2026-09-08T14:31:47.850" v="3"/>
        <pc:sldMkLst>
          <pc:docMk/>
          <pc:sldMk cId="0" sldId="259"/>
        </pc:sldMkLst>
      </pc:sldChg>
      <pc:sldChg chg="modSp">
        <pc:chgData name="Imogen McConnell" userId="S::imogen_shoutoutuk.org#ext#@transportforlondon.onmicrosoft.com::e1375e47-3a55-421f-acc5-2904859c6116" providerId="AD" clId="Web-{CAA53306-14F9-CA8F-5BC0-68969F661BA9}" dt="2026-09-08T14:34:09.529" v="6" actId="20577"/>
        <pc:sldMkLst>
          <pc:docMk/>
          <pc:sldMk cId="0" sldId="266"/>
        </pc:sldMkLst>
        <pc:spChg chg="mod">
          <ac:chgData name="Imogen McConnell" userId="S::imogen_shoutoutuk.org#ext#@transportforlondon.onmicrosoft.com::e1375e47-3a55-421f-acc5-2904859c6116" providerId="AD" clId="Web-{CAA53306-14F9-CA8F-5BC0-68969F661BA9}" dt="2026-09-08T14:34:09.529" v="6" actId="20577"/>
          <ac:spMkLst>
            <pc:docMk/>
            <pc:sldMk cId="0" sldId="266"/>
            <ac:spMk id="3" creationId="{A9A2A538-4907-8A3F-ABEC-345E2A8CC864}"/>
          </ac:spMkLst>
        </pc:spChg>
      </pc:sldChg>
      <pc:sldChg chg="modSp">
        <pc:chgData name="Imogen McConnell" userId="S::imogen_shoutoutuk.org#ext#@transportforlondon.onmicrosoft.com::e1375e47-3a55-421f-acc5-2904859c6116" providerId="AD" clId="Web-{CAA53306-14F9-CA8F-5BC0-68969F661BA9}" dt="2026-09-08T14:34:20.826" v="18" actId="20577"/>
        <pc:sldMkLst>
          <pc:docMk/>
          <pc:sldMk cId="0" sldId="268"/>
        </pc:sldMkLst>
        <pc:spChg chg="mod">
          <ac:chgData name="Imogen McConnell" userId="S::imogen_shoutoutuk.org#ext#@transportforlondon.onmicrosoft.com::e1375e47-3a55-421f-acc5-2904859c6116" providerId="AD" clId="Web-{CAA53306-14F9-CA8F-5BC0-68969F661BA9}" dt="2026-09-08T14:34:20.826" v="18" actId="20577"/>
          <ac:spMkLst>
            <pc:docMk/>
            <pc:sldMk cId="0" sldId="268"/>
            <ac:spMk id="3" creationId="{3F4DB714-5AAF-0312-7303-9ABBAA5384D7}"/>
          </ac:spMkLst>
        </pc:spChg>
      </pc:sldChg>
    </pc:docChg>
  </pc:docChgLst>
  <pc:docChgLst>
    <pc:chgData name="Abbi Davis" userId="S::abbi.davis@london.gov.uk::a6355f88-9c5d-467e-a163-7375970b0b97" providerId="AD" clId="Web-{B4046ACC-E8AB-98B8-14FA-E8508AE64AA4}"/>
    <pc:docChg chg="modSld">
      <pc:chgData name="Abbi Davis" userId="S::abbi.davis@london.gov.uk::a6355f88-9c5d-467e-a163-7375970b0b97" providerId="AD" clId="Web-{B4046ACC-E8AB-98B8-14FA-E8508AE64AA4}" dt="2026-09-10T08:41:28.816" v="19"/>
      <pc:docMkLst>
        <pc:docMk/>
      </pc:docMkLst>
      <pc:sldChg chg="modNotes">
        <pc:chgData name="Abbi Davis" userId="S::abbi.davis@london.gov.uk::a6355f88-9c5d-467e-a163-7375970b0b97" providerId="AD" clId="Web-{B4046ACC-E8AB-98B8-14FA-E8508AE64AA4}" dt="2026-09-10T08:41:24.050" v="10"/>
        <pc:sldMkLst>
          <pc:docMk/>
          <pc:sldMk cId="0" sldId="260"/>
        </pc:sldMkLst>
      </pc:sldChg>
      <pc:sldChg chg="modNotes">
        <pc:chgData name="Abbi Davis" userId="S::abbi.davis@london.gov.uk::a6355f88-9c5d-467e-a163-7375970b0b97" providerId="AD" clId="Web-{B4046ACC-E8AB-98B8-14FA-E8508AE64AA4}" dt="2026-09-10T08:41:28.816" v="19"/>
        <pc:sldMkLst>
          <pc:docMk/>
          <pc:sldMk cId="0" sldId="261"/>
        </pc:sldMkLst>
      </pc:sldChg>
    </pc:docChg>
  </pc:docChgLst>
  <pc:docChgLst>
    <pc:chgData name="Imogen McConnell" userId="S::imogen_shoutoutuk.org#ext#@transportforlondon.onmicrosoft.com::e1375e47-3a55-421f-acc5-2904859c6116" providerId="AD" clId="Web-{27F47EAF-43C2-E05E-AF35-9B4F9FC00834}"/>
    <pc:docChg chg="modSld">
      <pc:chgData name="Imogen McConnell" userId="S::imogen_shoutoutuk.org#ext#@transportforlondon.onmicrosoft.com::e1375e47-3a55-421f-acc5-2904859c6116" providerId="AD" clId="Web-{27F47EAF-43C2-E05E-AF35-9B4F9FC00834}" dt="2026-09-08T08:16:26.548" v="155"/>
      <pc:docMkLst>
        <pc:docMk/>
      </pc:docMkLst>
      <pc:sldChg chg="modNotes">
        <pc:chgData name="Imogen McConnell" userId="S::imogen_shoutoutuk.org#ext#@transportforlondon.onmicrosoft.com::e1375e47-3a55-421f-acc5-2904859c6116" providerId="AD" clId="Web-{27F47EAF-43C2-E05E-AF35-9B4F9FC00834}" dt="2026-09-08T07:40:20.865" v="2"/>
        <pc:sldMkLst>
          <pc:docMk/>
          <pc:sldMk cId="0" sldId="263"/>
        </pc:sldMkLst>
      </pc:sldChg>
      <pc:sldChg chg="modNotes">
        <pc:chgData name="Imogen McConnell" userId="S::imogen_shoutoutuk.org#ext#@transportforlondon.onmicrosoft.com::e1375e47-3a55-421f-acc5-2904859c6116" providerId="AD" clId="Web-{27F47EAF-43C2-E05E-AF35-9B4F9FC00834}" dt="2026-09-08T07:47:57.727" v="13"/>
        <pc:sldMkLst>
          <pc:docMk/>
          <pc:sldMk cId="0" sldId="265"/>
        </pc:sldMkLst>
      </pc:sldChg>
      <pc:sldChg chg="modNotes">
        <pc:chgData name="Imogen McConnell" userId="S::imogen_shoutoutuk.org#ext#@transportforlondon.onmicrosoft.com::e1375e47-3a55-421f-acc5-2904859c6116" providerId="AD" clId="Web-{27F47EAF-43C2-E05E-AF35-9B4F9FC00834}" dt="2026-09-08T08:10:20.045" v="127"/>
        <pc:sldMkLst>
          <pc:docMk/>
          <pc:sldMk cId="0" sldId="266"/>
        </pc:sldMkLst>
      </pc:sldChg>
      <pc:sldChg chg="modNotes">
        <pc:chgData name="Imogen McConnell" userId="S::imogen_shoutoutuk.org#ext#@transportforlondon.onmicrosoft.com::e1375e47-3a55-421f-acc5-2904859c6116" providerId="AD" clId="Web-{27F47EAF-43C2-E05E-AF35-9B4F9FC00834}" dt="2026-09-08T08:10:04.779" v="93"/>
        <pc:sldMkLst>
          <pc:docMk/>
          <pc:sldMk cId="0" sldId="268"/>
        </pc:sldMkLst>
      </pc:sldChg>
      <pc:sldChg chg="modNotes">
        <pc:chgData name="Imogen McConnell" userId="S::imogen_shoutoutuk.org#ext#@transportforlondon.onmicrosoft.com::e1375e47-3a55-421f-acc5-2904859c6116" providerId="AD" clId="Web-{27F47EAF-43C2-E05E-AF35-9B4F9FC00834}" dt="2026-09-08T08:12:30.500" v="129"/>
        <pc:sldMkLst>
          <pc:docMk/>
          <pc:sldMk cId="0" sldId="273"/>
        </pc:sldMkLst>
      </pc:sldChg>
      <pc:sldChg chg="modNotes">
        <pc:chgData name="Imogen McConnell" userId="S::imogen_shoutoutuk.org#ext#@transportforlondon.onmicrosoft.com::e1375e47-3a55-421f-acc5-2904859c6116" providerId="AD" clId="Web-{27F47EAF-43C2-E05E-AF35-9B4F9FC00834}" dt="2026-09-08T08:12:44.922" v="132"/>
        <pc:sldMkLst>
          <pc:docMk/>
          <pc:sldMk cId="0" sldId="274"/>
        </pc:sldMkLst>
      </pc:sldChg>
      <pc:sldChg chg="modNotes">
        <pc:chgData name="Imogen McConnell" userId="S::imogen_shoutoutuk.org#ext#@transportforlondon.onmicrosoft.com::e1375e47-3a55-421f-acc5-2904859c6116" providerId="AD" clId="Web-{27F47EAF-43C2-E05E-AF35-9B4F9FC00834}" dt="2026-09-08T08:15:06.157" v="134"/>
        <pc:sldMkLst>
          <pc:docMk/>
          <pc:sldMk cId="0" sldId="275"/>
        </pc:sldMkLst>
      </pc:sldChg>
      <pc:sldChg chg="modNotes">
        <pc:chgData name="Imogen McConnell" userId="S::imogen_shoutoutuk.org#ext#@transportforlondon.onmicrosoft.com::e1375e47-3a55-421f-acc5-2904859c6116" providerId="AD" clId="Web-{27F47EAF-43C2-E05E-AF35-9B4F9FC00834}" dt="2026-09-08T08:16:26.548" v="155"/>
        <pc:sldMkLst>
          <pc:docMk/>
          <pc:sldMk cId="0" sldId="284"/>
        </pc:sldMkLst>
      </pc:sldChg>
      <pc:sldChg chg="modNotes">
        <pc:chgData name="Imogen McConnell" userId="S::imogen_shoutoutuk.org#ext#@transportforlondon.onmicrosoft.com::e1375e47-3a55-421f-acc5-2904859c6116" providerId="AD" clId="Web-{27F47EAF-43C2-E05E-AF35-9B4F9FC00834}" dt="2026-09-08T08:16:15.595" v="153"/>
        <pc:sldMkLst>
          <pc:docMk/>
          <pc:sldMk cId="0" sldId="288"/>
        </pc:sldMkLst>
      </pc:sldChg>
      <pc:sldChg chg="modNotes">
        <pc:chgData name="Imogen McConnell" userId="S::imogen_shoutoutuk.org#ext#@transportforlondon.onmicrosoft.com::e1375e47-3a55-421f-acc5-2904859c6116" providerId="AD" clId="Web-{27F47EAF-43C2-E05E-AF35-9B4F9FC00834}" dt="2026-09-08T07:47:48.336" v="12"/>
        <pc:sldMkLst>
          <pc:docMk/>
          <pc:sldMk cId="3048646514" sldId="292"/>
        </pc:sldMkLst>
      </pc:sldChg>
      <pc:sldChg chg="modNotes">
        <pc:chgData name="Imogen McConnell" userId="S::imogen_shoutoutuk.org#ext#@transportforlondon.onmicrosoft.com::e1375e47-3a55-421f-acc5-2904859c6116" providerId="AD" clId="Web-{27F47EAF-43C2-E05E-AF35-9B4F9FC00834}" dt="2026-09-08T08:15:56.704" v="151"/>
        <pc:sldMkLst>
          <pc:docMk/>
          <pc:sldMk cId="2810787612" sldId="301"/>
        </pc:sldMkLst>
      </pc:sldChg>
      <pc:sldChg chg="modNotes">
        <pc:chgData name="Imogen McConnell" userId="S::imogen_shoutoutuk.org#ext#@transportforlondon.onmicrosoft.com::e1375e47-3a55-421f-acc5-2904859c6116" providerId="AD" clId="Web-{27F47EAF-43C2-E05E-AF35-9B4F9FC00834}" dt="2026-09-08T08:15:27.204" v="142"/>
        <pc:sldMkLst>
          <pc:docMk/>
          <pc:sldMk cId="73656159" sldId="316"/>
        </pc:sldMkLst>
      </pc:sldChg>
      <pc:sldChg chg="modNotes">
        <pc:chgData name="Imogen McConnell" userId="S::imogen_shoutoutuk.org#ext#@transportforlondon.onmicrosoft.com::e1375e47-3a55-421f-acc5-2904859c6116" providerId="AD" clId="Web-{27F47EAF-43C2-E05E-AF35-9B4F9FC00834}" dt="2026-09-08T08:04:31.837" v="15"/>
        <pc:sldMkLst>
          <pc:docMk/>
          <pc:sldMk cId="750269528" sldId="317"/>
        </pc:sldMkLst>
      </pc:sldChg>
      <pc:sldChg chg="modNotes">
        <pc:chgData name="Imogen McConnell" userId="S::imogen_shoutoutuk.org#ext#@transportforlondon.onmicrosoft.com::e1375e47-3a55-421f-acc5-2904859c6116" providerId="AD" clId="Web-{27F47EAF-43C2-E05E-AF35-9B4F9FC00834}" dt="2026-09-08T08:10:13.951" v="108"/>
        <pc:sldMkLst>
          <pc:docMk/>
          <pc:sldMk cId="243966084" sldId="318"/>
        </pc:sldMkLst>
      </pc:sldChg>
    </pc:docChg>
  </pc:docChgLst>
  <pc:docChgLst>
    <pc:chgData name="Imogen McConnell" userId="S::imogen_shoutoutuk.org#ext#@transportforlondon.onmicrosoft.com::e1375e47-3a55-421f-acc5-2904859c6116" providerId="AD" clId="Web-{4F173C18-1F29-ADE5-35DE-746EE7A2389B}"/>
    <pc:docChg chg="delSld modSld">
      <pc:chgData name="Imogen McConnell" userId="S::imogen_shoutoutuk.org#ext#@transportforlondon.onmicrosoft.com::e1375e47-3a55-421f-acc5-2904859c6116" providerId="AD" clId="Web-{4F173C18-1F29-ADE5-35DE-746EE7A2389B}" dt="2026-09-07T12:20:36.077" v="8"/>
      <pc:docMkLst>
        <pc:docMk/>
      </pc:docMkLst>
      <pc:sldChg chg="modSp">
        <pc:chgData name="Imogen McConnell" userId="S::imogen_shoutoutuk.org#ext#@transportforlondon.onmicrosoft.com::e1375e47-3a55-421f-acc5-2904859c6116" providerId="AD" clId="Web-{4F173C18-1F29-ADE5-35DE-746EE7A2389B}" dt="2026-09-07T12:20:36.077" v="8"/>
        <pc:sldMkLst>
          <pc:docMk/>
          <pc:sldMk cId="0" sldId="265"/>
        </pc:sldMkLst>
        <pc:spChg chg="mod">
          <ac:chgData name="Imogen McConnell" userId="S::imogen_shoutoutuk.org#ext#@transportforlondon.onmicrosoft.com::e1375e47-3a55-421f-acc5-2904859c6116" providerId="AD" clId="Web-{4F173C18-1F29-ADE5-35DE-746EE7A2389B}" dt="2026-09-07T12:20:24.967" v="2" actId="20577"/>
          <ac:spMkLst>
            <pc:docMk/>
            <pc:sldMk cId="0" sldId="265"/>
            <ac:spMk id="202" creationId="{00000000-0000-0000-0000-000000000000}"/>
          </ac:spMkLst>
        </pc:spChg>
        <pc:graphicFrameChg chg="mod modGraphic">
          <ac:chgData name="Imogen McConnell" userId="S::imogen_shoutoutuk.org#ext#@transportforlondon.onmicrosoft.com::e1375e47-3a55-421f-acc5-2904859c6116" providerId="AD" clId="Web-{4F173C18-1F29-ADE5-35DE-746EE7A2389B}" dt="2026-09-07T12:20:36.077" v="8"/>
          <ac:graphicFrameMkLst>
            <pc:docMk/>
            <pc:sldMk cId="0" sldId="265"/>
            <ac:graphicFrameMk id="203" creationId="{00000000-0000-0000-0000-000000000000}"/>
          </ac:graphicFrameMkLst>
        </pc:graphicFrameChg>
      </pc:sldChg>
    </pc:docChg>
  </pc:docChgLst>
  <pc:docChgLst>
    <pc:chgData name="Abbi Davis" userId="S::abbi.davis@london.gov.uk::a6355f88-9c5d-467e-a163-7375970b0b97" providerId="AD" clId="Web-{F79562B6-EA89-AF5C-DD2B-2E1D967D1250}"/>
    <pc:docChg chg="modSld">
      <pc:chgData name="Abbi Davis" userId="S::abbi.davis@london.gov.uk::a6355f88-9c5d-467e-a163-7375970b0b97" providerId="AD" clId="Web-{F79562B6-EA89-AF5C-DD2B-2E1D967D1250}" dt="2026-09-10T10:08:09.457" v="1" actId="20577"/>
      <pc:docMkLst>
        <pc:docMk/>
      </pc:docMkLst>
      <pc:sldChg chg="modSp">
        <pc:chgData name="Abbi Davis" userId="S::abbi.davis@london.gov.uk::a6355f88-9c5d-467e-a163-7375970b0b97" providerId="AD" clId="Web-{F79562B6-EA89-AF5C-DD2B-2E1D967D1250}" dt="2026-09-10T10:08:09.457" v="1" actId="20577"/>
        <pc:sldMkLst>
          <pc:docMk/>
          <pc:sldMk cId="3048646514" sldId="292"/>
        </pc:sldMkLst>
        <pc:spChg chg="mod">
          <ac:chgData name="Abbi Davis" userId="S::abbi.davis@london.gov.uk::a6355f88-9c5d-467e-a163-7375970b0b97" providerId="AD" clId="Web-{F79562B6-EA89-AF5C-DD2B-2E1D967D1250}" dt="2026-09-10T10:08:09.457" v="1" actId="20577"/>
          <ac:spMkLst>
            <pc:docMk/>
            <pc:sldMk cId="3048646514" sldId="292"/>
            <ac:spMk id="138" creationId="{00000000-0000-0000-0000-000000000000}"/>
          </ac:spMkLst>
        </pc:spChg>
      </pc:sldChg>
    </pc:docChg>
  </pc:docChgLst>
  <pc:docChgLst>
    <pc:chgData name="Imogen McConnell" userId="S::imogen_shoutoutuk.org#ext#@transportforlondon.onmicrosoft.com::e1375e47-3a55-421f-acc5-2904859c6116" providerId="AD" clId="Web-{83A6A084-7DED-9F05-2890-526E4A5E60D8}"/>
    <pc:docChg chg="addSld delSld modSld">
      <pc:chgData name="Imogen McConnell" userId="S::imogen_shoutoutuk.org#ext#@transportforlondon.onmicrosoft.com::e1375e47-3a55-421f-acc5-2904859c6116" providerId="AD" clId="Web-{83A6A084-7DED-9F05-2890-526E4A5E60D8}" dt="2026-09-03T11:35:52.102" v="60" actId="20577"/>
      <pc:docMkLst>
        <pc:docMk/>
      </pc:docMkLst>
      <pc:sldChg chg="add">
        <pc:chgData name="Imogen McConnell" userId="S::imogen_shoutoutuk.org#ext#@transportforlondon.onmicrosoft.com::e1375e47-3a55-421f-acc5-2904859c6116" providerId="AD" clId="Web-{83A6A084-7DED-9F05-2890-526E4A5E60D8}" dt="2026-09-02T09:46:10.441" v="15"/>
        <pc:sldMkLst>
          <pc:docMk/>
          <pc:sldMk cId="0" sldId="284"/>
        </pc:sldMkLst>
      </pc:sldChg>
      <pc:sldChg chg="modSp modNotes">
        <pc:chgData name="Imogen McConnell" userId="S::imogen_shoutoutuk.org#ext#@transportforlondon.onmicrosoft.com::e1375e47-3a55-421f-acc5-2904859c6116" providerId="AD" clId="Web-{83A6A084-7DED-9F05-2890-526E4A5E60D8}" dt="2026-09-02T09:46:08.566" v="14"/>
        <pc:sldMkLst>
          <pc:docMk/>
          <pc:sldMk cId="3224954356" sldId="290"/>
        </pc:sldMkLst>
        <pc:spChg chg="mod">
          <ac:chgData name="Imogen McConnell" userId="S::imogen_shoutoutuk.org#ext#@transportforlondon.onmicrosoft.com::e1375e47-3a55-421f-acc5-2904859c6116" providerId="AD" clId="Web-{83A6A084-7DED-9F05-2890-526E4A5E60D8}" dt="2026-09-02T09:41:44.762" v="11" actId="20577"/>
          <ac:spMkLst>
            <pc:docMk/>
            <pc:sldMk cId="3224954356" sldId="290"/>
            <ac:spMk id="61" creationId="{00000000-0000-0000-0000-000000000000}"/>
          </ac:spMkLst>
        </pc:spChg>
      </pc:sldChg>
      <pc:sldChg chg="modSp">
        <pc:chgData name="Imogen McConnell" userId="S::imogen_shoutoutuk.org#ext#@transportforlondon.onmicrosoft.com::e1375e47-3a55-421f-acc5-2904859c6116" providerId="AD" clId="Web-{83A6A084-7DED-9F05-2890-526E4A5E60D8}" dt="2026-09-03T11:35:52.102" v="60" actId="20577"/>
        <pc:sldMkLst>
          <pc:docMk/>
          <pc:sldMk cId="601472766" sldId="291"/>
        </pc:sldMkLst>
        <pc:spChg chg="mod">
          <ac:chgData name="Imogen McConnell" userId="S::imogen_shoutoutuk.org#ext#@transportforlondon.onmicrosoft.com::e1375e47-3a55-421f-acc5-2904859c6116" providerId="AD" clId="Web-{83A6A084-7DED-9F05-2890-526E4A5E60D8}" dt="2026-09-03T11:35:52.102" v="60" actId="20577"/>
          <ac:spMkLst>
            <pc:docMk/>
            <pc:sldMk cId="601472766" sldId="291"/>
            <ac:spMk id="73" creationId="{00000000-0000-0000-0000-000000000000}"/>
          </ac:spMkLst>
        </pc:spChg>
      </pc:sldChg>
      <pc:sldChg chg="modSp add">
        <pc:chgData name="Imogen McConnell" userId="S::imogen_shoutoutuk.org#ext#@transportforlondon.onmicrosoft.com::e1375e47-3a55-421f-acc5-2904859c6116" providerId="AD" clId="Web-{83A6A084-7DED-9F05-2890-526E4A5E60D8}" dt="2026-09-03T11:17:15.827" v="21" actId="20577"/>
        <pc:sldMkLst>
          <pc:docMk/>
          <pc:sldMk cId="750269528" sldId="317"/>
        </pc:sldMkLst>
        <pc:spChg chg="mod">
          <ac:chgData name="Imogen McConnell" userId="S::imogen_shoutoutuk.org#ext#@transportforlondon.onmicrosoft.com::e1375e47-3a55-421f-acc5-2904859c6116" providerId="AD" clId="Web-{83A6A084-7DED-9F05-2890-526E4A5E60D8}" dt="2026-09-03T11:17:15.827" v="21" actId="20577"/>
          <ac:spMkLst>
            <pc:docMk/>
            <pc:sldMk cId="750269528" sldId="317"/>
            <ac:spMk id="197" creationId="{00000000-0000-0000-0000-000000000000}"/>
          </ac:spMkLst>
        </pc:spChg>
      </pc:sldChg>
    </pc:docChg>
  </pc:docChgLst>
  <pc:docChgLst>
    <pc:chgData name="imogen@shoutoutuk.org" userId="S::urn:spo:guest#imogen@shoutoutuk.org::" providerId="AD" clId="Web-{6140B449-0703-F344-6A37-5BEF28B01467}"/>
    <pc:docChg chg="modSld">
      <pc:chgData name="imogen@shoutoutuk.org" userId="S::urn:spo:guest#imogen@shoutoutuk.org::" providerId="AD" clId="Web-{6140B449-0703-F344-6A37-5BEF28B01467}" dt="2026-08-19T08:07:11.236" v="5" actId="20577"/>
      <pc:docMkLst>
        <pc:docMk/>
      </pc:docMkLst>
      <pc:sldChg chg="modSp">
        <pc:chgData name="imogen@shoutoutuk.org" userId="S::urn:spo:guest#imogen@shoutoutuk.org::" providerId="AD" clId="Web-{6140B449-0703-F344-6A37-5BEF28B01467}" dt="2026-08-19T08:07:11.236" v="5" actId="20577"/>
        <pc:sldMkLst>
          <pc:docMk/>
          <pc:sldMk cId="0" sldId="288"/>
        </pc:sldMkLst>
        <pc:spChg chg="mod">
          <ac:chgData name="imogen@shoutoutuk.org" userId="S::urn:spo:guest#imogen@shoutoutuk.org::" providerId="AD" clId="Web-{6140B449-0703-F344-6A37-5BEF28B01467}" dt="2026-08-19T08:07:11.236" v="5" actId="20577"/>
          <ac:spMkLst>
            <pc:docMk/>
            <pc:sldMk cId="0" sldId="288"/>
            <ac:spMk id="509" creationId="{00000000-0000-0000-0000-000000000000}"/>
          </ac:spMkLst>
        </pc:spChg>
      </pc:sldChg>
    </pc:docChg>
  </pc:docChgLst>
  <pc:docChgLst>
    <pc:chgData name="Imogen McConnell" userId="S::imogen_shoutoutuk.org#ext#@transportforlondon.onmicrosoft.com::e1375e47-3a55-421f-acc5-2904859c6116" providerId="AD" clId="Web-{9E3ABC5B-1AA8-61D1-5D5A-2A37D1DAE0FB}"/>
    <pc:docChg chg="addSld delSld modSld sldOrd">
      <pc:chgData name="Imogen McConnell" userId="S::imogen_shoutoutuk.org#ext#@transportforlondon.onmicrosoft.com::e1375e47-3a55-421f-acc5-2904859c6116" providerId="AD" clId="Web-{9E3ABC5B-1AA8-61D1-5D5A-2A37D1DAE0FB}" dt="2026-09-03T13:56:58.256" v="44"/>
      <pc:docMkLst>
        <pc:docMk/>
      </pc:docMkLst>
      <pc:sldChg chg="add">
        <pc:chgData name="Imogen McConnell" userId="S::imogen_shoutoutuk.org#ext#@transportforlondon.onmicrosoft.com::e1375e47-3a55-421f-acc5-2904859c6116" providerId="AD" clId="Web-{9E3ABC5B-1AA8-61D1-5D5A-2A37D1DAE0FB}" dt="2026-09-03T13:56:51.692" v="39"/>
        <pc:sldMkLst>
          <pc:docMk/>
          <pc:sldMk cId="0" sldId="266"/>
        </pc:sldMkLst>
      </pc:sldChg>
      <pc:sldChg chg="add del ord">
        <pc:chgData name="Imogen McConnell" userId="S::imogen_shoutoutuk.org#ext#@transportforlondon.onmicrosoft.com::e1375e47-3a55-421f-acc5-2904859c6116" providerId="AD" clId="Web-{9E3ABC5B-1AA8-61D1-5D5A-2A37D1DAE0FB}" dt="2026-09-03T13:56:52.177" v="41"/>
        <pc:sldMkLst>
          <pc:docMk/>
          <pc:sldMk cId="0" sldId="268"/>
        </pc:sldMkLst>
      </pc:sldChg>
      <pc:sldChg chg="modSp">
        <pc:chgData name="Imogen McConnell" userId="S::imogen_shoutoutuk.org#ext#@transportforlondon.onmicrosoft.com::e1375e47-3a55-421f-acc5-2904859c6116" providerId="AD" clId="Web-{9E3ABC5B-1AA8-61D1-5D5A-2A37D1DAE0FB}" dt="2026-09-03T13:26:51.575" v="34" actId="20577"/>
        <pc:sldMkLst>
          <pc:docMk/>
          <pc:sldMk cId="750269528" sldId="317"/>
        </pc:sldMkLst>
        <pc:spChg chg="mod">
          <ac:chgData name="Imogen McConnell" userId="S::imogen_shoutoutuk.org#ext#@transportforlondon.onmicrosoft.com::e1375e47-3a55-421f-acc5-2904859c6116" providerId="AD" clId="Web-{9E3ABC5B-1AA8-61D1-5D5A-2A37D1DAE0FB}" dt="2026-09-03T13:26:51.575" v="34" actId="20577"/>
          <ac:spMkLst>
            <pc:docMk/>
            <pc:sldMk cId="750269528" sldId="317"/>
            <ac:spMk id="197" creationId="{00000000-0000-0000-0000-000000000000}"/>
          </ac:spMkLst>
        </pc:spChg>
      </pc:sldChg>
      <pc:sldChg chg="add">
        <pc:chgData name="Imogen McConnell" userId="S::imogen_shoutoutuk.org#ext#@transportforlondon.onmicrosoft.com::e1375e47-3a55-421f-acc5-2904859c6116" providerId="AD" clId="Web-{9E3ABC5B-1AA8-61D1-5D5A-2A37D1DAE0FB}" dt="2026-09-03T13:56:51.911" v="40"/>
        <pc:sldMkLst>
          <pc:docMk/>
          <pc:sldMk cId="243966084" sldId="318"/>
        </pc:sldMkLst>
      </pc:sldChg>
    </pc:docChg>
  </pc:docChgLst>
  <pc:docChgLst>
    <pc:chgData name="Abbi Davis" userId="S::abbi.davis@london.gov.uk::a6355f88-9c5d-467e-a163-7375970b0b97" providerId="AD" clId="Web-{85A5822F-41BC-7BA3-379E-F12F2F560D76}"/>
    <pc:docChg chg="modSld">
      <pc:chgData name="Abbi Davis" userId="S::abbi.davis@london.gov.uk::a6355f88-9c5d-467e-a163-7375970b0b97" providerId="AD" clId="Web-{85A5822F-41BC-7BA3-379E-F12F2F560D76}" dt="2026-09-08T19:38:41.837" v="230" actId="20577"/>
      <pc:docMkLst>
        <pc:docMk/>
      </pc:docMkLst>
      <pc:sldChg chg="modSp modNotes">
        <pc:chgData name="Abbi Davis" userId="S::abbi.davis@london.gov.uk::a6355f88-9c5d-467e-a163-7375970b0b97" providerId="AD" clId="Web-{85A5822F-41BC-7BA3-379E-F12F2F560D76}" dt="2026-09-08T19:13:21.160" v="200" actId="20577"/>
        <pc:sldMkLst>
          <pc:docMk/>
          <pc:sldMk cId="0" sldId="268"/>
        </pc:sldMkLst>
        <pc:spChg chg="mod">
          <ac:chgData name="Abbi Davis" userId="S::abbi.davis@london.gov.uk::a6355f88-9c5d-467e-a163-7375970b0b97" providerId="AD" clId="Web-{85A5822F-41BC-7BA3-379E-F12F2F560D76}" dt="2026-09-08T19:13:21.160" v="200" actId="20577"/>
          <ac:spMkLst>
            <pc:docMk/>
            <pc:sldMk cId="0" sldId="268"/>
            <ac:spMk id="3" creationId="{3F4DB714-5AAF-0312-7303-9ABBAA5384D7}"/>
          </ac:spMkLst>
        </pc:spChg>
      </pc:sldChg>
      <pc:sldChg chg="modNotes">
        <pc:chgData name="Abbi Davis" userId="S::abbi.davis@london.gov.uk::a6355f88-9c5d-467e-a163-7375970b0b97" providerId="AD" clId="Web-{85A5822F-41BC-7BA3-379E-F12F2F560D76}" dt="2026-09-08T18:49:47.404" v="2"/>
        <pc:sldMkLst>
          <pc:docMk/>
          <pc:sldMk cId="3224954356" sldId="290"/>
        </pc:sldMkLst>
      </pc:sldChg>
      <pc:sldChg chg="modSp">
        <pc:chgData name="Abbi Davis" userId="S::abbi.davis@london.gov.uk::a6355f88-9c5d-467e-a163-7375970b0b97" providerId="AD" clId="Web-{85A5822F-41BC-7BA3-379E-F12F2F560D76}" dt="2026-09-08T19:38:41.837" v="230" actId="20577"/>
        <pc:sldMkLst>
          <pc:docMk/>
          <pc:sldMk cId="601472766" sldId="291"/>
        </pc:sldMkLst>
        <pc:spChg chg="mod">
          <ac:chgData name="Abbi Davis" userId="S::abbi.davis@london.gov.uk::a6355f88-9c5d-467e-a163-7375970b0b97" providerId="AD" clId="Web-{85A5822F-41BC-7BA3-379E-F12F2F560D76}" dt="2026-09-08T19:38:41.837" v="230" actId="20577"/>
          <ac:spMkLst>
            <pc:docMk/>
            <pc:sldMk cId="601472766" sldId="291"/>
            <ac:spMk id="73" creationId="{00000000-0000-0000-0000-000000000000}"/>
          </ac:spMkLst>
        </pc:spChg>
      </pc:sldChg>
      <pc:sldChg chg="modNotes">
        <pc:chgData name="Abbi Davis" userId="S::abbi.davis@london.gov.uk::a6355f88-9c5d-467e-a163-7375970b0b97" providerId="AD" clId="Web-{85A5822F-41BC-7BA3-379E-F12F2F560D76}" dt="2026-09-08T18:52:40.142" v="6"/>
        <pc:sldMkLst>
          <pc:docMk/>
          <pc:sldMk cId="3048646514" sldId="292"/>
        </pc:sldMkLst>
      </pc:sldChg>
      <pc:sldChg chg="modSp">
        <pc:chgData name="Abbi Davis" userId="S::abbi.davis@london.gov.uk::a6355f88-9c5d-467e-a163-7375970b0b97" providerId="AD" clId="Web-{85A5822F-41BC-7BA3-379E-F12F2F560D76}" dt="2026-09-08T19:29:32.307" v="202" actId="20577"/>
        <pc:sldMkLst>
          <pc:docMk/>
          <pc:sldMk cId="73656159" sldId="316"/>
        </pc:sldMkLst>
        <pc:spChg chg="mod">
          <ac:chgData name="Abbi Davis" userId="S::abbi.davis@london.gov.uk::a6355f88-9c5d-467e-a163-7375970b0b97" providerId="AD" clId="Web-{85A5822F-41BC-7BA3-379E-F12F2F560D76}" dt="2026-09-08T19:29:32.307" v="202" actId="20577"/>
          <ac:spMkLst>
            <pc:docMk/>
            <pc:sldMk cId="73656159" sldId="316"/>
            <ac:spMk id="266" creationId="{00000000-0000-0000-0000-000000000000}"/>
          </ac:spMkLst>
        </pc:spChg>
      </pc:sldChg>
      <pc:sldChg chg="modSp">
        <pc:chgData name="Abbi Davis" userId="S::abbi.davis@london.gov.uk::a6355f88-9c5d-467e-a163-7375970b0b97" providerId="AD" clId="Web-{85A5822F-41BC-7BA3-379E-F12F2F560D76}" dt="2026-09-08T19:08:54.185" v="195" actId="20577"/>
        <pc:sldMkLst>
          <pc:docMk/>
          <pc:sldMk cId="243966084" sldId="318"/>
        </pc:sldMkLst>
        <pc:spChg chg="mod">
          <ac:chgData name="Abbi Davis" userId="S::abbi.davis@london.gov.uk::a6355f88-9c5d-467e-a163-7375970b0b97" providerId="AD" clId="Web-{85A5822F-41BC-7BA3-379E-F12F2F560D76}" dt="2026-09-08T19:06:16.010" v="183" actId="20577"/>
          <ac:spMkLst>
            <pc:docMk/>
            <pc:sldMk cId="243966084" sldId="318"/>
            <ac:spMk id="7" creationId="{C6A1ED54-805B-D8E5-DE8F-A219117477FB}"/>
          </ac:spMkLst>
        </pc:spChg>
        <pc:spChg chg="mod">
          <ac:chgData name="Abbi Davis" userId="S::abbi.davis@london.gov.uk::a6355f88-9c5d-467e-a163-7375970b0b97" providerId="AD" clId="Web-{85A5822F-41BC-7BA3-379E-F12F2F560D76}" dt="2026-09-08T19:08:54.185" v="195" actId="20577"/>
          <ac:spMkLst>
            <pc:docMk/>
            <pc:sldMk cId="243966084" sldId="318"/>
            <ac:spMk id="9" creationId="{2259193A-91B3-019F-D483-DF0E325ED4BF}"/>
          </ac:spMkLst>
        </pc:spChg>
        <pc:spChg chg="mod">
          <ac:chgData name="Abbi Davis" userId="S::abbi.davis@london.gov.uk::a6355f88-9c5d-467e-a163-7375970b0b97" providerId="AD" clId="Web-{85A5822F-41BC-7BA3-379E-F12F2F560D76}" dt="2026-09-08T19:02:17.972" v="134" actId="20577"/>
          <ac:spMkLst>
            <pc:docMk/>
            <pc:sldMk cId="243966084" sldId="318"/>
            <ac:spMk id="11" creationId="{1D293640-79FE-97EE-FA1B-A78487D1999D}"/>
          </ac:spMkLst>
        </pc:spChg>
      </pc:sldChg>
    </pc:docChg>
  </pc:docChgLst>
  <pc:docChgLst>
    <pc:chgData name="Imogen McConnell" userId="S::imogen_shoutoutuk.org#ext#@transportforlondon.onmicrosoft.com::e1375e47-3a55-421f-acc5-2904859c6116" providerId="AD" clId="Web-{EDD3CDB3-4007-E043-66DF-62C020D550B8}"/>
    <pc:docChg chg="modSld">
      <pc:chgData name="Imogen McConnell" userId="S::imogen_shoutoutuk.org#ext#@transportforlondon.onmicrosoft.com::e1375e47-3a55-421f-acc5-2904859c6116" providerId="AD" clId="Web-{EDD3CDB3-4007-E043-66DF-62C020D550B8}" dt="2026-09-08T07:36:03.854" v="42"/>
      <pc:docMkLst>
        <pc:docMk/>
      </pc:docMkLst>
      <pc:sldChg chg="modNotes">
        <pc:chgData name="Imogen McConnell" userId="S::imogen_shoutoutuk.org#ext#@transportforlondon.onmicrosoft.com::e1375e47-3a55-421f-acc5-2904859c6116" providerId="AD" clId="Web-{EDD3CDB3-4007-E043-66DF-62C020D550B8}" dt="2026-09-08T07:31:08.634" v="7"/>
        <pc:sldMkLst>
          <pc:docMk/>
          <pc:sldMk cId="0" sldId="259"/>
        </pc:sldMkLst>
      </pc:sldChg>
      <pc:sldChg chg="modNotes">
        <pc:chgData name="Imogen McConnell" userId="S::imogen_shoutoutuk.org#ext#@transportforlondon.onmicrosoft.com::e1375e47-3a55-421f-acc5-2904859c6116" providerId="AD" clId="Web-{EDD3CDB3-4007-E043-66DF-62C020D550B8}" dt="2026-09-08T07:31:24.619" v="9"/>
        <pc:sldMkLst>
          <pc:docMk/>
          <pc:sldMk cId="0" sldId="260"/>
        </pc:sldMkLst>
      </pc:sldChg>
      <pc:sldChg chg="addSp delSp modSp modNotes">
        <pc:chgData name="Imogen McConnell" userId="S::imogen_shoutoutuk.org#ext#@transportforlondon.onmicrosoft.com::e1375e47-3a55-421f-acc5-2904859c6116" providerId="AD" clId="Web-{EDD3CDB3-4007-E043-66DF-62C020D550B8}" dt="2026-09-08T07:33:53.432" v="35" actId="1076"/>
        <pc:sldMkLst>
          <pc:docMk/>
          <pc:sldMk cId="0" sldId="261"/>
        </pc:sldMkLst>
        <pc:picChg chg="add mod modCrop">
          <ac:chgData name="Imogen McConnell" userId="S::imogen_shoutoutuk.org#ext#@transportforlondon.onmicrosoft.com::e1375e47-3a55-421f-acc5-2904859c6116" providerId="AD" clId="Web-{EDD3CDB3-4007-E043-66DF-62C020D550B8}" dt="2026-09-08T07:33:53.432" v="35" actId="1076"/>
          <ac:picMkLst>
            <pc:docMk/>
            <pc:sldMk cId="0" sldId="261"/>
            <ac:picMk id="5" creationId="{B3763D37-7B30-E8C8-F788-4EBE52764D54}"/>
          </ac:picMkLst>
        </pc:picChg>
      </pc:sldChg>
      <pc:sldChg chg="modSp modNotes">
        <pc:chgData name="Imogen McConnell" userId="S::imogen_shoutoutuk.org#ext#@transportforlondon.onmicrosoft.com::e1375e47-3a55-421f-acc5-2904859c6116" providerId="AD" clId="Web-{EDD3CDB3-4007-E043-66DF-62C020D550B8}" dt="2026-09-08T07:35:57.713" v="41"/>
        <pc:sldMkLst>
          <pc:docMk/>
          <pc:sldMk cId="0" sldId="262"/>
        </pc:sldMkLst>
        <pc:spChg chg="mod">
          <ac:chgData name="Imogen McConnell" userId="S::imogen_shoutoutuk.org#ext#@transportforlondon.onmicrosoft.com::e1375e47-3a55-421f-acc5-2904859c6116" providerId="AD" clId="Web-{EDD3CDB3-4007-E043-66DF-62C020D550B8}" dt="2026-09-08T07:35:57.682" v="38"/>
          <ac:spMkLst>
            <pc:docMk/>
            <pc:sldMk cId="0" sldId="262"/>
            <ac:spMk id="157" creationId="{00000000-0000-0000-0000-000000000000}"/>
          </ac:spMkLst>
        </pc:spChg>
        <pc:spChg chg="mod">
          <ac:chgData name="Imogen McConnell" userId="S::imogen_shoutoutuk.org#ext#@transportforlondon.onmicrosoft.com::e1375e47-3a55-421f-acc5-2904859c6116" providerId="AD" clId="Web-{EDD3CDB3-4007-E043-66DF-62C020D550B8}" dt="2026-09-08T07:35:57.682" v="39"/>
          <ac:spMkLst>
            <pc:docMk/>
            <pc:sldMk cId="0" sldId="262"/>
            <ac:spMk id="166" creationId="{00000000-0000-0000-0000-000000000000}"/>
          </ac:spMkLst>
        </pc:spChg>
        <pc:spChg chg="mod">
          <ac:chgData name="Imogen McConnell" userId="S::imogen_shoutoutuk.org#ext#@transportforlondon.onmicrosoft.com::e1375e47-3a55-421f-acc5-2904859c6116" providerId="AD" clId="Web-{EDD3CDB3-4007-E043-66DF-62C020D550B8}" dt="2026-09-08T07:35:57.682" v="40"/>
          <ac:spMkLst>
            <pc:docMk/>
            <pc:sldMk cId="0" sldId="262"/>
            <ac:spMk id="167" creationId="{00000000-0000-0000-0000-000000000000}"/>
          </ac:spMkLst>
        </pc:spChg>
        <pc:spChg chg="mod">
          <ac:chgData name="Imogen McConnell" userId="S::imogen_shoutoutuk.org#ext#@transportforlondon.onmicrosoft.com::e1375e47-3a55-421f-acc5-2904859c6116" providerId="AD" clId="Web-{EDD3CDB3-4007-E043-66DF-62C020D550B8}" dt="2026-09-08T07:35:57.713" v="41"/>
          <ac:spMkLst>
            <pc:docMk/>
            <pc:sldMk cId="0" sldId="262"/>
            <ac:spMk id="168" creationId="{00000000-0000-0000-0000-000000000000}"/>
          </ac:spMkLst>
        </pc:spChg>
      </pc:sldChg>
      <pc:sldChg chg="modSp">
        <pc:chgData name="Imogen McConnell" userId="S::imogen_shoutoutuk.org#ext#@transportforlondon.onmicrosoft.com::e1375e47-3a55-421f-acc5-2904859c6116" providerId="AD" clId="Web-{EDD3CDB3-4007-E043-66DF-62C020D550B8}" dt="2026-09-08T07:36:03.854" v="42"/>
        <pc:sldMkLst>
          <pc:docMk/>
          <pc:sldMk cId="0" sldId="263"/>
        </pc:sldMkLst>
        <pc:spChg chg="mod">
          <ac:chgData name="Imogen McConnell" userId="S::imogen_shoutoutuk.org#ext#@transportforlondon.onmicrosoft.com::e1375e47-3a55-421f-acc5-2904859c6116" providerId="AD" clId="Web-{EDD3CDB3-4007-E043-66DF-62C020D550B8}" dt="2026-09-08T07:36:03.854" v="42"/>
          <ac:spMkLst>
            <pc:docMk/>
            <pc:sldMk cId="0" sldId="263"/>
            <ac:spMk id="173" creationId="{00000000-0000-0000-0000-000000000000}"/>
          </ac:spMkLst>
        </pc:spChg>
      </pc:sldChg>
      <pc:sldChg chg="modNotes">
        <pc:chgData name="Imogen McConnell" userId="S::imogen_shoutoutuk.org#ext#@transportforlondon.onmicrosoft.com::e1375e47-3a55-421f-acc5-2904859c6116" providerId="AD" clId="Web-{EDD3CDB3-4007-E043-66DF-62C020D550B8}" dt="2026-09-08T07:30:30.056" v="1"/>
        <pc:sldMkLst>
          <pc:docMk/>
          <pc:sldMk cId="3224954356" sldId="290"/>
        </pc:sldMkLst>
      </pc:sldChg>
      <pc:sldChg chg="modNotes">
        <pc:chgData name="Imogen McConnell" userId="S::imogen_shoutoutuk.org#ext#@transportforlondon.onmicrosoft.com::e1375e47-3a55-421f-acc5-2904859c6116" providerId="AD" clId="Web-{EDD3CDB3-4007-E043-66DF-62C020D550B8}" dt="2026-09-08T07:30:39.837" v="3"/>
        <pc:sldMkLst>
          <pc:docMk/>
          <pc:sldMk cId="601472766" sldId="291"/>
        </pc:sldMkLst>
      </pc:sldChg>
    </pc:docChg>
  </pc:docChgLst>
  <pc:docChgLst>
    <pc:chgData name="Abbi Davis" userId="S::abbi.davis@london.gov.uk::a6355f88-9c5d-467e-a163-7375970b0b97" providerId="AD" clId="Web-{00000000-0000-0000-0000-000000000000}"/>
    <pc:docChg chg="modSld">
      <pc:chgData name="Abbi Davis" userId="S::abbi.davis@london.gov.uk::a6355f88-9c5d-467e-a163-7375970b0b97" providerId="AD" clId="Web-{00000000-0000-0000-0000-000000000000}" dt="2026-08-24T16:56:46.350" v="0"/>
      <pc:docMkLst>
        <pc:docMk/>
      </pc:docMkLst>
      <pc:sldChg chg="modNotes">
        <pc:chgData name="Abbi Davis" userId="S::abbi.davis@london.gov.uk::a6355f88-9c5d-467e-a163-7375970b0b97" providerId="AD" clId="Web-{00000000-0000-0000-0000-000000000000}" dt="2026-08-24T16:56:46.350" v="0"/>
        <pc:sldMkLst>
          <pc:docMk/>
          <pc:sldMk cId="0" sldId="263"/>
        </pc:sldMkLst>
      </pc:sldChg>
    </pc:docChg>
  </pc:docChgLst>
  <pc:docChgLst>
    <pc:chgData name="imogen@shoutoutuk.org" userId="S::urn:spo:guest#imogen@shoutoutuk.org::" providerId="AD" clId="Web-{854F3BF4-6684-1AD9-B30C-E29D9441E296}"/>
    <pc:docChg chg="modSld">
      <pc:chgData name="imogen@shoutoutuk.org" userId="S::urn:spo:guest#imogen@shoutoutuk.org::" providerId="AD" clId="Web-{854F3BF4-6684-1AD9-B30C-E29D9441E296}" dt="2026-08-19T07:59:02.474" v="4" actId="20577"/>
      <pc:docMkLst>
        <pc:docMk/>
      </pc:docMkLst>
      <pc:sldChg chg="modSp">
        <pc:chgData name="imogen@shoutoutuk.org" userId="S::urn:spo:guest#imogen@shoutoutuk.org::" providerId="AD" clId="Web-{854F3BF4-6684-1AD9-B30C-E29D9441E296}" dt="2026-08-19T07:58:57.504" v="3" actId="20577"/>
        <pc:sldMkLst>
          <pc:docMk/>
          <pc:sldMk cId="3224954356" sldId="290"/>
        </pc:sldMkLst>
        <pc:spChg chg="mod">
          <ac:chgData name="imogen@shoutoutuk.org" userId="S::urn:spo:guest#imogen@shoutoutuk.org::" providerId="AD" clId="Web-{854F3BF4-6684-1AD9-B30C-E29D9441E296}" dt="2026-08-19T07:58:57.504" v="3" actId="20577"/>
          <ac:spMkLst>
            <pc:docMk/>
            <pc:sldMk cId="3224954356" sldId="290"/>
            <ac:spMk id="5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registertovote.london/resources/who-can-register-vote-and-how"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registertovote.london/resources/bitesize-video-eligibility-register-vote-london"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bills.parliament.uk/bills/4080"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ee773b295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2ee773b2950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 </a:t>
            </a:r>
            <a:endParaRPr lang="en-US">
              <a:solidFill>
                <a:srgbClr val="444444"/>
              </a:solidFill>
            </a:endParaRPr>
          </a:p>
          <a:p>
            <a:pPr marL="0" indent="0">
              <a:buNone/>
            </a:pPr>
            <a:r>
              <a:rPr lang="en-US"/>
              <a:t>Opening slide</a:t>
            </a:r>
            <a:endParaRPr lang="en-US">
              <a:solidFill>
                <a:srgbClr val="444444"/>
              </a:solidFill>
            </a:endParaRPr>
          </a:p>
          <a:p>
            <a:pPr marL="0" indent="0">
              <a:buNone/>
            </a:pPr>
            <a:endParaRPr lang="en-US">
              <a:solidFill>
                <a:srgbClr val="444444"/>
              </a:solidFill>
            </a:endParaRPr>
          </a:p>
          <a:p>
            <a:pPr marL="0" indent="0">
              <a:buNone/>
            </a:pPr>
            <a:r>
              <a:rPr lang="en-US" b="1"/>
              <a:t>Speaker notes:</a:t>
            </a:r>
            <a:endParaRPr lang="en-US">
              <a:solidFill>
                <a:srgbClr val="444444"/>
              </a:solidFill>
            </a:endParaRPr>
          </a:p>
          <a:p>
            <a:pPr marL="0" indent="0">
              <a:buNone/>
            </a:pPr>
            <a:r>
              <a:rPr lang="en-US"/>
              <a:t>Welcome students and introduce the topic of rights - discuss some rights that students have as they get older. Explain that we will look at some specific rights about how we improve our community. </a:t>
            </a:r>
            <a:r>
              <a:rPr lang="en-US" err="1"/>
              <a:t>Contextualise</a:t>
            </a:r>
            <a:r>
              <a:rPr lang="en-US"/>
              <a:t> the session in terms of the election landscape i.e. is this being delivered after an election? When will your students be old enough to register to vote, and to vote?</a:t>
            </a:r>
          </a:p>
          <a:p>
            <a:pPr marL="0" indent="0">
              <a:buNone/>
            </a:pPr>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a:buNone/>
            </a:pPr>
            <a:r>
              <a:rPr lang="en-GB" b="1"/>
              <a:t>Slide: </a:t>
            </a:r>
            <a:endParaRPr lang="en-GB"/>
          </a:p>
          <a:p>
            <a:pPr>
              <a:buNone/>
            </a:pPr>
            <a:r>
              <a:rPr lang="en-GB"/>
              <a:t>Voting basics</a:t>
            </a:r>
          </a:p>
          <a:p>
            <a:pPr>
              <a:buNone/>
            </a:pPr>
            <a:endParaRPr lang="en-GB"/>
          </a:p>
          <a:p>
            <a:pPr>
              <a:buNone/>
            </a:pPr>
            <a:r>
              <a:rPr lang="en-GB" b="1"/>
              <a:t>Speaker notes: </a:t>
            </a:r>
          </a:p>
          <a:p>
            <a:pPr>
              <a:buNone/>
            </a:pPr>
            <a:r>
              <a:rPr lang="en-GB"/>
              <a:t>Explain that there are different ways of voting and that we will explore these in more detail. You can elicit knowledge from students that they might already have on this topic.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f37fa77a4f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g2f37fa77a4f_0_1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 </a:t>
            </a:r>
            <a:endParaRPr lang="en-US">
              <a:solidFill>
                <a:srgbClr val="444444"/>
              </a:solidFill>
            </a:endParaRPr>
          </a:p>
          <a:p>
            <a:pPr marL="0" indent="0">
              <a:buNone/>
            </a:pPr>
            <a:r>
              <a:rPr lang="en-US"/>
              <a:t>Registering to vote</a:t>
            </a:r>
          </a:p>
          <a:p>
            <a:pPr marL="0" indent="0">
              <a:buNone/>
            </a:pPr>
            <a:endParaRPr lang="en-US">
              <a:solidFill>
                <a:srgbClr val="444444"/>
              </a:solidFill>
            </a:endParaRPr>
          </a:p>
          <a:p>
            <a:pPr marL="0" indent="0">
              <a:buNone/>
            </a:pPr>
            <a:r>
              <a:rPr lang="en-US" b="1"/>
              <a:t>Speaker notes: </a:t>
            </a:r>
            <a:endParaRPr lang="en-US">
              <a:solidFill>
                <a:srgbClr val="444444"/>
              </a:solidFill>
            </a:endParaRPr>
          </a:p>
          <a:p>
            <a:pPr marL="0" indent="0">
              <a:buNone/>
            </a:pPr>
            <a:r>
              <a:rPr lang="en-US"/>
              <a:t>Explain the process of registering to vote, that it is completed on the gov.uk website and usually doesn't take long.</a:t>
            </a:r>
          </a:p>
          <a:p>
            <a:pPr marL="0" lvl="0" indent="0" algn="l">
              <a:lnSpc>
                <a:spcPct val="100000"/>
              </a:lnSpc>
              <a:spcBef>
                <a:spcPts val="0"/>
              </a:spcBef>
              <a:spcAft>
                <a:spcPts val="0"/>
              </a:spcAft>
              <a:buSzPts val="1100"/>
              <a:buNone/>
            </a:pPr>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f35b88d5e6_0_3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2" name="Google Shape;232;g2f35b88d5e6_0_3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 </a:t>
            </a:r>
            <a:endParaRPr lang="en-US">
              <a:solidFill>
                <a:srgbClr val="444444"/>
              </a:solidFill>
            </a:endParaRPr>
          </a:p>
          <a:p>
            <a:pPr marL="0" indent="0">
              <a:buNone/>
            </a:pPr>
            <a:r>
              <a:rPr lang="en-US"/>
              <a:t>How to vote: three ways</a:t>
            </a:r>
          </a:p>
          <a:p>
            <a:pPr marL="0" indent="0">
              <a:buNone/>
            </a:pPr>
            <a:endParaRPr lang="en-US">
              <a:solidFill>
                <a:srgbClr val="444444"/>
              </a:solidFill>
            </a:endParaRPr>
          </a:p>
          <a:p>
            <a:pPr marL="0" indent="0">
              <a:buNone/>
            </a:pPr>
            <a:r>
              <a:rPr lang="en-US" b="1"/>
              <a:t>Speaker notes: </a:t>
            </a:r>
            <a:endParaRPr lang="en-US">
              <a:solidFill>
                <a:srgbClr val="444444"/>
              </a:solidFill>
            </a:endParaRPr>
          </a:p>
          <a:p>
            <a:pPr marL="0" indent="0">
              <a:buNone/>
            </a:pPr>
            <a:r>
              <a:rPr lang="en-US"/>
              <a:t>Explain the three different ways to vote: in person, by post, and by proxy. </a:t>
            </a:r>
          </a:p>
          <a:p>
            <a:pPr marL="0" indent="0">
              <a:buNone/>
            </a:pPr>
            <a:endParaRPr lang="en-US">
              <a:solidFill>
                <a:srgbClr val="444444"/>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2f37fa77a4f_0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8" name="Google Shape;218;g2f37fa77a4f_0_1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 </a:t>
            </a:r>
            <a:endParaRPr lang="en-US">
              <a:solidFill>
                <a:srgbClr val="444444"/>
              </a:solidFill>
            </a:endParaRPr>
          </a:p>
          <a:p>
            <a:pPr marL="0" indent="0">
              <a:buNone/>
            </a:pPr>
            <a:r>
              <a:rPr lang="en-US"/>
              <a:t>Photo Voter ID</a:t>
            </a:r>
          </a:p>
          <a:p>
            <a:pPr marL="0" indent="0">
              <a:buNone/>
            </a:pPr>
            <a:endParaRPr lang="en-US">
              <a:solidFill>
                <a:srgbClr val="444444"/>
              </a:solidFill>
            </a:endParaRPr>
          </a:p>
          <a:p>
            <a:pPr marL="0" indent="0">
              <a:buNone/>
            </a:pPr>
            <a:r>
              <a:rPr lang="en-US" b="1"/>
              <a:t>Speaker notes: </a:t>
            </a:r>
            <a:endParaRPr lang="en-US">
              <a:solidFill>
                <a:srgbClr val="444444"/>
              </a:solidFill>
            </a:endParaRPr>
          </a:p>
          <a:p>
            <a:pPr marL="0" indent="0">
              <a:buNone/>
            </a:pPr>
            <a:r>
              <a:rPr lang="en-GB"/>
              <a:t>Discuss different forms of ID. Highlight that student IDs and a young person’s Oyster card are not accepted forms of photo Voter ID. </a:t>
            </a:r>
            <a:endParaRPr lang="en-US"/>
          </a:p>
          <a:p>
            <a:pPr marL="0" lvl="0" indent="0" algn="l">
              <a:lnSpc>
                <a:spcPct val="100000"/>
              </a:lnSpc>
              <a:spcBef>
                <a:spcPts val="0"/>
              </a:spcBef>
              <a:spcAft>
                <a:spcPts val="0"/>
              </a:spcAft>
              <a:buSzPts val="1100"/>
              <a:buNone/>
            </a:pPr>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8" name="Google Shape;308;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 </a:t>
            </a:r>
            <a:endParaRPr lang="en-US">
              <a:solidFill>
                <a:srgbClr val="444444"/>
              </a:solidFill>
            </a:endParaRPr>
          </a:p>
          <a:p>
            <a:pPr marL="0" indent="0">
              <a:buNone/>
            </a:pPr>
            <a:r>
              <a:rPr lang="en-US"/>
              <a:t>Voter Authority Certificate</a:t>
            </a:r>
            <a:endParaRPr lang="en-US">
              <a:solidFill>
                <a:srgbClr val="444444"/>
              </a:solidFill>
            </a:endParaRPr>
          </a:p>
          <a:p>
            <a:pPr marL="0" indent="0">
              <a:buNone/>
            </a:pPr>
            <a:endParaRPr lang="en-US">
              <a:solidFill>
                <a:srgbClr val="444444"/>
              </a:solidFill>
            </a:endParaRPr>
          </a:p>
          <a:p>
            <a:pPr marL="0" indent="0">
              <a:buNone/>
            </a:pPr>
            <a:r>
              <a:rPr lang="en-US" b="1"/>
              <a:t>Speaker notes: </a:t>
            </a:r>
            <a:endParaRPr lang="en-US">
              <a:solidFill>
                <a:srgbClr val="444444"/>
              </a:solidFill>
            </a:endParaRPr>
          </a:p>
          <a:p>
            <a:pPr marL="0" indent="0">
              <a:buNone/>
            </a:pPr>
            <a:r>
              <a:rPr lang="en-US"/>
              <a:t>Explain what a Voter Authority Certificate is and why someone might apply for one. Explain that this is not a form of ID that is accepted in other places, this is only for voting. </a:t>
            </a:r>
          </a:p>
          <a:p>
            <a:pPr marL="0" lvl="0" indent="0" algn="l">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2f35b88d5e6_0_2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1" name="Google Shape;321;g2f35b88d5e6_0_2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Engaging with representatives</a:t>
            </a:r>
            <a:endParaRPr lang="en-GB">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marL="171450" indent="-171450"/>
            <a:r>
              <a:rPr lang="en-GB"/>
              <a:t>Discuss the different ways you can engage with your representatives. There might be discussions about other ways of engaging, for example through social media. </a:t>
            </a:r>
          </a:p>
          <a:p>
            <a:pPr marL="1085850" lvl="1" indent="-171450"/>
            <a:r>
              <a:rPr lang="en-GB" b="1"/>
              <a:t>Discussion opportunity:</a:t>
            </a:r>
            <a:r>
              <a:rPr lang="en-GB"/>
              <a:t> Discuss the way students would prefer to have their voice heard.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8" name="Google Shape;258;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Further information</a:t>
            </a:r>
          </a:p>
          <a:p>
            <a:pPr marL="0" indent="0">
              <a:buNone/>
            </a:pPr>
            <a:endParaRPr lang="en-GB">
              <a:solidFill>
                <a:srgbClr val="444444"/>
              </a:solidFill>
            </a:endParaRPr>
          </a:p>
          <a:p>
            <a:pPr marL="0" indent="0">
              <a:buNone/>
            </a:pPr>
            <a:r>
              <a:rPr lang="en-GB" b="1"/>
              <a:t>Speaker notes:</a:t>
            </a:r>
            <a:endParaRPr lang="en-US">
              <a:solidFill>
                <a:srgbClr val="444444"/>
              </a:solidFill>
            </a:endParaRPr>
          </a:p>
          <a:p>
            <a:pPr marL="0" indent="0">
              <a:buNone/>
            </a:pPr>
            <a:r>
              <a:rPr lang="en-US"/>
              <a:t>Signpost to the websites provided. Please note these are linked so you can explore them as a class if you have time.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0" name="Google Shape;340;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Mini quiz</a:t>
            </a:r>
            <a:endParaRPr lang="en-GB">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marL="0" indent="0">
              <a:buNone/>
            </a:pPr>
            <a:r>
              <a:rPr lang="en-GB"/>
              <a:t>This can be completed as a class or in groups! The answers provide follow-up information. Use this quiz to explore some of the learnings from the session and answer any further questions students might have. </a:t>
            </a:r>
            <a:endParaRPr lang="en-US"/>
          </a:p>
          <a:p>
            <a:pPr marL="0" lvl="0" indent="0" algn="l">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3" name="Google Shape;363;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Mini quiz</a:t>
            </a:r>
            <a:endParaRPr lang="en-GB">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marL="0" indent="0">
              <a:buNone/>
            </a:pPr>
            <a:r>
              <a:rPr lang="en-US" i="1"/>
              <a:t>Read out the statement and reveal the correct answer and explanation.</a:t>
            </a:r>
            <a:endParaRPr lang="en-US">
              <a:solidFill>
                <a:srgbClr val="444444"/>
              </a:solidFill>
            </a:endParaRPr>
          </a:p>
          <a:p>
            <a:pPr marL="0" lvl="0" indent="0" algn="l">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9" name="Google Shape;389;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Mini quiz</a:t>
            </a:r>
            <a:endParaRPr lang="en-GB">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marL="0" indent="0">
              <a:buNone/>
            </a:pPr>
            <a:r>
              <a:rPr lang="en-US" i="1"/>
              <a:t>Read out the statement and reveal the correct answer and explanation.</a:t>
            </a:r>
            <a:endParaRPr lang="en-US">
              <a:solidFill>
                <a:srgbClr val="444444"/>
              </a:solidFill>
            </a:endParaRPr>
          </a:p>
          <a:p>
            <a:pPr marL="0" lvl="0" indent="0" algn="l">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a:t>
            </a:r>
            <a:r>
              <a:rPr lang="en-US"/>
              <a:t> </a:t>
            </a:r>
            <a:endParaRPr lang="en-US">
              <a:solidFill>
                <a:srgbClr val="444444"/>
              </a:solidFill>
            </a:endParaRPr>
          </a:p>
          <a:p>
            <a:pPr marL="0" indent="0">
              <a:buNone/>
            </a:pPr>
            <a:r>
              <a:rPr lang="en-US"/>
              <a:t>Session aims</a:t>
            </a:r>
            <a:endParaRPr lang="en-US">
              <a:solidFill>
                <a:srgbClr val="444444"/>
              </a:solidFill>
            </a:endParaRPr>
          </a:p>
          <a:p>
            <a:pPr marL="0" indent="0">
              <a:buNone/>
            </a:pPr>
            <a:endParaRPr lang="en-US">
              <a:solidFill>
                <a:srgbClr val="444444"/>
              </a:solidFill>
            </a:endParaRPr>
          </a:p>
          <a:p>
            <a:pPr marL="0" indent="0">
              <a:buNone/>
            </a:pPr>
            <a:r>
              <a:rPr lang="en-US" b="1"/>
              <a:t>Speaker notes:</a:t>
            </a:r>
            <a:endParaRPr lang="en-US">
              <a:solidFill>
                <a:srgbClr val="444444"/>
              </a:solidFill>
            </a:endParaRPr>
          </a:p>
          <a:p>
            <a:pPr marL="0" indent="0">
              <a:buNone/>
            </a:pPr>
            <a:r>
              <a:rPr lang="en-US"/>
              <a:t>Go through the session aims and learning questions you will explore.</a:t>
            </a:r>
            <a:r>
              <a:rPr lang="en-US" b="1"/>
              <a:t> </a:t>
            </a:r>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4" name="Google Shape;414;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Mini quiz</a:t>
            </a:r>
            <a:endParaRPr lang="en-GB">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marL="0" indent="0">
              <a:buNone/>
            </a:pPr>
            <a:r>
              <a:rPr lang="en-US" i="1"/>
              <a:t>Read out the statement and reveal the correct answer and explanation.</a:t>
            </a:r>
            <a:endParaRPr lang="en-US">
              <a:solidFill>
                <a:srgbClr val="444444"/>
              </a:solidFill>
            </a:endParaRPr>
          </a:p>
          <a:p>
            <a:pPr marL="0" lvl="0" indent="0" algn="l">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9" name="Google Shape;439;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Mini quiz</a:t>
            </a:r>
            <a:endParaRPr lang="en-GB">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marL="0" indent="0">
              <a:buNone/>
            </a:pPr>
            <a:r>
              <a:rPr lang="en-US" i="1"/>
              <a:t>Read out the statement and reveal the correct answer and explanation.</a:t>
            </a:r>
            <a:endParaRPr lang="en-US">
              <a:solidFill>
                <a:srgbClr val="444444"/>
              </a:solidFill>
            </a:endParaRPr>
          </a:p>
          <a:p>
            <a:pPr marL="0" lvl="0" indent="0" algn="l">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4" name="Google Shape;464;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Mini quiz</a:t>
            </a:r>
            <a:endParaRPr lang="en-GB">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marL="0" indent="0">
              <a:buNone/>
            </a:pPr>
            <a:r>
              <a:rPr lang="en-US" i="1"/>
              <a:t>Read out the statement and reveal the correct answer and explanation.</a:t>
            </a:r>
            <a:endParaRPr lang="en-US">
              <a:solidFill>
                <a:srgbClr val="444444"/>
              </a:solidFill>
            </a:endParaRPr>
          </a:p>
          <a:p>
            <a:pPr marL="0" lvl="0" indent="0" algn="l">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9" name="Google Shape;489;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Mini quiz</a:t>
            </a:r>
            <a:endParaRPr lang="en-GB">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marL="0" indent="0">
              <a:buNone/>
            </a:pPr>
            <a:r>
              <a:rPr lang="en-US" i="1"/>
              <a:t>Read out the statement and reveal the correct answer and explanation.</a:t>
            </a:r>
            <a:endParaRPr lang="en-US">
              <a:solidFill>
                <a:srgbClr val="444444"/>
              </a:solidFill>
            </a:endParaRPr>
          </a:p>
          <a:p>
            <a:pPr marL="0" lvl="0" indent="0" algn="l">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3" name="Google Shape;443;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Challenge</a:t>
            </a:r>
          </a:p>
          <a:p>
            <a:pPr marL="0" indent="0">
              <a:buNone/>
            </a:pPr>
            <a:endParaRPr lang="en-GB">
              <a:solidFill>
                <a:srgbClr val="444444"/>
              </a:solidFill>
            </a:endParaRPr>
          </a:p>
          <a:p>
            <a:pPr marL="0" indent="0">
              <a:buNone/>
            </a:pPr>
            <a:r>
              <a:rPr lang="en-GB" b="1"/>
              <a:t>Speaker notes:</a:t>
            </a:r>
            <a:endParaRPr lang="en-US">
              <a:solidFill>
                <a:srgbClr val="444444"/>
              </a:solidFill>
            </a:endParaRPr>
          </a:p>
          <a:p>
            <a:pPr marL="0" indent="0">
              <a:buNone/>
            </a:pPr>
            <a:r>
              <a:rPr lang="en-US"/>
              <a:t>Take a show of hands for students who pledge to do each activity on the screen. </a:t>
            </a:r>
          </a:p>
          <a:p>
            <a:pPr marL="0" indent="0">
              <a:buNone/>
            </a:pPr>
            <a:endParaRPr i="1"/>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2" name="Google Shape;502;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endParaRPr lang="en-GB">
              <a:solidFill>
                <a:srgbClr val="444444"/>
              </a:solidFill>
            </a:endParaRPr>
          </a:p>
          <a:p>
            <a:pPr marL="0" indent="0">
              <a:buNone/>
            </a:pPr>
            <a:r>
              <a:rPr lang="en-GB" b="1"/>
              <a:t>Slide: </a:t>
            </a:r>
            <a:endParaRPr lang="en-US">
              <a:solidFill>
                <a:srgbClr val="444444"/>
              </a:solidFill>
            </a:endParaRPr>
          </a:p>
          <a:p>
            <a:pPr marL="0" indent="0">
              <a:buNone/>
            </a:pPr>
            <a:r>
              <a:rPr lang="en-GB"/>
              <a:t>Conclusion</a:t>
            </a:r>
            <a:endParaRPr lang="en-US">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marL="0" indent="0">
              <a:buNone/>
            </a:pPr>
            <a:r>
              <a:rPr lang="en-GB"/>
              <a:t>Remind students of the GLA Democracy Hub, WhatsApp Channel, and Chatbot.</a:t>
            </a:r>
            <a:endParaRPr lang="en-US"/>
          </a:p>
          <a:p>
            <a:pPr lvl="0" algn="l">
              <a:lnSpc>
                <a:spcPct val="100000"/>
              </a:lnSpc>
              <a:spcBef>
                <a:spcPts val="0"/>
              </a:spcBef>
              <a:spcAft>
                <a:spcPts val="0"/>
              </a:spcAft>
              <a:buSzPts val="1100"/>
              <a:buNone/>
            </a:pPr>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5" name="Google Shape;455;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endParaRPr lang="en-GB">
              <a:solidFill>
                <a:srgbClr val="444444"/>
              </a:solidFill>
            </a:endParaRPr>
          </a:p>
          <a:p>
            <a:pPr marL="0" indent="0">
              <a:buNone/>
            </a:pPr>
            <a:r>
              <a:rPr lang="en-GB" b="1"/>
              <a:t>Slide: </a:t>
            </a:r>
            <a:endParaRPr lang="en-US">
              <a:solidFill>
                <a:srgbClr val="444444"/>
              </a:solidFill>
            </a:endParaRPr>
          </a:p>
          <a:p>
            <a:pPr marL="0" indent="0">
              <a:buNone/>
            </a:pPr>
            <a:r>
              <a:rPr lang="en-GB"/>
              <a:t>Conclusion</a:t>
            </a:r>
            <a:endParaRPr lang="en-US">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marL="0" indent="0">
              <a:buNone/>
            </a:pPr>
            <a:r>
              <a:rPr lang="en-GB"/>
              <a:t>As a plenary, ask students to discuss what they learnt today that they didn’t know previously. Ask the students to feed back to the class. Wrap up the session by encouraging students to get their voices heard and emphasise that they are at the beginning of their relationship with democracy and civic life, but this is something that continues for the rest of their lives. It is in their hands to shape the future of London! </a:t>
            </a: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f35b88d5e6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 name="Google Shape;108;g2f35b88d5e6_0_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a:t>
            </a:r>
            <a:r>
              <a:rPr lang="en-US"/>
              <a:t> </a:t>
            </a:r>
            <a:endParaRPr lang="en-US">
              <a:solidFill>
                <a:srgbClr val="444444"/>
              </a:solidFill>
            </a:endParaRPr>
          </a:p>
          <a:p>
            <a:pPr marL="0" indent="0">
              <a:buNone/>
            </a:pPr>
            <a:r>
              <a:rPr lang="en-US"/>
              <a:t>Civic and democratic participation intro</a:t>
            </a:r>
          </a:p>
          <a:p>
            <a:pPr marL="0" indent="0">
              <a:buNone/>
            </a:pPr>
            <a:endParaRPr lang="en-US">
              <a:solidFill>
                <a:srgbClr val="444444"/>
              </a:solidFill>
            </a:endParaRPr>
          </a:p>
          <a:p>
            <a:pPr marL="0" indent="0">
              <a:buNone/>
            </a:pPr>
            <a:r>
              <a:rPr lang="en-US" b="1"/>
              <a:t>Speaker notes:</a:t>
            </a:r>
            <a:endParaRPr lang="en-US">
              <a:solidFill>
                <a:srgbClr val="444444"/>
              </a:solidFill>
            </a:endParaRPr>
          </a:p>
          <a:p>
            <a:pPr marL="171450" indent="-171450"/>
            <a:r>
              <a:rPr lang="en-US"/>
              <a:t>Explain that we will be looking at some different activities together and to put their hands up if they have taken part in this or if they know someone who has.</a:t>
            </a:r>
          </a:p>
          <a:p>
            <a:pPr marL="1085850" lvl="1" indent="-171450"/>
            <a:r>
              <a:rPr lang="en-US" b="1"/>
              <a:t>Discussion opportunity:</a:t>
            </a:r>
            <a:r>
              <a:rPr lang="en-US"/>
              <a:t> When students put their hands up you can prompt a longer discussion and share experiences of these rights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2f35b88d5e6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 name="Google Shape;119;g2f35b88d5e6_0_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a:t>
            </a:r>
            <a:endParaRPr lang="en-GB">
              <a:solidFill>
                <a:srgbClr val="444444"/>
              </a:solidFill>
            </a:endParaRPr>
          </a:p>
          <a:p>
            <a:pPr marL="0" indent="0">
              <a:buNone/>
            </a:pPr>
            <a:r>
              <a:rPr lang="en-GB"/>
              <a:t>Civic participation </a:t>
            </a:r>
            <a:endParaRPr lang="en-US">
              <a:solidFill>
                <a:srgbClr val="444444"/>
              </a:solidFill>
            </a:endParaRPr>
          </a:p>
          <a:p>
            <a:pPr marL="0" indent="0">
              <a:buNone/>
            </a:pPr>
            <a:endParaRPr lang="en-GB">
              <a:solidFill>
                <a:srgbClr val="444444"/>
              </a:solidFill>
            </a:endParaRPr>
          </a:p>
          <a:p>
            <a:pPr marL="0" indent="0">
              <a:buNone/>
            </a:pPr>
            <a:r>
              <a:rPr lang="en-GB" b="1"/>
              <a:t>Speaker notes: </a:t>
            </a:r>
            <a:endParaRPr lang="en-US">
              <a:solidFill>
                <a:srgbClr val="444444"/>
              </a:solidFill>
            </a:endParaRPr>
          </a:p>
          <a:p>
            <a:pPr marL="0" indent="0">
              <a:buNone/>
            </a:pPr>
            <a:r>
              <a:rPr lang="en-GB"/>
              <a:t>Explore the different examples of civic participation activities and clarify any gaps in knowledge.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2f35b88d5e6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 name="Google Shape;137;g2f35b88d5e6_0_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a:t>
            </a:r>
            <a:endParaRPr lang="en-GB">
              <a:solidFill>
                <a:srgbClr val="444444"/>
              </a:solidFill>
            </a:endParaRPr>
          </a:p>
          <a:p>
            <a:pPr marL="0" indent="0">
              <a:buNone/>
            </a:pPr>
            <a:r>
              <a:rPr lang="en-GB"/>
              <a:t>Democratic participation </a:t>
            </a:r>
            <a:endParaRPr lang="en-US">
              <a:solidFill>
                <a:srgbClr val="444444"/>
              </a:solidFill>
            </a:endParaRPr>
          </a:p>
          <a:p>
            <a:pPr marL="0" indent="0">
              <a:buNone/>
            </a:pPr>
            <a:endParaRPr lang="en-GB">
              <a:solidFill>
                <a:srgbClr val="444444"/>
              </a:solidFill>
            </a:endParaRPr>
          </a:p>
          <a:p>
            <a:pPr marL="0" indent="0">
              <a:buNone/>
            </a:pPr>
            <a:r>
              <a:rPr lang="en-GB" b="1"/>
              <a:t>Speaker notes: </a:t>
            </a:r>
            <a:endParaRPr lang="en-US">
              <a:solidFill>
                <a:srgbClr val="444444"/>
              </a:solidFill>
            </a:endParaRPr>
          </a:p>
          <a:p>
            <a:pPr marL="0" indent="0">
              <a:buNone/>
            </a:pPr>
            <a:r>
              <a:rPr lang="en-GB"/>
              <a:t>Explore the different examples of democratic participation activities and clarify any gaps in knowledge.</a:t>
            </a:r>
          </a:p>
          <a:p>
            <a:pPr marL="0" lvl="0" indent="0" algn="l">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2f35b88d5e6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5" name="Google Shape;155;g2f35b88d5e6_0_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Why participate in democracy and civic life? </a:t>
            </a:r>
            <a:endParaRPr lang="en-US">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marL="0" indent="0">
              <a:buNone/>
            </a:pPr>
            <a:r>
              <a:rPr lang="en-GB"/>
              <a:t>Elicit some responses from the students first, encouraging them to recall the different rights they have explored. Afterwards, show them some of the reasons people do these activities.</a:t>
            </a:r>
          </a:p>
          <a:p>
            <a:pPr marL="0" lvl="0" indent="0" algn="l">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2f35b88d5e6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g2f35b88d5e6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Voting introduction</a:t>
            </a:r>
            <a:endParaRPr lang="en-US"/>
          </a:p>
          <a:p>
            <a:pPr marL="0" indent="0">
              <a:buNone/>
            </a:pPr>
            <a:endParaRPr lang="en-GB">
              <a:solidFill>
                <a:srgbClr val="444444"/>
              </a:solidFill>
            </a:endParaRPr>
          </a:p>
          <a:p>
            <a:pPr marL="0" indent="0">
              <a:buNone/>
            </a:pPr>
            <a:r>
              <a:rPr lang="en-GB" b="1"/>
              <a:t>Speaker notes:</a:t>
            </a:r>
            <a:endParaRPr lang="en-US">
              <a:solidFill>
                <a:srgbClr val="444444"/>
              </a:solidFill>
            </a:endParaRPr>
          </a:p>
          <a:p>
            <a:pPr marL="0" indent="0">
              <a:buNone/>
            </a:pPr>
            <a:r>
              <a:rPr lang="en-GB"/>
              <a:t>Use this slide to prompt discussions about any recent elections that might have happened. Use the images to discuss what happens on voting day.</a:t>
            </a:r>
            <a:endParaRPr lang="en-US"/>
          </a:p>
          <a:p>
            <a:pPr marL="0" indent="0">
              <a:buNone/>
            </a:pPr>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f35b88d5e6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5" name="Google Shape;195;g2f35b88d5e6_0_10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 </a:t>
            </a:r>
            <a:endParaRPr lang="en-US">
              <a:solidFill>
                <a:srgbClr val="444444"/>
              </a:solidFill>
            </a:endParaRPr>
          </a:p>
          <a:p>
            <a:pPr marL="0" indent="0">
              <a:buNone/>
            </a:pPr>
            <a:r>
              <a:rPr lang="en-US"/>
              <a:t>Voter eligibility</a:t>
            </a:r>
            <a:endParaRPr lang="en-US">
              <a:solidFill>
                <a:srgbClr val="444444"/>
              </a:solidFill>
            </a:endParaRPr>
          </a:p>
          <a:p>
            <a:pPr marL="0" indent="0">
              <a:buNone/>
            </a:pPr>
            <a:endParaRPr lang="en-US">
              <a:solidFill>
                <a:srgbClr val="444444"/>
              </a:solidFill>
            </a:endParaRPr>
          </a:p>
          <a:p>
            <a:pPr marL="0" indent="0">
              <a:buNone/>
            </a:pPr>
            <a:r>
              <a:rPr lang="en-US" b="1"/>
              <a:t>Speaker notes: </a:t>
            </a:r>
            <a:endParaRPr lang="en-US">
              <a:solidFill>
                <a:srgbClr val="444444"/>
              </a:solidFill>
            </a:endParaRPr>
          </a:p>
          <a:p>
            <a:pPr marL="171450" indent="-171450"/>
            <a:r>
              <a:rPr lang="en-US"/>
              <a:t>Show which Londoners can vote in elections. You may want to explain the word ‘eligible’ to them.</a:t>
            </a:r>
          </a:p>
          <a:p>
            <a:pPr marL="1085850" lvl="1" indent="-171450"/>
            <a:r>
              <a:rPr lang="en-US" b="1" dirty="0"/>
              <a:t>Discussion opportunity: </a:t>
            </a:r>
            <a:r>
              <a:rPr lang="en-US" dirty="0"/>
              <a:t>allow students an opportunity to ask about their eligibility. This will set them up for registration later, at school or home. Remind students that there are other ways to engage in their civic and democratic rights (slides 4 and 5).</a:t>
            </a:r>
          </a:p>
          <a:p>
            <a:pPr marL="1085850" lvl="1" indent="-171450"/>
            <a:r>
              <a:rPr lang="en-US" b="1" dirty="0"/>
              <a:t>Additional visuals that may be useful:</a:t>
            </a:r>
            <a:r>
              <a:rPr lang="en-US" dirty="0"/>
              <a:t> </a:t>
            </a:r>
            <a:r>
              <a:rPr lang="en-US" u="sng" dirty="0">
                <a:highlight>
                  <a:srgbClr val="FFFFFF"/>
                </a:highlight>
                <a:hlinkClick r:id="rId3"/>
              </a:rPr>
              <a:t>Who Can Register to Vote and How | Democracy Hub</a:t>
            </a:r>
            <a:r>
              <a:rPr lang="en-US" dirty="0"/>
              <a:t>, </a:t>
            </a:r>
            <a:r>
              <a:rPr lang="en-US" u="sng" dirty="0">
                <a:highlight>
                  <a:srgbClr val="FFFFFF"/>
                </a:highlight>
                <a:hlinkClick r:id="rId4"/>
              </a:rPr>
              <a:t>Bitesize Video: Eligibility to Register to Vote in London | Democracy Hub</a:t>
            </a:r>
            <a:endParaRPr lang="en-US" dirty="0"/>
          </a:p>
          <a:p>
            <a:pPr marL="0" indent="0">
              <a:buNone/>
            </a:pPr>
            <a:endParaRPr lang="en-US"/>
          </a:p>
          <a:p>
            <a:pPr marL="0" indent="0">
              <a:buNone/>
            </a:pPr>
            <a:endParaRPr lang="en-US">
              <a:solidFill>
                <a:srgbClr val="444444"/>
              </a:solidFill>
            </a:endParaRPr>
          </a:p>
          <a:p>
            <a:pPr marL="0" lvl="0" indent="0" algn="l">
              <a:lnSpc>
                <a:spcPct val="100000"/>
              </a:lnSpc>
              <a:spcBef>
                <a:spcPts val="0"/>
              </a:spcBef>
              <a:spcAft>
                <a:spcPts val="0"/>
              </a:spcAft>
              <a:buSzPts val="1100"/>
              <a:buNone/>
            </a:pPr>
            <a:endParaRPr lang="en-US">
              <a:solidFill>
                <a:srgbClr val="444444"/>
              </a:solidFill>
            </a:endParaRPr>
          </a:p>
          <a:p>
            <a:pPr marL="0" indent="0">
              <a:buNone/>
            </a:pPr>
            <a:endParaRPr lang="en-US" b="1"/>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 </a:t>
            </a:r>
            <a:endParaRPr lang="en-US" dirty="0">
              <a:solidFill>
                <a:srgbClr val="444444"/>
              </a:solidFill>
            </a:endParaRPr>
          </a:p>
          <a:p>
            <a:pPr marL="0" indent="0">
              <a:buNone/>
            </a:pPr>
            <a:r>
              <a:rPr lang="en-US"/>
              <a:t>Potential future changes to voting age</a:t>
            </a:r>
            <a:endParaRPr lang="en-US" dirty="0">
              <a:solidFill>
                <a:srgbClr val="444444"/>
              </a:solidFill>
            </a:endParaRPr>
          </a:p>
          <a:p>
            <a:pPr marL="0" indent="0">
              <a:buNone/>
            </a:pPr>
            <a:endParaRPr lang="en-US" dirty="0">
              <a:solidFill>
                <a:srgbClr val="444444"/>
              </a:solidFill>
            </a:endParaRPr>
          </a:p>
          <a:p>
            <a:pPr marL="0" indent="0">
              <a:buNone/>
            </a:pPr>
            <a:r>
              <a:rPr lang="en-US" b="1"/>
              <a:t>Speaker notes:</a:t>
            </a:r>
            <a:r>
              <a:rPr lang="en-US"/>
              <a:t> </a:t>
            </a:r>
            <a:endParaRPr lang="en-US" dirty="0">
              <a:solidFill>
                <a:srgbClr val="444444"/>
              </a:solidFill>
            </a:endParaRPr>
          </a:p>
          <a:p>
            <a:pPr marL="171450" indent="-171450"/>
            <a:r>
              <a:rPr lang="en-GB"/>
              <a:t>Show the milestones graphic and ask students to discuss which things they can already do at their age.</a:t>
            </a:r>
            <a:endParaRPr lang="en-US" dirty="0">
              <a:solidFill>
                <a:srgbClr val="444444"/>
              </a:solidFill>
            </a:endParaRPr>
          </a:p>
          <a:p>
            <a:pPr marL="171450" indent="-171450"/>
            <a:r>
              <a:rPr lang="en-GB"/>
              <a:t>Explain that there are discussions about a change in the law that would mean young people could to register to vote from 14 years old and vote from 16.</a:t>
            </a:r>
            <a:endParaRPr lang="en-US" dirty="0">
              <a:solidFill>
                <a:srgbClr val="444444"/>
              </a:solidFill>
            </a:endParaRPr>
          </a:p>
          <a:p>
            <a:pPr marL="171450" indent="-171450"/>
            <a:r>
              <a:rPr lang="en-GB"/>
              <a:t>Further information on the Representation of the People Bill - </a:t>
            </a:r>
            <a:r>
              <a:rPr lang="en-GB" dirty="0">
                <a:solidFill>
                  <a:srgbClr val="444444"/>
                </a:solidFill>
                <a:hlinkClick r:id="rId3"/>
              </a:rPr>
              <a:t>Representation of the People Bill - Parliamentary Bills - UK Parliament</a:t>
            </a:r>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36"/>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36"/>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45"/>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45"/>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4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4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TEXT,BULLETS AND 1x IMAGES SLIDE">
  <p:cSld name="2_TEXT,BULLETS AND 1x IMAGES SLIDE">
    <p:spTree>
      <p:nvGrpSpPr>
        <p:cNvPr id="1" name="Shape 50"/>
        <p:cNvGrpSpPr/>
        <p:nvPr/>
      </p:nvGrpSpPr>
      <p:grpSpPr>
        <a:xfrm>
          <a:off x="0" y="0"/>
          <a:ext cx="0" cy="0"/>
          <a:chOff x="0" y="0"/>
          <a:chExt cx="0" cy="0"/>
        </a:xfrm>
      </p:grpSpPr>
      <p:sp>
        <p:nvSpPr>
          <p:cNvPr id="51" name="Google Shape;51;g2f2dd1cdd1b_0_454"/>
          <p:cNvSpPr txBox="1">
            <a:spLocks noGrp="1"/>
          </p:cNvSpPr>
          <p:nvPr>
            <p:ph type="sldNum" idx="12"/>
          </p:nvPr>
        </p:nvSpPr>
        <p:spPr>
          <a:xfrm>
            <a:off x="7696790" y="4687187"/>
            <a:ext cx="1086900" cy="96000"/>
          </a:xfrm>
          <a:prstGeom prst="rect">
            <a:avLst/>
          </a:prstGeom>
          <a:noFill/>
          <a:ln>
            <a:noFill/>
          </a:ln>
        </p:spPr>
        <p:txBody>
          <a:bodyPr spcFirstLastPara="1" wrap="square" lIns="0" tIns="12700" rIns="0" bIns="12700" anchor="ctr" anchorCtr="0">
            <a:normAutofit/>
          </a:bodyPr>
          <a:lstStyle>
            <a:lvl1pPr marL="0" marR="0" lvl="0"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2" name="Google Shape;52;g2f2dd1cdd1b_0_454"/>
          <p:cNvSpPr txBox="1">
            <a:spLocks noGrp="1"/>
          </p:cNvSpPr>
          <p:nvPr>
            <p:ph type="body" idx="1"/>
          </p:nvPr>
        </p:nvSpPr>
        <p:spPr>
          <a:xfrm>
            <a:off x="374872" y="1549745"/>
            <a:ext cx="4008900" cy="625200"/>
          </a:xfrm>
          <a:prstGeom prst="rect">
            <a:avLst/>
          </a:prstGeom>
          <a:noFill/>
          <a:ln>
            <a:noFill/>
          </a:ln>
        </p:spPr>
        <p:txBody>
          <a:bodyPr spcFirstLastPara="1" wrap="square" lIns="0" tIns="0" rIns="0" bIns="0" anchor="t" anchorCtr="0">
            <a:noAutofit/>
          </a:bodyPr>
          <a:lstStyle>
            <a:lvl1pPr marL="457200" marR="0" lvl="0" indent="-228600" algn="l">
              <a:lnSpc>
                <a:spcPct val="100000"/>
              </a:lnSpc>
              <a:spcBef>
                <a:spcPts val="0"/>
              </a:spcBef>
              <a:spcAft>
                <a:spcPts val="0"/>
              </a:spcAft>
              <a:buClr>
                <a:srgbClr val="363E42"/>
              </a:buClr>
              <a:buSzPts val="2200"/>
              <a:buFont typeface="Arial"/>
              <a:buNone/>
              <a:defRPr sz="2200" b="1" i="0" u="none" strike="noStrike" cap="none">
                <a:solidFill>
                  <a:srgbClr val="363E42"/>
                </a:solidFill>
                <a:latin typeface="Arial"/>
                <a:ea typeface="Arial"/>
                <a:cs typeface="Arial"/>
                <a:sym typeface="Arial"/>
              </a:defRPr>
            </a:lvl1pPr>
            <a:lvl2pPr marL="914400" marR="0" lvl="1" indent="-228600" algn="l">
              <a:lnSpc>
                <a:spcPct val="100000"/>
              </a:lnSpc>
              <a:spcBef>
                <a:spcPts val="0"/>
              </a:spcBef>
              <a:spcAft>
                <a:spcPts val="0"/>
              </a:spcAft>
              <a:buClr>
                <a:srgbClr val="EE266D"/>
              </a:buClr>
              <a:buSzPts val="2800"/>
              <a:buFont typeface="Arial"/>
              <a:buNone/>
              <a:defRPr sz="2800" b="1" i="0" u="none" strike="noStrike" cap="none">
                <a:solidFill>
                  <a:srgbClr val="EE266D"/>
                </a:solidFill>
                <a:latin typeface="Arial"/>
                <a:ea typeface="Arial"/>
                <a:cs typeface="Arial"/>
                <a:sym typeface="Arial"/>
              </a:defRPr>
            </a:lvl2pPr>
            <a:lvl3pPr marL="1371600" marR="0" lvl="2" indent="-228600" algn="l">
              <a:lnSpc>
                <a:spcPct val="100000"/>
              </a:lnSpc>
              <a:spcBef>
                <a:spcPts val="0"/>
              </a:spcBef>
              <a:spcAft>
                <a:spcPts val="0"/>
              </a:spcAft>
              <a:buClr>
                <a:srgbClr val="EE266D"/>
              </a:buClr>
              <a:buSzPts val="2800"/>
              <a:buFont typeface="Arial"/>
              <a:buNone/>
              <a:defRPr sz="2800" b="1" i="0" u="none" strike="noStrike" cap="none">
                <a:solidFill>
                  <a:srgbClr val="EE266D"/>
                </a:solidFill>
                <a:latin typeface="Arial"/>
                <a:ea typeface="Arial"/>
                <a:cs typeface="Arial"/>
                <a:sym typeface="Arial"/>
              </a:defRPr>
            </a:lvl3pPr>
            <a:lvl4pPr marL="1828800" marR="0" lvl="3" indent="-228600" algn="l">
              <a:lnSpc>
                <a:spcPct val="100000"/>
              </a:lnSpc>
              <a:spcBef>
                <a:spcPts val="0"/>
              </a:spcBef>
              <a:spcAft>
                <a:spcPts val="0"/>
              </a:spcAft>
              <a:buClr>
                <a:srgbClr val="EE266D"/>
              </a:buClr>
              <a:buSzPts val="2800"/>
              <a:buFont typeface="Arial"/>
              <a:buNone/>
              <a:defRPr sz="2800" b="1" i="0" u="none" strike="noStrike" cap="none">
                <a:solidFill>
                  <a:srgbClr val="EE266D"/>
                </a:solidFill>
                <a:latin typeface="Arial"/>
                <a:ea typeface="Arial"/>
                <a:cs typeface="Arial"/>
                <a:sym typeface="Arial"/>
              </a:defRPr>
            </a:lvl4pPr>
            <a:lvl5pPr marL="2286000" marR="0" lvl="4" indent="-228600" algn="l">
              <a:lnSpc>
                <a:spcPct val="100000"/>
              </a:lnSpc>
              <a:spcBef>
                <a:spcPts val="0"/>
              </a:spcBef>
              <a:spcAft>
                <a:spcPts val="0"/>
              </a:spcAft>
              <a:buClr>
                <a:srgbClr val="EE266D"/>
              </a:buClr>
              <a:buSzPts val="2800"/>
              <a:buFont typeface="Arial"/>
              <a:buNone/>
              <a:defRPr sz="2800" b="1" i="0" u="none" strike="noStrike" cap="none">
                <a:solidFill>
                  <a:srgbClr val="EE266D"/>
                </a:solidFill>
                <a:latin typeface="Arial"/>
                <a:ea typeface="Arial"/>
                <a:cs typeface="Arial"/>
                <a:sym typeface="Arial"/>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3" name="Google Shape;53;g2f2dd1cdd1b_0_454"/>
          <p:cNvSpPr txBox="1">
            <a:spLocks noGrp="1"/>
          </p:cNvSpPr>
          <p:nvPr>
            <p:ph type="body" idx="2"/>
          </p:nvPr>
        </p:nvSpPr>
        <p:spPr>
          <a:xfrm>
            <a:off x="1253750" y="2179667"/>
            <a:ext cx="3129900" cy="1550700"/>
          </a:xfrm>
          <a:prstGeom prst="rect">
            <a:avLst/>
          </a:prstGeom>
          <a:noFill/>
          <a:ln>
            <a:noFill/>
          </a:ln>
        </p:spPr>
        <p:txBody>
          <a:bodyPr spcFirstLastPara="1" wrap="square" lIns="0" tIns="0" rIns="0" bIns="0" anchor="t" anchorCtr="0">
            <a:noAutofit/>
          </a:bodyPr>
          <a:lstStyle>
            <a:lvl1pPr marL="457200" marR="0" lvl="0" indent="-312420" algn="l">
              <a:lnSpc>
                <a:spcPct val="120000"/>
              </a:lnSpc>
              <a:spcBef>
                <a:spcPts val="0"/>
              </a:spcBef>
              <a:spcAft>
                <a:spcPts val="0"/>
              </a:spcAft>
              <a:buClr>
                <a:srgbClr val="DCA000"/>
              </a:buClr>
              <a:buSzPts val="1320"/>
              <a:buFont typeface="Arial"/>
              <a:buChar char="•"/>
              <a:defRPr sz="1200" b="0" i="0" u="none" strike="noStrike" cap="none">
                <a:solidFill>
                  <a:srgbClr val="363E42"/>
                </a:solidFill>
                <a:latin typeface="Arial"/>
                <a:ea typeface="Arial"/>
                <a:cs typeface="Arial"/>
                <a:sym typeface="Arial"/>
              </a:defRPr>
            </a:lvl1pPr>
            <a:lvl2pPr marL="914400" marR="0" lvl="1" indent="-317500" algn="l">
              <a:lnSpc>
                <a:spcPct val="100000"/>
              </a:lnSpc>
              <a:spcBef>
                <a:spcPts val="336"/>
              </a:spcBef>
              <a:spcAft>
                <a:spcPts val="0"/>
              </a:spcAft>
              <a:buClr>
                <a:srgbClr val="363E42"/>
              </a:buClr>
              <a:buSzPts val="1400"/>
              <a:buFont typeface="Arial"/>
              <a:buChar char="•"/>
              <a:defRPr sz="1400" b="0" i="0" u="none" strike="noStrike" cap="none">
                <a:solidFill>
                  <a:srgbClr val="363E42"/>
                </a:solidFill>
                <a:latin typeface="Arial"/>
                <a:ea typeface="Arial"/>
                <a:cs typeface="Arial"/>
                <a:sym typeface="Arial"/>
              </a:defRPr>
            </a:lvl2pPr>
            <a:lvl3pPr marL="1371600" marR="0" lvl="2" indent="-317500" algn="l">
              <a:lnSpc>
                <a:spcPct val="100000"/>
              </a:lnSpc>
              <a:spcBef>
                <a:spcPts val="336"/>
              </a:spcBef>
              <a:spcAft>
                <a:spcPts val="0"/>
              </a:spcAft>
              <a:buClr>
                <a:srgbClr val="363E42"/>
              </a:buClr>
              <a:buSzPts val="1400"/>
              <a:buFont typeface="Arial"/>
              <a:buChar char="•"/>
              <a:defRPr sz="1400" b="0" i="0" u="none" strike="noStrike" cap="none">
                <a:solidFill>
                  <a:srgbClr val="363E42"/>
                </a:solidFill>
                <a:latin typeface="Arial"/>
                <a:ea typeface="Arial"/>
                <a:cs typeface="Arial"/>
                <a:sym typeface="Arial"/>
              </a:defRPr>
            </a:lvl3pPr>
            <a:lvl4pPr marL="1828800" marR="0" lvl="3" indent="-317500" algn="l">
              <a:lnSpc>
                <a:spcPct val="100000"/>
              </a:lnSpc>
              <a:spcBef>
                <a:spcPts val="336"/>
              </a:spcBef>
              <a:spcAft>
                <a:spcPts val="0"/>
              </a:spcAft>
              <a:buClr>
                <a:srgbClr val="363E42"/>
              </a:buClr>
              <a:buSzPts val="1400"/>
              <a:buFont typeface="Arial"/>
              <a:buChar char="•"/>
              <a:defRPr sz="1400" b="0" i="0" u="none" strike="noStrike" cap="none">
                <a:solidFill>
                  <a:srgbClr val="363E42"/>
                </a:solidFill>
                <a:latin typeface="Arial"/>
                <a:ea typeface="Arial"/>
                <a:cs typeface="Arial"/>
                <a:sym typeface="Arial"/>
              </a:defRPr>
            </a:lvl4pPr>
            <a:lvl5pPr marL="2286000" marR="0" lvl="4" indent="-317500" algn="l">
              <a:lnSpc>
                <a:spcPct val="100000"/>
              </a:lnSpc>
              <a:spcBef>
                <a:spcPts val="336"/>
              </a:spcBef>
              <a:spcAft>
                <a:spcPts val="0"/>
              </a:spcAft>
              <a:buClr>
                <a:srgbClr val="363E42"/>
              </a:buClr>
              <a:buSzPts val="1400"/>
              <a:buFont typeface="Arial"/>
              <a:buChar char="•"/>
              <a:defRPr sz="1400" b="0" i="0" u="none" strike="noStrike" cap="none">
                <a:solidFill>
                  <a:srgbClr val="363E42"/>
                </a:solidFill>
                <a:latin typeface="Arial"/>
                <a:ea typeface="Arial"/>
                <a:cs typeface="Arial"/>
                <a:sym typeface="Arial"/>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4" name="Google Shape;54;g2f2dd1cdd1b_0_454"/>
          <p:cNvSpPr/>
          <p:nvPr/>
        </p:nvSpPr>
        <p:spPr>
          <a:xfrm>
            <a:off x="262575" y="3289219"/>
            <a:ext cx="1011900" cy="449700"/>
          </a:xfrm>
          <a:prstGeom prst="rect">
            <a:avLst/>
          </a:prstGeom>
          <a:solidFill>
            <a:schemeClr val="lt1"/>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g2f2dd1cdd1b_0_454"/>
          <p:cNvSpPr txBox="1"/>
          <p:nvPr/>
        </p:nvSpPr>
        <p:spPr>
          <a:xfrm>
            <a:off x="374872" y="1011643"/>
            <a:ext cx="6400800" cy="135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363E42"/>
              </a:buClr>
              <a:buSzPts val="800"/>
              <a:buFont typeface="Arial"/>
              <a:buNone/>
            </a:pPr>
            <a:r>
              <a:rPr lang="en-GB" sz="800" b="0" i="0" u="none" strike="noStrike" cap="none">
                <a:solidFill>
                  <a:srgbClr val="363E42"/>
                </a:solidFill>
                <a:latin typeface="Arial"/>
                <a:ea typeface="Arial"/>
                <a:cs typeface="Arial"/>
                <a:sym typeface="Arial"/>
              </a:rPr>
              <a:t>POLITICAL LITERACY RESOURCES 2023 | VOTER REGISTRATION AND PHOTO VOTER ID</a:t>
            </a:r>
            <a:endParaRPr sz="800" b="0" i="0" u="none" strike="noStrike" cap="none">
              <a:solidFill>
                <a:srgbClr val="363E42"/>
              </a:solidFill>
              <a:latin typeface="Arial"/>
              <a:ea typeface="Arial"/>
              <a:cs typeface="Arial"/>
              <a:sym typeface="Arial"/>
            </a:endParaRPr>
          </a:p>
        </p:txBody>
      </p:sp>
      <p:pic>
        <p:nvPicPr>
          <p:cNvPr id="56" name="Google Shape;56;g2f2dd1cdd1b_0_454"/>
          <p:cNvPicPr preferRelativeResize="0"/>
          <p:nvPr/>
        </p:nvPicPr>
        <p:blipFill rotWithShape="1">
          <a:blip r:embed="rId2">
            <a:alphaModFix/>
          </a:blip>
          <a:srcRect/>
          <a:stretch/>
        </p:blipFill>
        <p:spPr>
          <a:xfrm>
            <a:off x="319675" y="4540800"/>
            <a:ext cx="852019" cy="291637"/>
          </a:xfrm>
          <a:prstGeom prst="rect">
            <a:avLst/>
          </a:prstGeom>
          <a:noFill/>
          <a:ln>
            <a:noFill/>
          </a:ln>
        </p:spPr>
      </p:pic>
      <p:pic>
        <p:nvPicPr>
          <p:cNvPr id="57" name="Google Shape;57;g2f2dd1cdd1b_0_454"/>
          <p:cNvPicPr preferRelativeResize="0"/>
          <p:nvPr/>
        </p:nvPicPr>
        <p:blipFill rotWithShape="1">
          <a:blip r:embed="rId3">
            <a:alphaModFix/>
          </a:blip>
          <a:srcRect/>
          <a:stretch/>
        </p:blipFill>
        <p:spPr>
          <a:xfrm>
            <a:off x="7696800" y="4400016"/>
            <a:ext cx="670407" cy="670407"/>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INGLE COLUMN TEXT ONLY SLIDE">
  <p:cSld name="SINGLE COLUMN TEXT ONLY SLIDE">
    <p:spTree>
      <p:nvGrpSpPr>
        <p:cNvPr id="1" name="Shape 58"/>
        <p:cNvGrpSpPr/>
        <p:nvPr/>
      </p:nvGrpSpPr>
      <p:grpSpPr>
        <a:xfrm>
          <a:off x="0" y="0"/>
          <a:ext cx="0" cy="0"/>
          <a:chOff x="0" y="0"/>
          <a:chExt cx="0" cy="0"/>
        </a:xfrm>
      </p:grpSpPr>
      <p:sp>
        <p:nvSpPr>
          <p:cNvPr id="59" name="Google Shape;59;g2f2dd1cdd1b_0_652"/>
          <p:cNvSpPr txBox="1">
            <a:spLocks noGrp="1"/>
          </p:cNvSpPr>
          <p:nvPr>
            <p:ph type="sldNum" idx="12"/>
          </p:nvPr>
        </p:nvSpPr>
        <p:spPr>
          <a:xfrm>
            <a:off x="7696790" y="4687187"/>
            <a:ext cx="1086900" cy="96000"/>
          </a:xfrm>
          <a:prstGeom prst="rect">
            <a:avLst/>
          </a:prstGeom>
          <a:noFill/>
          <a:ln>
            <a:noFill/>
          </a:ln>
        </p:spPr>
        <p:txBody>
          <a:bodyPr spcFirstLastPara="1" wrap="square" lIns="0" tIns="12700" rIns="0" bIns="12700" anchor="ctr" anchorCtr="0">
            <a:normAutofit/>
          </a:bodyPr>
          <a:lstStyle>
            <a:lvl1pPr marL="0" marR="0" lvl="0"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0" name="Google Shape;60;g2f2dd1cdd1b_0_652"/>
          <p:cNvSpPr txBox="1">
            <a:spLocks noGrp="1"/>
          </p:cNvSpPr>
          <p:nvPr>
            <p:ph type="body" idx="1"/>
          </p:nvPr>
        </p:nvSpPr>
        <p:spPr>
          <a:xfrm>
            <a:off x="374872" y="1549745"/>
            <a:ext cx="4008900" cy="625200"/>
          </a:xfrm>
          <a:prstGeom prst="rect">
            <a:avLst/>
          </a:prstGeom>
          <a:noFill/>
          <a:ln>
            <a:noFill/>
          </a:ln>
        </p:spPr>
        <p:txBody>
          <a:bodyPr spcFirstLastPara="1" wrap="square" lIns="0" tIns="0" rIns="0" bIns="0" anchor="t" anchorCtr="0">
            <a:noAutofit/>
          </a:bodyPr>
          <a:lstStyle>
            <a:lvl1pPr marL="457200" marR="0" lvl="0" indent="-228600" algn="l">
              <a:lnSpc>
                <a:spcPct val="100000"/>
              </a:lnSpc>
              <a:spcBef>
                <a:spcPts val="0"/>
              </a:spcBef>
              <a:spcAft>
                <a:spcPts val="0"/>
              </a:spcAft>
              <a:buClr>
                <a:srgbClr val="363E42"/>
              </a:buClr>
              <a:buSzPts val="2200"/>
              <a:buFont typeface="Arial"/>
              <a:buNone/>
              <a:defRPr sz="2200" b="1" i="0" u="none" strike="noStrike" cap="none">
                <a:solidFill>
                  <a:srgbClr val="363E42"/>
                </a:solidFill>
                <a:latin typeface="Arial"/>
                <a:ea typeface="Arial"/>
                <a:cs typeface="Arial"/>
                <a:sym typeface="Arial"/>
              </a:defRPr>
            </a:lvl1pPr>
            <a:lvl2pPr marL="914400" marR="0" lvl="1" indent="-228600" algn="l">
              <a:lnSpc>
                <a:spcPct val="100000"/>
              </a:lnSpc>
              <a:spcBef>
                <a:spcPts val="0"/>
              </a:spcBef>
              <a:spcAft>
                <a:spcPts val="0"/>
              </a:spcAft>
              <a:buClr>
                <a:srgbClr val="EE266D"/>
              </a:buClr>
              <a:buSzPts val="2800"/>
              <a:buFont typeface="Arial"/>
              <a:buNone/>
              <a:defRPr sz="2800" b="1" i="0" u="none" strike="noStrike" cap="none">
                <a:solidFill>
                  <a:srgbClr val="EE266D"/>
                </a:solidFill>
                <a:latin typeface="Arial"/>
                <a:ea typeface="Arial"/>
                <a:cs typeface="Arial"/>
                <a:sym typeface="Arial"/>
              </a:defRPr>
            </a:lvl2pPr>
            <a:lvl3pPr marL="1371600" marR="0" lvl="2" indent="-228600" algn="l">
              <a:lnSpc>
                <a:spcPct val="100000"/>
              </a:lnSpc>
              <a:spcBef>
                <a:spcPts val="0"/>
              </a:spcBef>
              <a:spcAft>
                <a:spcPts val="0"/>
              </a:spcAft>
              <a:buClr>
                <a:srgbClr val="EE266D"/>
              </a:buClr>
              <a:buSzPts val="2800"/>
              <a:buFont typeface="Arial"/>
              <a:buNone/>
              <a:defRPr sz="2800" b="1" i="0" u="none" strike="noStrike" cap="none">
                <a:solidFill>
                  <a:srgbClr val="EE266D"/>
                </a:solidFill>
                <a:latin typeface="Arial"/>
                <a:ea typeface="Arial"/>
                <a:cs typeface="Arial"/>
                <a:sym typeface="Arial"/>
              </a:defRPr>
            </a:lvl3pPr>
            <a:lvl4pPr marL="1828800" marR="0" lvl="3" indent="-228600" algn="l">
              <a:lnSpc>
                <a:spcPct val="100000"/>
              </a:lnSpc>
              <a:spcBef>
                <a:spcPts val="0"/>
              </a:spcBef>
              <a:spcAft>
                <a:spcPts val="0"/>
              </a:spcAft>
              <a:buClr>
                <a:srgbClr val="EE266D"/>
              </a:buClr>
              <a:buSzPts val="2800"/>
              <a:buFont typeface="Arial"/>
              <a:buNone/>
              <a:defRPr sz="2800" b="1" i="0" u="none" strike="noStrike" cap="none">
                <a:solidFill>
                  <a:srgbClr val="EE266D"/>
                </a:solidFill>
                <a:latin typeface="Arial"/>
                <a:ea typeface="Arial"/>
                <a:cs typeface="Arial"/>
                <a:sym typeface="Arial"/>
              </a:defRPr>
            </a:lvl4pPr>
            <a:lvl5pPr marL="2286000" marR="0" lvl="4" indent="-228600" algn="l">
              <a:lnSpc>
                <a:spcPct val="100000"/>
              </a:lnSpc>
              <a:spcBef>
                <a:spcPts val="0"/>
              </a:spcBef>
              <a:spcAft>
                <a:spcPts val="0"/>
              </a:spcAft>
              <a:buClr>
                <a:srgbClr val="EE266D"/>
              </a:buClr>
              <a:buSzPts val="2800"/>
              <a:buFont typeface="Arial"/>
              <a:buNone/>
              <a:defRPr sz="2800" b="1" i="0" u="none" strike="noStrike" cap="none">
                <a:solidFill>
                  <a:srgbClr val="EE266D"/>
                </a:solidFill>
                <a:latin typeface="Arial"/>
                <a:ea typeface="Arial"/>
                <a:cs typeface="Arial"/>
                <a:sym typeface="Arial"/>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1" name="Google Shape;61;g2f2dd1cdd1b_0_652"/>
          <p:cNvSpPr txBox="1">
            <a:spLocks noGrp="1"/>
          </p:cNvSpPr>
          <p:nvPr>
            <p:ph type="body" idx="2"/>
          </p:nvPr>
        </p:nvSpPr>
        <p:spPr>
          <a:xfrm>
            <a:off x="374874" y="2179661"/>
            <a:ext cx="4008900" cy="2227200"/>
          </a:xfrm>
          <a:prstGeom prst="rect">
            <a:avLst/>
          </a:prstGeom>
          <a:noFill/>
          <a:ln>
            <a:noFill/>
          </a:ln>
        </p:spPr>
        <p:txBody>
          <a:bodyPr spcFirstLastPara="1" wrap="square" lIns="0" tIns="0" rIns="0" bIns="0" anchor="t" anchorCtr="0">
            <a:noAutofit/>
          </a:bodyPr>
          <a:lstStyle>
            <a:lvl1pPr marL="457200" marR="0" lvl="0" indent="-228600" algn="l">
              <a:lnSpc>
                <a:spcPct val="120000"/>
              </a:lnSpc>
              <a:spcBef>
                <a:spcPts val="0"/>
              </a:spcBef>
              <a:spcAft>
                <a:spcPts val="0"/>
              </a:spcAft>
              <a:buClr>
                <a:srgbClr val="EE266D"/>
              </a:buClr>
              <a:buSzPts val="1540"/>
              <a:buFont typeface="Arial"/>
              <a:buNone/>
              <a:defRPr sz="1400" b="0" i="0" u="none" strike="noStrike" cap="none">
                <a:solidFill>
                  <a:srgbClr val="363E42"/>
                </a:solidFill>
                <a:latin typeface="Arial"/>
                <a:ea typeface="Arial"/>
                <a:cs typeface="Arial"/>
                <a:sym typeface="Arial"/>
              </a:defRPr>
            </a:lvl1pPr>
            <a:lvl2pPr marL="914400" marR="0" lvl="1" indent="-317500" algn="l">
              <a:lnSpc>
                <a:spcPct val="100000"/>
              </a:lnSpc>
              <a:spcBef>
                <a:spcPts val="336"/>
              </a:spcBef>
              <a:spcAft>
                <a:spcPts val="0"/>
              </a:spcAft>
              <a:buClr>
                <a:srgbClr val="363E42"/>
              </a:buClr>
              <a:buSzPts val="1400"/>
              <a:buFont typeface="Arial"/>
              <a:buChar char="•"/>
              <a:defRPr sz="1400" b="0" i="0" u="none" strike="noStrike" cap="none">
                <a:solidFill>
                  <a:srgbClr val="363E42"/>
                </a:solidFill>
                <a:latin typeface="Arial"/>
                <a:ea typeface="Arial"/>
                <a:cs typeface="Arial"/>
                <a:sym typeface="Arial"/>
              </a:defRPr>
            </a:lvl2pPr>
            <a:lvl3pPr marL="1371600" marR="0" lvl="2" indent="-317500" algn="l">
              <a:lnSpc>
                <a:spcPct val="100000"/>
              </a:lnSpc>
              <a:spcBef>
                <a:spcPts val="336"/>
              </a:spcBef>
              <a:spcAft>
                <a:spcPts val="0"/>
              </a:spcAft>
              <a:buClr>
                <a:srgbClr val="363E42"/>
              </a:buClr>
              <a:buSzPts val="1400"/>
              <a:buFont typeface="Arial"/>
              <a:buChar char="•"/>
              <a:defRPr sz="1400" b="0" i="0" u="none" strike="noStrike" cap="none">
                <a:solidFill>
                  <a:srgbClr val="363E42"/>
                </a:solidFill>
                <a:latin typeface="Arial"/>
                <a:ea typeface="Arial"/>
                <a:cs typeface="Arial"/>
                <a:sym typeface="Arial"/>
              </a:defRPr>
            </a:lvl3pPr>
            <a:lvl4pPr marL="1828800" marR="0" lvl="3" indent="-317500" algn="l">
              <a:lnSpc>
                <a:spcPct val="100000"/>
              </a:lnSpc>
              <a:spcBef>
                <a:spcPts val="336"/>
              </a:spcBef>
              <a:spcAft>
                <a:spcPts val="0"/>
              </a:spcAft>
              <a:buClr>
                <a:srgbClr val="363E42"/>
              </a:buClr>
              <a:buSzPts val="1400"/>
              <a:buFont typeface="Arial"/>
              <a:buChar char="•"/>
              <a:defRPr sz="1400" b="0" i="0" u="none" strike="noStrike" cap="none">
                <a:solidFill>
                  <a:srgbClr val="363E42"/>
                </a:solidFill>
                <a:latin typeface="Arial"/>
                <a:ea typeface="Arial"/>
                <a:cs typeface="Arial"/>
                <a:sym typeface="Arial"/>
              </a:defRPr>
            </a:lvl4pPr>
            <a:lvl5pPr marL="2286000" marR="0" lvl="4" indent="-317500" algn="l">
              <a:lnSpc>
                <a:spcPct val="100000"/>
              </a:lnSpc>
              <a:spcBef>
                <a:spcPts val="336"/>
              </a:spcBef>
              <a:spcAft>
                <a:spcPts val="0"/>
              </a:spcAft>
              <a:buClr>
                <a:srgbClr val="363E42"/>
              </a:buClr>
              <a:buSzPts val="1400"/>
              <a:buFont typeface="Arial"/>
              <a:buChar char="•"/>
              <a:defRPr sz="1400" b="0" i="0" u="none" strike="noStrike" cap="none">
                <a:solidFill>
                  <a:srgbClr val="363E42"/>
                </a:solidFill>
                <a:latin typeface="Arial"/>
                <a:ea typeface="Arial"/>
                <a:cs typeface="Arial"/>
                <a:sym typeface="Arial"/>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2" name="Google Shape;62;g2f2dd1cdd1b_0_652"/>
          <p:cNvSpPr/>
          <p:nvPr/>
        </p:nvSpPr>
        <p:spPr>
          <a:xfrm>
            <a:off x="243575" y="4395675"/>
            <a:ext cx="1636500" cy="5538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3" name="Google Shape;63;g2f2dd1cdd1b_0_652"/>
          <p:cNvPicPr preferRelativeResize="0"/>
          <p:nvPr/>
        </p:nvPicPr>
        <p:blipFill rotWithShape="1">
          <a:blip r:embed="rId2">
            <a:alphaModFix/>
          </a:blip>
          <a:srcRect/>
          <a:stretch/>
        </p:blipFill>
        <p:spPr>
          <a:xfrm>
            <a:off x="319675" y="4540800"/>
            <a:ext cx="852019" cy="291637"/>
          </a:xfrm>
          <a:prstGeom prst="rect">
            <a:avLst/>
          </a:prstGeom>
          <a:noFill/>
          <a:ln>
            <a:noFill/>
          </a:ln>
        </p:spPr>
      </p:pic>
      <p:sp>
        <p:nvSpPr>
          <p:cNvPr id="64" name="Google Shape;64;g2f2dd1cdd1b_0_652"/>
          <p:cNvSpPr/>
          <p:nvPr/>
        </p:nvSpPr>
        <p:spPr>
          <a:xfrm>
            <a:off x="262575" y="3289219"/>
            <a:ext cx="1011900" cy="449700"/>
          </a:xfrm>
          <a:prstGeom prst="rect">
            <a:avLst/>
          </a:prstGeom>
          <a:solidFill>
            <a:schemeClr val="lt1"/>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g2f2dd1cdd1b_0_652"/>
          <p:cNvSpPr txBox="1"/>
          <p:nvPr/>
        </p:nvSpPr>
        <p:spPr>
          <a:xfrm>
            <a:off x="262572" y="923237"/>
            <a:ext cx="6400800" cy="135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363E42"/>
              </a:buClr>
              <a:buSzPts val="800"/>
              <a:buFont typeface="Arial"/>
              <a:buNone/>
            </a:pPr>
            <a:r>
              <a:rPr lang="en-GB" sz="800" b="0" i="0" u="none" strike="noStrike" cap="none">
                <a:solidFill>
                  <a:srgbClr val="363E42"/>
                </a:solidFill>
                <a:latin typeface="Arial"/>
                <a:ea typeface="Arial"/>
                <a:cs typeface="Arial"/>
                <a:sym typeface="Arial"/>
              </a:rPr>
              <a:t>POLITICAL LITERACY RESOURCES 2023 | VOTER REGISTRATION AND PHOTO VOTER ID</a:t>
            </a:r>
            <a:endParaRPr sz="800" b="0" i="0" u="none" strike="noStrike" cap="none">
              <a:solidFill>
                <a:srgbClr val="363E42"/>
              </a:solidFill>
              <a:latin typeface="Arial"/>
              <a:ea typeface="Arial"/>
              <a:cs typeface="Arial"/>
              <a:sym typeface="Arial"/>
            </a:endParaRPr>
          </a:p>
        </p:txBody>
      </p:sp>
      <p:pic>
        <p:nvPicPr>
          <p:cNvPr id="66" name="Google Shape;66;g2f2dd1cdd1b_0_652"/>
          <p:cNvPicPr preferRelativeResize="0"/>
          <p:nvPr/>
        </p:nvPicPr>
        <p:blipFill rotWithShape="1">
          <a:blip r:embed="rId3">
            <a:alphaModFix/>
          </a:blip>
          <a:srcRect/>
          <a:stretch/>
        </p:blipFill>
        <p:spPr>
          <a:xfrm>
            <a:off x="7696800" y="4400016"/>
            <a:ext cx="670407" cy="670407"/>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INGLE FULL WIDTH IMAGE PAGE">
  <p:cSld name="SINGLE FULL WIDTH IMAGE PAGE">
    <p:spTree>
      <p:nvGrpSpPr>
        <p:cNvPr id="1" name="Shape 67"/>
        <p:cNvGrpSpPr/>
        <p:nvPr/>
      </p:nvGrpSpPr>
      <p:grpSpPr>
        <a:xfrm>
          <a:off x="0" y="0"/>
          <a:ext cx="0" cy="0"/>
          <a:chOff x="0" y="0"/>
          <a:chExt cx="0" cy="0"/>
        </a:xfrm>
      </p:grpSpPr>
      <p:sp>
        <p:nvSpPr>
          <p:cNvPr id="68" name="Google Shape;68;g2f2dd1cdd1b_0_661"/>
          <p:cNvSpPr txBox="1">
            <a:spLocks noGrp="1"/>
          </p:cNvSpPr>
          <p:nvPr>
            <p:ph type="sldNum" idx="12"/>
          </p:nvPr>
        </p:nvSpPr>
        <p:spPr>
          <a:xfrm>
            <a:off x="7696790" y="4687187"/>
            <a:ext cx="1086900" cy="96000"/>
          </a:xfrm>
          <a:prstGeom prst="rect">
            <a:avLst/>
          </a:prstGeom>
          <a:noFill/>
          <a:ln>
            <a:noFill/>
          </a:ln>
        </p:spPr>
        <p:txBody>
          <a:bodyPr spcFirstLastPara="1" wrap="square" lIns="0" tIns="12700" rIns="0" bIns="12700" anchor="ctr" anchorCtr="0">
            <a:normAutofit/>
          </a:bodyPr>
          <a:lstStyle>
            <a:lvl1pPr marL="0" marR="0" lvl="0"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18"/>
              <a:buFont typeface="Arial"/>
              <a:buNone/>
              <a:defRPr sz="1000" b="0" i="0" u="none" strike="noStrike" cap="none">
                <a:solidFill>
                  <a:srgbClr val="363E4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9" name="Google Shape;69;g2f2dd1cdd1b_0_661"/>
          <p:cNvSpPr>
            <a:spLocks noGrp="1"/>
          </p:cNvSpPr>
          <p:nvPr>
            <p:ph type="pic" idx="2"/>
          </p:nvPr>
        </p:nvSpPr>
        <p:spPr>
          <a:xfrm>
            <a:off x="262575" y="1247775"/>
            <a:ext cx="8504100" cy="3197100"/>
          </a:xfrm>
          <a:prstGeom prst="rect">
            <a:avLst/>
          </a:prstGeom>
          <a:noFill/>
          <a:ln>
            <a:noFill/>
          </a:ln>
        </p:spPr>
      </p:sp>
      <p:sp>
        <p:nvSpPr>
          <p:cNvPr id="70" name="Google Shape;70;g2f2dd1cdd1b_0_661"/>
          <p:cNvSpPr/>
          <p:nvPr/>
        </p:nvSpPr>
        <p:spPr>
          <a:xfrm>
            <a:off x="262575" y="3289219"/>
            <a:ext cx="1011900" cy="449700"/>
          </a:xfrm>
          <a:prstGeom prst="rect">
            <a:avLst/>
          </a:prstGeom>
          <a:solidFill>
            <a:schemeClr val="lt1"/>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g2f2dd1cdd1b_0_661"/>
          <p:cNvSpPr txBox="1"/>
          <p:nvPr/>
        </p:nvSpPr>
        <p:spPr>
          <a:xfrm>
            <a:off x="262572" y="911387"/>
            <a:ext cx="6400800" cy="135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363E42"/>
              </a:buClr>
              <a:buSzPts val="800"/>
              <a:buFont typeface="Arial"/>
              <a:buNone/>
            </a:pPr>
            <a:r>
              <a:rPr lang="en-GB" sz="800" b="0" i="0" u="none" strike="noStrike" cap="none">
                <a:solidFill>
                  <a:srgbClr val="363E42"/>
                </a:solidFill>
                <a:latin typeface="Arial"/>
                <a:ea typeface="Arial"/>
                <a:cs typeface="Arial"/>
                <a:sym typeface="Arial"/>
              </a:rPr>
              <a:t>POLITICAL LITERACY RESOURCES 2023 | VOTER REGISTRATION AND PHOTO VOTER ID</a:t>
            </a:r>
            <a:endParaRPr sz="800" b="0" i="0" u="none" strike="noStrike" cap="none">
              <a:solidFill>
                <a:srgbClr val="363E42"/>
              </a:solidFill>
              <a:latin typeface="Arial"/>
              <a:ea typeface="Arial"/>
              <a:cs typeface="Arial"/>
              <a:sym typeface="Arial"/>
            </a:endParaRPr>
          </a:p>
        </p:txBody>
      </p:sp>
      <p:pic>
        <p:nvPicPr>
          <p:cNvPr id="72" name="Google Shape;72;g2f2dd1cdd1b_0_661"/>
          <p:cNvPicPr preferRelativeResize="0"/>
          <p:nvPr/>
        </p:nvPicPr>
        <p:blipFill rotWithShape="1">
          <a:blip r:embed="rId2">
            <a:alphaModFix/>
          </a:blip>
          <a:srcRect/>
          <a:stretch/>
        </p:blipFill>
        <p:spPr>
          <a:xfrm>
            <a:off x="319675" y="4540800"/>
            <a:ext cx="852019" cy="291637"/>
          </a:xfrm>
          <a:prstGeom prst="rect">
            <a:avLst/>
          </a:prstGeom>
          <a:noFill/>
          <a:ln>
            <a:noFill/>
          </a:ln>
        </p:spPr>
      </p:pic>
      <p:pic>
        <p:nvPicPr>
          <p:cNvPr id="73" name="Google Shape;73;g2f2dd1cdd1b_0_661"/>
          <p:cNvPicPr preferRelativeResize="0"/>
          <p:nvPr/>
        </p:nvPicPr>
        <p:blipFill rotWithShape="1">
          <a:blip r:embed="rId3">
            <a:alphaModFix/>
          </a:blip>
          <a:srcRect/>
          <a:stretch/>
        </p:blipFill>
        <p:spPr>
          <a:xfrm>
            <a:off x="7696800" y="4400016"/>
            <a:ext cx="670407" cy="67040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5" name="Google Shape;15;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3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 name="Google Shape;18;p3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9" name="Google Shape;19;p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3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3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3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4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4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41"/>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41"/>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42"/>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4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4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43"/>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43"/>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43"/>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4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44"/>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4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3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3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3.png"/><Relationship Id="rId7"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0.jpeg"/><Relationship Id="rId11" Type="http://schemas.openxmlformats.org/officeDocument/2006/relationships/hyperlink" Target="http://gov.uk/register-to-vote" TargetMode="External"/><Relationship Id="rId5" Type="http://schemas.openxmlformats.org/officeDocument/2006/relationships/image" Target="../media/image5.png"/><Relationship Id="rId10" Type="http://schemas.openxmlformats.org/officeDocument/2006/relationships/image" Target="../media/image24.png"/><Relationship Id="rId4" Type="http://schemas.openxmlformats.org/officeDocument/2006/relationships/image" Target="../media/image4.png"/><Relationship Id="rId9"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gov.uk/register-to-vote"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3.png"/><Relationship Id="rId7"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png"/><Relationship Id="rId7"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5.png"/><Relationship Id="rId10" Type="http://schemas.openxmlformats.org/officeDocument/2006/relationships/hyperlink" Target="https://hansard.parliament.uk/" TargetMode="External"/><Relationship Id="rId4" Type="http://schemas.openxmlformats.org/officeDocument/2006/relationships/image" Target="../media/image4.png"/><Relationship Id="rId9" Type="http://schemas.openxmlformats.org/officeDocument/2006/relationships/hyperlink" Target="https://www.writetothem.com/who?pc=tn380jy"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ww.theyworkforyou.com/" TargetMode="External"/><Relationship Id="rId3" Type="http://schemas.openxmlformats.org/officeDocument/2006/relationships/image" Target="../media/image3.png"/><Relationship Id="rId7" Type="http://schemas.openxmlformats.org/officeDocument/2006/relationships/hyperlink" Target="https://whocanivotefor.co.uk/"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hyperlink" Target="https://registertovote.london/" TargetMode="External"/><Relationship Id="rId5" Type="http://schemas.openxmlformats.org/officeDocument/2006/relationships/image" Target="../media/image5.png"/><Relationship Id="rId10" Type="http://schemas.openxmlformats.org/officeDocument/2006/relationships/image" Target="../media/image30.png"/><Relationship Id="rId4" Type="http://schemas.openxmlformats.org/officeDocument/2006/relationships/image" Target="../media/image4.png"/><Relationship Id="rId9"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www.whatsapp.com/channel/0029VaZfd6M6mYPOJRvfap3l"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hyperlink" Target="https://api.whatsapp.com/send?phone=447908820136&amp;text=%F0%9F%91%8B" TargetMode="External"/><Relationship Id="rId5" Type="http://schemas.openxmlformats.org/officeDocument/2006/relationships/image" Target="../media/image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hyperlink" Target="http://writetothem.com" TargetMode="Externa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hyperlink" Target="https://hansard.parliament.uk/" TargetMode="External"/><Relationship Id="rId5" Type="http://schemas.openxmlformats.org/officeDocument/2006/relationships/image" Target="../media/image5.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hyperlink" Target="http://www.gov.uk/register-to-vote" TargetMode="External"/><Relationship Id="rId5" Type="http://schemas.openxmlformats.org/officeDocument/2006/relationships/image" Target="../media/image5.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hyperlink" Target="https://whocanivotefor.co.uk/" TargetMode="External"/><Relationship Id="rId5" Type="http://schemas.openxmlformats.org/officeDocument/2006/relationships/image" Target="../media/image5.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hyperlink" Target="http://gov.uk/apply-for-photo-id-voter-authority-certificate" TargetMode="External"/><Relationship Id="rId5" Type="http://schemas.openxmlformats.org/officeDocument/2006/relationships/image" Target="../media/image5.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5.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3.jpe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hyperlink" Target="https://registertovote.london/" TargetMode="External"/><Relationship Id="rId5" Type="http://schemas.openxmlformats.org/officeDocument/2006/relationships/image" Target="../media/image5.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electoralcommission.org.uk" TargetMode="Externa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s://www.gov.uk/register-to-vote" TargetMode="Externa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
        <p:cNvGrpSpPr/>
        <p:nvPr/>
      </p:nvGrpSpPr>
      <p:grpSpPr>
        <a:xfrm>
          <a:off x="0" y="0"/>
          <a:ext cx="0" cy="0"/>
          <a:chOff x="0" y="0"/>
          <a:chExt cx="0" cy="0"/>
        </a:xfrm>
      </p:grpSpPr>
      <p:sp>
        <p:nvSpPr>
          <p:cNvPr id="54" name="Google Shape;54;g2ee773b2950_0_0"/>
          <p:cNvSpPr txBox="1"/>
          <p:nvPr/>
        </p:nvSpPr>
        <p:spPr>
          <a:xfrm>
            <a:off x="481622" y="1050708"/>
            <a:ext cx="4322956" cy="1538853"/>
          </a:xfrm>
          <a:prstGeom prst="rect">
            <a:avLst/>
          </a:prstGeom>
          <a:noFill/>
          <a:ln>
            <a:noFill/>
          </a:ln>
        </p:spPr>
        <p:txBody>
          <a:bodyPr spcFirstLastPara="1" wrap="square" lIns="91425" tIns="91425" rIns="91425" bIns="91425" anchor="t" anchorCtr="0">
            <a:spAutoFit/>
          </a:bodyPr>
          <a:lstStyle/>
          <a:p>
            <a:pPr>
              <a:buSzPts val="3400"/>
            </a:pPr>
            <a:r>
              <a:rPr lang="en-GB" sz="4400" b="1" i="0" u="none" strike="noStrike" cap="none">
                <a:solidFill>
                  <a:schemeClr val="dk1"/>
                </a:solidFill>
                <a:latin typeface="Arial"/>
                <a:ea typeface="Arial"/>
                <a:cs typeface="Arial"/>
                <a:sym typeface="Arial"/>
              </a:rPr>
              <a:t>No Vote, </a:t>
            </a:r>
            <a:endParaRPr lang="en-US" sz="4400" b="1">
              <a:solidFill>
                <a:schemeClr val="dk1"/>
              </a:solidFill>
            </a:endParaRPr>
          </a:p>
          <a:p>
            <a:pPr marL="0" marR="0" lvl="0" indent="0" algn="l">
              <a:lnSpc>
                <a:spcPct val="100000"/>
              </a:lnSpc>
              <a:spcBef>
                <a:spcPts val="0"/>
              </a:spcBef>
              <a:spcAft>
                <a:spcPts val="0"/>
              </a:spcAft>
              <a:buSzPts val="3400"/>
              <a:buFont typeface="Arial"/>
              <a:buNone/>
            </a:pPr>
            <a:r>
              <a:rPr lang="en-GB" sz="4400" b="1" i="0" u="none" strike="noStrike" cap="none">
                <a:solidFill>
                  <a:schemeClr val="dk1"/>
                </a:solidFill>
                <a:latin typeface="Arial"/>
                <a:ea typeface="Arial"/>
                <a:cs typeface="Arial"/>
                <a:sym typeface="Arial"/>
              </a:rPr>
              <a:t>No Voice!</a:t>
            </a:r>
            <a:endParaRPr sz="4400" b="1" i="0" u="none" strike="noStrike" cap="none">
              <a:solidFill>
                <a:schemeClr val="dk1"/>
              </a:solidFill>
              <a:latin typeface="Arial"/>
              <a:ea typeface="Arial"/>
              <a:cs typeface="Arial"/>
            </a:endParaRPr>
          </a:p>
        </p:txBody>
      </p:sp>
      <p:pic>
        <p:nvPicPr>
          <p:cNvPr id="55" name="Google Shape;55;g2ee773b2950_0_0"/>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56" name="Google Shape;56;g2ee773b2950_0_0"/>
          <p:cNvPicPr preferRelativeResize="0"/>
          <p:nvPr/>
        </p:nvPicPr>
        <p:blipFill rotWithShape="1">
          <a:blip r:embed="rId4">
            <a:alphaModFix/>
          </a:blip>
          <a:srcRect/>
          <a:stretch/>
        </p:blipFill>
        <p:spPr>
          <a:xfrm>
            <a:off x="509500" y="4441988"/>
            <a:ext cx="1480269" cy="506676"/>
          </a:xfrm>
          <a:prstGeom prst="rect">
            <a:avLst/>
          </a:prstGeom>
          <a:noFill/>
          <a:ln>
            <a:noFill/>
          </a:ln>
        </p:spPr>
      </p:pic>
      <p:sp>
        <p:nvSpPr>
          <p:cNvPr id="57" name="Google Shape;57;g2ee773b2950_0_0"/>
          <p:cNvSpPr txBox="1"/>
          <p:nvPr/>
        </p:nvSpPr>
        <p:spPr>
          <a:xfrm>
            <a:off x="2520150" y="4470913"/>
            <a:ext cx="41037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a:solidFill>
                  <a:schemeClr val="dk1"/>
                </a:solidFill>
                <a:latin typeface="Arial"/>
                <a:ea typeface="Arial"/>
                <a:cs typeface="Arial"/>
                <a:sym typeface="Arial"/>
              </a:rPr>
              <a:t>Funded by the Greater London Authority, City Hall, Kamal </a:t>
            </a:r>
            <a:r>
              <a:rPr lang="en-GB" sz="1100">
                <a:solidFill>
                  <a:schemeClr val="dk1"/>
                </a:solidFill>
              </a:rPr>
              <a:t>Chunchie</a:t>
            </a:r>
            <a:r>
              <a:rPr lang="en-GB" sz="1100" b="0" i="0" u="none" strike="noStrike" cap="none">
                <a:solidFill>
                  <a:schemeClr val="dk1"/>
                </a:solidFill>
                <a:latin typeface="Arial"/>
                <a:ea typeface="Arial"/>
                <a:cs typeface="Arial"/>
                <a:sym typeface="Arial"/>
              </a:rPr>
              <a:t> Way, London, E16 1ZE</a:t>
            </a:r>
            <a:endParaRPr sz="1100" b="0" i="0" u="none" strike="noStrike" cap="none">
              <a:solidFill>
                <a:schemeClr val="dk1"/>
              </a:solidFill>
              <a:latin typeface="Arial"/>
              <a:ea typeface="Arial"/>
              <a:cs typeface="Arial"/>
              <a:sym typeface="Arial"/>
            </a:endParaRPr>
          </a:p>
        </p:txBody>
      </p:sp>
      <p:cxnSp>
        <p:nvCxnSpPr>
          <p:cNvPr id="58" name="Google Shape;58;g2ee773b2950_0_0"/>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59" name="Google Shape;59;g2ee773b2950_0_0"/>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60" name="Google Shape;60;g2ee773b2950_0_0"/>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61" name="Google Shape;61;g2ee773b2950_0_0"/>
          <p:cNvSpPr txBox="1"/>
          <p:nvPr/>
        </p:nvSpPr>
        <p:spPr>
          <a:xfrm>
            <a:off x="509500" y="2758974"/>
            <a:ext cx="4311594" cy="1194536"/>
          </a:xfrm>
          <a:prstGeom prst="rect">
            <a:avLst/>
          </a:prstGeom>
          <a:noFill/>
          <a:ln>
            <a:noFill/>
          </a:ln>
        </p:spPr>
        <p:txBody>
          <a:bodyPr spcFirstLastPara="1" wrap="square" lIns="91425" tIns="91425" rIns="91425" bIns="91425" anchor="t" anchorCtr="0">
            <a:noAutofit/>
          </a:bodyPr>
          <a:lstStyle/>
          <a:p>
            <a:r>
              <a:rPr lang="en-GB" sz="2400">
                <a:solidFill>
                  <a:schemeClr val="dk1"/>
                </a:solidFill>
              </a:rPr>
              <a:t>What is voting and how can you take part?</a:t>
            </a:r>
            <a:endParaRPr lang="en-US" sz="2400">
              <a:solidFill>
                <a:schemeClr val="dk1"/>
              </a:solidFill>
            </a:endParaRPr>
          </a:p>
        </p:txBody>
      </p:sp>
      <p:pic>
        <p:nvPicPr>
          <p:cNvPr id="62" name="Google Shape;62;g2ee773b2950_0_0"/>
          <p:cNvPicPr preferRelativeResize="0"/>
          <p:nvPr/>
        </p:nvPicPr>
        <p:blipFill rotWithShape="1">
          <a:blip r:embed="rId6">
            <a:alphaModFix/>
          </a:blip>
          <a:srcRect b="17299"/>
          <a:stretch/>
        </p:blipFill>
        <p:spPr>
          <a:xfrm>
            <a:off x="5040925" y="1003650"/>
            <a:ext cx="4006074" cy="3312924"/>
          </a:xfrm>
          <a:prstGeom prst="rect">
            <a:avLst/>
          </a:prstGeom>
          <a:noFill/>
          <a:ln>
            <a:noFill/>
          </a:ln>
        </p:spPr>
      </p:pic>
    </p:spTree>
    <p:extLst>
      <p:ext uri="{BB962C8B-B14F-4D97-AF65-F5344CB8AC3E}">
        <p14:creationId xmlns:p14="http://schemas.microsoft.com/office/powerpoint/2010/main" val="3224954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7"/>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74" name="Google Shape;174;p7"/>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75" name="Google Shape;175;p7"/>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76" name="Google Shape;176;p7"/>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77" name="Google Shape;177;p7"/>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178" name="Google Shape;178;p7"/>
          <p:cNvPicPr preferRelativeResize="0"/>
          <p:nvPr/>
        </p:nvPicPr>
        <p:blipFill rotWithShape="1">
          <a:blip r:embed="rId6">
            <a:alphaModFix/>
          </a:blip>
          <a:srcRect l="31369" t="15553" r="33395" b="19642"/>
          <a:stretch/>
        </p:blipFill>
        <p:spPr>
          <a:xfrm>
            <a:off x="5491310" y="2474743"/>
            <a:ext cx="331794" cy="572475"/>
          </a:xfrm>
          <a:prstGeom prst="rect">
            <a:avLst/>
          </a:prstGeom>
          <a:noFill/>
          <a:ln>
            <a:noFill/>
          </a:ln>
        </p:spPr>
      </p:pic>
      <p:pic>
        <p:nvPicPr>
          <p:cNvPr id="179" name="Google Shape;179;p7"/>
          <p:cNvPicPr preferRelativeResize="0"/>
          <p:nvPr/>
        </p:nvPicPr>
        <p:blipFill rotWithShape="1">
          <a:blip r:embed="rId7">
            <a:alphaModFix/>
          </a:blip>
          <a:srcRect/>
          <a:stretch/>
        </p:blipFill>
        <p:spPr>
          <a:xfrm>
            <a:off x="5823104" y="2468872"/>
            <a:ext cx="512398" cy="580357"/>
          </a:xfrm>
          <a:prstGeom prst="rect">
            <a:avLst/>
          </a:prstGeom>
          <a:noFill/>
          <a:ln>
            <a:noFill/>
          </a:ln>
        </p:spPr>
      </p:pic>
      <p:pic>
        <p:nvPicPr>
          <p:cNvPr id="180" name="Google Shape;180;p7"/>
          <p:cNvPicPr preferRelativeResize="0"/>
          <p:nvPr/>
        </p:nvPicPr>
        <p:blipFill rotWithShape="1">
          <a:blip r:embed="rId8">
            <a:alphaModFix/>
          </a:blip>
          <a:srcRect/>
          <a:stretch/>
        </p:blipFill>
        <p:spPr>
          <a:xfrm>
            <a:off x="6310563" y="2466861"/>
            <a:ext cx="512398" cy="580357"/>
          </a:xfrm>
          <a:prstGeom prst="rect">
            <a:avLst/>
          </a:prstGeom>
          <a:noFill/>
          <a:ln>
            <a:noFill/>
          </a:ln>
        </p:spPr>
      </p:pic>
      <p:pic>
        <p:nvPicPr>
          <p:cNvPr id="181" name="Google Shape;181;p7"/>
          <p:cNvPicPr preferRelativeResize="0"/>
          <p:nvPr/>
        </p:nvPicPr>
        <p:blipFill rotWithShape="1">
          <a:blip r:embed="rId9">
            <a:alphaModFix/>
          </a:blip>
          <a:srcRect r="72562" b="67262"/>
          <a:stretch/>
        </p:blipFill>
        <p:spPr>
          <a:xfrm>
            <a:off x="7405472" y="3144875"/>
            <a:ext cx="882348" cy="580350"/>
          </a:xfrm>
          <a:prstGeom prst="rect">
            <a:avLst/>
          </a:prstGeom>
          <a:noFill/>
          <a:ln>
            <a:noFill/>
          </a:ln>
        </p:spPr>
      </p:pic>
      <p:pic>
        <p:nvPicPr>
          <p:cNvPr id="182" name="Google Shape;182;p7"/>
          <p:cNvPicPr preferRelativeResize="0"/>
          <p:nvPr/>
        </p:nvPicPr>
        <p:blipFill rotWithShape="1">
          <a:blip r:embed="rId9">
            <a:alphaModFix/>
          </a:blip>
          <a:srcRect l="28240" t="46566" r="45727" b="24222"/>
          <a:stretch/>
        </p:blipFill>
        <p:spPr>
          <a:xfrm>
            <a:off x="7451690" y="3631919"/>
            <a:ext cx="836130" cy="519299"/>
          </a:xfrm>
          <a:prstGeom prst="rect">
            <a:avLst/>
          </a:prstGeom>
          <a:noFill/>
          <a:ln>
            <a:noFill/>
          </a:ln>
        </p:spPr>
      </p:pic>
      <p:pic>
        <p:nvPicPr>
          <p:cNvPr id="183" name="Google Shape;183;p7"/>
          <p:cNvPicPr preferRelativeResize="0"/>
          <p:nvPr/>
        </p:nvPicPr>
        <p:blipFill rotWithShape="1">
          <a:blip r:embed="rId9">
            <a:alphaModFix/>
          </a:blip>
          <a:srcRect l="79925" t="25620" b="28668"/>
          <a:stretch/>
        </p:blipFill>
        <p:spPr>
          <a:xfrm>
            <a:off x="6810424" y="3182957"/>
            <a:ext cx="680548" cy="849299"/>
          </a:xfrm>
          <a:prstGeom prst="rect">
            <a:avLst/>
          </a:prstGeom>
          <a:noFill/>
          <a:ln>
            <a:noFill/>
          </a:ln>
        </p:spPr>
      </p:pic>
      <p:pic>
        <p:nvPicPr>
          <p:cNvPr id="184" name="Google Shape;184;p7"/>
          <p:cNvPicPr preferRelativeResize="0"/>
          <p:nvPr/>
        </p:nvPicPr>
        <p:blipFill rotWithShape="1">
          <a:blip r:embed="rId10">
            <a:alphaModFix/>
          </a:blip>
          <a:srcRect/>
          <a:stretch/>
        </p:blipFill>
        <p:spPr>
          <a:xfrm>
            <a:off x="6242180" y="1597191"/>
            <a:ext cx="1832955" cy="650400"/>
          </a:xfrm>
          <a:prstGeom prst="rect">
            <a:avLst/>
          </a:prstGeom>
          <a:noFill/>
          <a:ln>
            <a:noFill/>
          </a:ln>
        </p:spPr>
      </p:pic>
      <p:sp>
        <p:nvSpPr>
          <p:cNvPr id="185" name="Google Shape;185;p7"/>
          <p:cNvSpPr txBox="1"/>
          <p:nvPr/>
        </p:nvSpPr>
        <p:spPr>
          <a:xfrm>
            <a:off x="1394350" y="1694263"/>
            <a:ext cx="484783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To register to vote, head to </a:t>
            </a:r>
            <a:r>
              <a:rPr lang="en-GB" sz="1600" b="0" i="0" u="sng" strike="noStrike" cap="none">
                <a:solidFill>
                  <a:schemeClr val="accent5"/>
                </a:solidFill>
                <a:latin typeface="Arial"/>
                <a:ea typeface="Arial"/>
                <a:cs typeface="Arial"/>
                <a:sym typeface="Arial"/>
                <a:hlinkClick r:id="rId11">
                  <a:extLst>
                    <a:ext uri="{A12FA001-AC4F-418D-AE19-62706E023703}">
                      <ahyp:hlinkClr xmlns:ahyp="http://schemas.microsoft.com/office/drawing/2018/hyperlinkcolor" val="tx"/>
                    </a:ext>
                  </a:extLst>
                </a:hlinkClick>
              </a:rPr>
              <a:t>gov.uk/register-to-vote</a:t>
            </a:r>
            <a:endParaRPr sz="1600" b="0" i="0" u="none" strike="noStrike" cap="none">
              <a:solidFill>
                <a:schemeClr val="dk1"/>
              </a:solidFill>
              <a:latin typeface="Arial"/>
              <a:ea typeface="Arial"/>
              <a:cs typeface="Arial"/>
              <a:sym typeface="Arial"/>
            </a:endParaRPr>
          </a:p>
        </p:txBody>
      </p:sp>
      <p:sp>
        <p:nvSpPr>
          <p:cNvPr id="186" name="Google Shape;186;p7"/>
          <p:cNvSpPr txBox="1"/>
          <p:nvPr/>
        </p:nvSpPr>
        <p:spPr>
          <a:xfrm>
            <a:off x="1394350" y="2537063"/>
            <a:ext cx="45915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You can vote in person, by post, or by proxy </a:t>
            </a:r>
            <a:endParaRPr sz="1600" b="0" i="0" u="none" strike="noStrike" cap="none">
              <a:solidFill>
                <a:schemeClr val="lt1"/>
              </a:solidFill>
              <a:latin typeface="Arial"/>
              <a:ea typeface="Arial"/>
              <a:cs typeface="Arial"/>
              <a:sym typeface="Arial"/>
            </a:endParaRPr>
          </a:p>
        </p:txBody>
      </p:sp>
      <p:sp>
        <p:nvSpPr>
          <p:cNvPr id="187" name="Google Shape;187;p7"/>
          <p:cNvSpPr txBox="1"/>
          <p:nvPr/>
        </p:nvSpPr>
        <p:spPr>
          <a:xfrm>
            <a:off x="1394350" y="3379875"/>
            <a:ext cx="54216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You need an accepted form of photo ID to vote in person </a:t>
            </a:r>
            <a:endParaRPr sz="1600" b="0" i="0" u="none" strike="noStrike" cap="none">
              <a:solidFill>
                <a:schemeClr val="lt1"/>
              </a:solidFill>
              <a:latin typeface="Arial"/>
              <a:ea typeface="Arial"/>
              <a:cs typeface="Arial"/>
              <a:sym typeface="Arial"/>
            </a:endParaRPr>
          </a:p>
        </p:txBody>
      </p:sp>
      <p:grpSp>
        <p:nvGrpSpPr>
          <p:cNvPr id="188" name="Google Shape;188;p7"/>
          <p:cNvGrpSpPr/>
          <p:nvPr/>
        </p:nvGrpSpPr>
        <p:grpSpPr>
          <a:xfrm>
            <a:off x="509488" y="1517263"/>
            <a:ext cx="648600" cy="785100"/>
            <a:chOff x="509488" y="1477238"/>
            <a:chExt cx="648600" cy="785100"/>
          </a:xfrm>
        </p:grpSpPr>
        <p:sp>
          <p:nvSpPr>
            <p:cNvPr id="189" name="Google Shape;189;p7"/>
            <p:cNvSpPr txBox="1"/>
            <p:nvPr/>
          </p:nvSpPr>
          <p:spPr>
            <a:xfrm>
              <a:off x="599650" y="1477238"/>
              <a:ext cx="469215" cy="785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1</a:t>
              </a:r>
              <a:endParaRPr sz="3900" b="1" i="0" u="none" strike="noStrike" cap="none">
                <a:solidFill>
                  <a:schemeClr val="dk1"/>
                </a:solidFill>
                <a:latin typeface="Arial"/>
                <a:ea typeface="Arial"/>
                <a:cs typeface="Arial"/>
                <a:sym typeface="Arial"/>
              </a:endParaRPr>
            </a:p>
          </p:txBody>
        </p:sp>
        <p:sp>
          <p:nvSpPr>
            <p:cNvPr id="190" name="Google Shape;190;p7"/>
            <p:cNvSpPr/>
            <p:nvPr/>
          </p:nvSpPr>
          <p:spPr>
            <a:xfrm>
              <a:off x="509488" y="15868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1" name="Google Shape;191;p7"/>
          <p:cNvGrpSpPr/>
          <p:nvPr/>
        </p:nvGrpSpPr>
        <p:grpSpPr>
          <a:xfrm>
            <a:off x="522650" y="2327057"/>
            <a:ext cx="726984" cy="785100"/>
            <a:chOff x="1314588" y="2283982"/>
            <a:chExt cx="726984" cy="785100"/>
          </a:xfrm>
        </p:grpSpPr>
        <p:sp>
          <p:nvSpPr>
            <p:cNvPr id="192" name="Google Shape;192;p7"/>
            <p:cNvSpPr txBox="1"/>
            <p:nvPr/>
          </p:nvSpPr>
          <p:spPr>
            <a:xfrm>
              <a:off x="1420872" y="2283982"/>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2</a:t>
              </a:r>
              <a:endParaRPr sz="3900" b="1" i="0" u="none" strike="noStrike" cap="none">
                <a:solidFill>
                  <a:schemeClr val="dk1"/>
                </a:solidFill>
                <a:latin typeface="Arial"/>
                <a:ea typeface="Arial"/>
                <a:cs typeface="Arial"/>
                <a:sym typeface="Arial"/>
              </a:endParaRPr>
            </a:p>
          </p:txBody>
        </p:sp>
        <p:sp>
          <p:nvSpPr>
            <p:cNvPr id="193" name="Google Shape;193;p7"/>
            <p:cNvSpPr/>
            <p:nvPr/>
          </p:nvSpPr>
          <p:spPr>
            <a:xfrm>
              <a:off x="1314588" y="23867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4" name="Google Shape;194;p7"/>
          <p:cNvGrpSpPr/>
          <p:nvPr/>
        </p:nvGrpSpPr>
        <p:grpSpPr>
          <a:xfrm>
            <a:off x="509488" y="3187400"/>
            <a:ext cx="710862" cy="785100"/>
            <a:chOff x="1751888" y="2430400"/>
            <a:chExt cx="710862" cy="785100"/>
          </a:xfrm>
        </p:grpSpPr>
        <p:sp>
          <p:nvSpPr>
            <p:cNvPr id="195" name="Google Shape;195;p7"/>
            <p:cNvSpPr txBox="1"/>
            <p:nvPr/>
          </p:nvSpPr>
          <p:spPr>
            <a:xfrm>
              <a:off x="1842050" y="2430400"/>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3</a:t>
              </a:r>
              <a:endParaRPr sz="3900" b="1" i="0" u="none" strike="noStrike" cap="none">
                <a:solidFill>
                  <a:schemeClr val="dk1"/>
                </a:solidFill>
                <a:latin typeface="Arial"/>
                <a:ea typeface="Arial"/>
                <a:cs typeface="Arial"/>
                <a:sym typeface="Arial"/>
              </a:endParaRPr>
            </a:p>
          </p:txBody>
        </p:sp>
        <p:sp>
          <p:nvSpPr>
            <p:cNvPr id="196" name="Google Shape;196;p7"/>
            <p:cNvSpPr/>
            <p:nvPr/>
          </p:nvSpPr>
          <p:spPr>
            <a:xfrm>
              <a:off x="1751888" y="253270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7" name="Google Shape;197;p7"/>
          <p:cNvSpPr/>
          <p:nvPr/>
        </p:nvSpPr>
        <p:spPr>
          <a:xfrm>
            <a:off x="457750" y="968800"/>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algn="ctr"/>
            <a:r>
              <a:rPr lang="en-GB" sz="2000" b="1" i="0" u="none" strike="noStrike" cap="none">
                <a:solidFill>
                  <a:schemeClr val="lt1"/>
                </a:solidFill>
                <a:latin typeface="Arial"/>
                <a:ea typeface="Arial"/>
                <a:cs typeface="Arial"/>
                <a:sym typeface="Arial"/>
              </a:rPr>
              <a:t>How</a:t>
            </a:r>
            <a:r>
              <a:rPr lang="en-GB" sz="2000" b="1">
                <a:solidFill>
                  <a:schemeClr val="lt1"/>
                </a:solidFill>
              </a:rPr>
              <a:t> does voting work?</a:t>
            </a:r>
            <a:endParaRPr lang="en-US">
              <a:solidFill>
                <a:schemeClr val="lt1"/>
              </a:solidFill>
            </a:endParaRPr>
          </a:p>
        </p:txBody>
      </p:sp>
    </p:spTree>
    <p:extLst>
      <p:ext uri="{BB962C8B-B14F-4D97-AF65-F5344CB8AC3E}">
        <p14:creationId xmlns:p14="http://schemas.microsoft.com/office/powerpoint/2010/main" val="750269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4"/>
        <p:cNvGrpSpPr/>
        <p:nvPr/>
      </p:nvGrpSpPr>
      <p:grpSpPr>
        <a:xfrm>
          <a:off x="0" y="0"/>
          <a:ext cx="0" cy="0"/>
          <a:chOff x="0" y="0"/>
          <a:chExt cx="0" cy="0"/>
        </a:xfrm>
      </p:grpSpPr>
      <p:pic>
        <p:nvPicPr>
          <p:cNvPr id="185" name="Google Shape;185;g2f37fa77a4f_0_12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86" name="Google Shape;186;g2f37fa77a4f_0_12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88" name="Google Shape;188;g2f37fa77a4f_0_12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89" name="Google Shape;189;g2f37fa77a4f_0_121"/>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190" name="Google Shape;190;g2f37fa77a4f_0_121"/>
          <p:cNvPicPr preferRelativeResize="0"/>
          <p:nvPr/>
        </p:nvPicPr>
        <p:blipFill rotWithShape="1">
          <a:blip r:embed="rId6">
            <a:alphaModFix/>
          </a:blip>
          <a:srcRect/>
          <a:stretch/>
        </p:blipFill>
        <p:spPr>
          <a:xfrm>
            <a:off x="2707105" y="2468237"/>
            <a:ext cx="3820125" cy="1355525"/>
          </a:xfrm>
          <a:prstGeom prst="rect">
            <a:avLst/>
          </a:prstGeom>
          <a:noFill/>
          <a:ln>
            <a:noFill/>
          </a:ln>
        </p:spPr>
      </p:pic>
      <p:sp>
        <p:nvSpPr>
          <p:cNvPr id="191" name="Google Shape;191;g2f37fa77a4f_0_121"/>
          <p:cNvSpPr txBox="1"/>
          <p:nvPr/>
        </p:nvSpPr>
        <p:spPr>
          <a:xfrm>
            <a:off x="1394350" y="1694263"/>
            <a:ext cx="6917724" cy="492412"/>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2000" b="0" i="0" u="none" strike="noStrike" cap="none">
                <a:solidFill>
                  <a:schemeClr val="dk1"/>
                </a:solidFill>
                <a:latin typeface="Arial"/>
                <a:ea typeface="Arial"/>
                <a:cs typeface="Arial"/>
                <a:sym typeface="Arial"/>
              </a:rPr>
              <a:t>To register to vote, head to </a:t>
            </a:r>
            <a:r>
              <a:rPr lang="en-GB" sz="2000" b="0" i="0" u="sng" strike="noStrike" cap="none">
                <a:solidFill>
                  <a:schemeClr val="accent5"/>
                </a:solidFill>
                <a:latin typeface="Arial"/>
                <a:ea typeface="Arial"/>
                <a:cs typeface="Arial"/>
                <a:sym typeface="Arial"/>
                <a:hlinkClick r:id="rId7">
                  <a:extLst>
                    <a:ext uri="{A12FA001-AC4F-418D-AE19-62706E023703}">
                      <ahyp:hlinkClr xmlns:ahyp="http://schemas.microsoft.com/office/drawing/2018/hyperlinkcolor" val="tx"/>
                    </a:ext>
                  </a:extLst>
                </a:hlinkClick>
              </a:rPr>
              <a:t>gov.uk/register-to-vote</a:t>
            </a:r>
            <a:r>
              <a:rPr lang="en-GB" sz="2000" b="0" i="0" u="none" strike="noStrike" cap="none">
                <a:solidFill>
                  <a:schemeClr val="lt1"/>
                </a:solidFill>
                <a:latin typeface="Arial"/>
                <a:ea typeface="Arial"/>
                <a:cs typeface="Arial"/>
                <a:sym typeface="Arial"/>
              </a:rPr>
              <a:t> </a:t>
            </a:r>
            <a:endParaRPr sz="2000" b="0" i="0" u="none" strike="noStrike" cap="none">
              <a:solidFill>
                <a:schemeClr val="lt1"/>
              </a:solidFill>
              <a:latin typeface="Arial"/>
              <a:ea typeface="Arial"/>
              <a:cs typeface="Arial"/>
              <a:sym typeface="Arial"/>
            </a:endParaRPr>
          </a:p>
        </p:txBody>
      </p:sp>
      <p:grpSp>
        <p:nvGrpSpPr>
          <p:cNvPr id="192" name="Google Shape;192;g2f37fa77a4f_0_121"/>
          <p:cNvGrpSpPr/>
          <p:nvPr/>
        </p:nvGrpSpPr>
        <p:grpSpPr>
          <a:xfrm>
            <a:off x="509488" y="1562675"/>
            <a:ext cx="710862" cy="785100"/>
            <a:chOff x="509488" y="1522650"/>
            <a:chExt cx="710862" cy="785100"/>
          </a:xfrm>
        </p:grpSpPr>
        <p:sp>
          <p:nvSpPr>
            <p:cNvPr id="193" name="Google Shape;193;g2f37fa77a4f_0_121"/>
            <p:cNvSpPr txBox="1"/>
            <p:nvPr/>
          </p:nvSpPr>
          <p:spPr>
            <a:xfrm>
              <a:off x="599650" y="1522650"/>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1</a:t>
              </a:r>
              <a:endParaRPr sz="3900" b="1" i="0" u="none" strike="noStrike" cap="none">
                <a:solidFill>
                  <a:schemeClr val="dk1"/>
                </a:solidFill>
                <a:latin typeface="Arial"/>
                <a:ea typeface="Arial"/>
                <a:cs typeface="Arial"/>
                <a:sym typeface="Arial"/>
              </a:endParaRPr>
            </a:p>
          </p:txBody>
        </p:sp>
        <p:sp>
          <p:nvSpPr>
            <p:cNvPr id="194" name="Google Shape;194;g2f37fa77a4f_0_121"/>
            <p:cNvSpPr/>
            <p:nvPr/>
          </p:nvSpPr>
          <p:spPr>
            <a:xfrm>
              <a:off x="509488" y="15868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 name="Google Shape;195;g2f37fa77a4f_0_121">
            <a:extLst>
              <a:ext uri="{FF2B5EF4-FFF2-40B4-BE49-F238E27FC236}">
                <a16:creationId xmlns:a16="http://schemas.microsoft.com/office/drawing/2014/main" id="{A9A2A538-4907-8A3F-ABEC-345E2A8CC864}"/>
              </a:ext>
            </a:extLst>
          </p:cNvPr>
          <p:cNvSpPr/>
          <p:nvPr/>
        </p:nvSpPr>
        <p:spPr>
          <a:xfrm>
            <a:off x="452988" y="678287"/>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algn="ctr"/>
            <a:r>
              <a:rPr lang="en-GB" sz="2000" b="1">
                <a:solidFill>
                  <a:schemeClr val="lt1"/>
                </a:solidFill>
              </a:rPr>
              <a:t>Registering to vote</a:t>
            </a:r>
            <a:endParaRPr lang="en-US"/>
          </a:p>
        </p:txBody>
      </p:sp>
      <p:cxnSp>
        <p:nvCxnSpPr>
          <p:cNvPr id="5" name="Google Shape;237;g2f35b88d5e6_0_331">
            <a:extLst>
              <a:ext uri="{FF2B5EF4-FFF2-40B4-BE49-F238E27FC236}">
                <a16:creationId xmlns:a16="http://schemas.microsoft.com/office/drawing/2014/main" id="{058894CD-12C4-2F7C-9648-D95B0DA21298}"/>
              </a:ext>
            </a:extLst>
          </p:cNvPr>
          <p:cNvCxnSpPr/>
          <p:nvPr/>
        </p:nvCxnSpPr>
        <p:spPr>
          <a:xfrm rot="10800000" flipH="1">
            <a:off x="424850" y="619425"/>
            <a:ext cx="8208900" cy="23700"/>
          </a:xfrm>
          <a:prstGeom prst="straightConnector1">
            <a:avLst/>
          </a:prstGeom>
          <a:noFill/>
          <a:ln w="9525" cap="flat" cmpd="sng">
            <a:solidFill>
              <a:schemeClr val="dk2"/>
            </a:solidFill>
            <a:prstDash val="solid"/>
            <a:round/>
            <a:headEnd type="none" w="sm" len="sm"/>
            <a:tailEnd type="none" w="sm" len="sm"/>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3"/>
        <p:cNvGrpSpPr/>
        <p:nvPr/>
      </p:nvGrpSpPr>
      <p:grpSpPr>
        <a:xfrm>
          <a:off x="0" y="0"/>
          <a:ext cx="0" cy="0"/>
          <a:chOff x="0" y="0"/>
          <a:chExt cx="0" cy="0"/>
        </a:xfrm>
      </p:grpSpPr>
      <p:sp>
        <p:nvSpPr>
          <p:cNvPr id="234" name="Google Shape;234;g2f35b88d5e6_0_331"/>
          <p:cNvSpPr/>
          <p:nvPr/>
        </p:nvSpPr>
        <p:spPr>
          <a:xfrm>
            <a:off x="1284674" y="1138439"/>
            <a:ext cx="4758150" cy="686663"/>
          </a:xfrm>
          <a:prstGeom prst="roundRect">
            <a:avLst>
              <a:gd name="adj" fmla="val 16667"/>
            </a:avLst>
          </a:prstGeom>
          <a:noFill/>
          <a:ln>
            <a:noFill/>
          </a:ln>
        </p:spPr>
        <p:txBody>
          <a:bodyPr spcFirstLastPara="1" wrap="square" lIns="91425" tIns="91425" rIns="91425" bIns="91425" anchor="t" anchorCtr="0">
            <a:noAutofit/>
          </a:bodyPr>
          <a:lstStyle/>
          <a:p>
            <a:r>
              <a:rPr lang="en-GB" sz="2000">
                <a:solidFill>
                  <a:schemeClr val="dk1"/>
                </a:solidFill>
              </a:rPr>
              <a:t>You can vote in three different ways</a:t>
            </a:r>
            <a:endParaRPr lang="en-US" sz="2000">
              <a:solidFill>
                <a:schemeClr val="dk1"/>
              </a:solidFill>
            </a:endParaRPr>
          </a:p>
        </p:txBody>
      </p:sp>
      <p:pic>
        <p:nvPicPr>
          <p:cNvPr id="235" name="Google Shape;235;g2f35b88d5e6_0_33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36" name="Google Shape;236;g2f35b88d5e6_0_33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37" name="Google Shape;237;g2f35b88d5e6_0_331"/>
          <p:cNvCxnSpPr/>
          <p:nvPr/>
        </p:nvCxnSpPr>
        <p:spPr>
          <a:xfrm rot="10800000" flipH="1">
            <a:off x="424850" y="619425"/>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38" name="Google Shape;238;g2f35b88d5e6_0_33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39" name="Google Shape;239;g2f35b88d5e6_0_331"/>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40" name="Google Shape;240;g2f35b88d5e6_0_331"/>
          <p:cNvSpPr txBox="1"/>
          <p:nvPr/>
        </p:nvSpPr>
        <p:spPr>
          <a:xfrm>
            <a:off x="1606812" y="1751013"/>
            <a:ext cx="2162400" cy="2400627"/>
          </a:xfrm>
          <a:prstGeom prst="rect">
            <a:avLst/>
          </a:prstGeom>
          <a:noFill/>
          <a:ln w="19050" cap="flat" cmpd="sng">
            <a:noFill/>
            <a:prstDash val="solid"/>
            <a:round/>
            <a:headEnd type="none" w="sm" len="sm"/>
            <a:tailEnd type="none" w="sm" len="sm"/>
          </a:ln>
        </p:spPr>
        <p:txBody>
          <a:bodyPr spcFirstLastPara="1" wrap="square" lIns="91425" tIns="91425" rIns="91425" bIns="91425" anchor="t" anchorCtr="0">
            <a:spAutoFit/>
          </a:bodyPr>
          <a:lstStyle/>
          <a:p>
            <a:pPr marL="101600" marR="0" lvl="0" algn="l" rtl="0">
              <a:lnSpc>
                <a:spcPct val="120000"/>
              </a:lnSpc>
              <a:spcBef>
                <a:spcPts val="0"/>
              </a:spcBef>
              <a:spcAft>
                <a:spcPts val="0"/>
              </a:spcAft>
              <a:buClr>
                <a:srgbClr val="FB8500"/>
              </a:buClr>
              <a:buSzPts val="2000"/>
            </a:pPr>
            <a:r>
              <a:rPr lang="en-GB" sz="2400" b="1" i="0" u="none" strike="noStrike" cap="none">
                <a:solidFill>
                  <a:srgbClr val="0B0C0C"/>
                </a:solidFill>
                <a:highlight>
                  <a:schemeClr val="lt1"/>
                </a:highlight>
                <a:latin typeface="Arial"/>
                <a:ea typeface="Arial"/>
                <a:cs typeface="Arial"/>
                <a:sym typeface="Arial"/>
              </a:rPr>
              <a:t>In person</a:t>
            </a:r>
            <a:endParaRPr lang="en-US" sz="2400" b="0" i="0" u="none" strike="noStrike" cap="none">
              <a:solidFill>
                <a:srgbClr val="363E42"/>
              </a:solidFill>
              <a:latin typeface="Arial"/>
              <a:ea typeface="Arial"/>
              <a:cs typeface="Arial"/>
            </a:endParaRPr>
          </a:p>
          <a:p>
            <a:pPr marR="0" lvl="0" algn="l" rtl="0">
              <a:lnSpc>
                <a:spcPct val="120000"/>
              </a:lnSpc>
              <a:spcBef>
                <a:spcPts val="0"/>
              </a:spcBef>
              <a:spcAft>
                <a:spcPts val="0"/>
              </a:spcAft>
              <a:buClr>
                <a:srgbClr val="000000"/>
              </a:buClr>
              <a:buSzPts val="2000"/>
            </a:pPr>
            <a:endParaRPr sz="2400" b="0" i="0" u="none" strike="noStrike" cap="none">
              <a:solidFill>
                <a:srgbClr val="0B0C0C"/>
              </a:solidFill>
              <a:highlight>
                <a:srgbClr val="FFFFFF"/>
              </a:highlight>
              <a:latin typeface="Arial"/>
              <a:ea typeface="Arial"/>
              <a:cs typeface="Arial"/>
            </a:endParaRPr>
          </a:p>
          <a:p>
            <a:pPr marL="101600" marR="0" lvl="0" algn="l" rtl="0">
              <a:lnSpc>
                <a:spcPct val="120000"/>
              </a:lnSpc>
              <a:spcBef>
                <a:spcPts val="0"/>
              </a:spcBef>
              <a:spcAft>
                <a:spcPts val="0"/>
              </a:spcAft>
              <a:buClr>
                <a:srgbClr val="FB8500"/>
              </a:buClr>
              <a:buSzPts val="2000"/>
            </a:pPr>
            <a:r>
              <a:rPr lang="en-GB" sz="2400" b="1" i="0" u="none" strike="noStrike" cap="none">
                <a:solidFill>
                  <a:srgbClr val="0B0C0C"/>
                </a:solidFill>
                <a:highlight>
                  <a:schemeClr val="lt1"/>
                </a:highlight>
                <a:latin typeface="Arial"/>
                <a:ea typeface="Arial"/>
                <a:cs typeface="Arial"/>
                <a:sym typeface="Arial"/>
              </a:rPr>
              <a:t>By post</a:t>
            </a:r>
            <a:endParaRPr sz="2400" b="0" i="0" u="none" strike="noStrike" cap="none">
              <a:solidFill>
                <a:srgbClr val="0B0C0C"/>
              </a:solidFill>
              <a:highlight>
                <a:srgbClr val="FFFFFF"/>
              </a:highlight>
              <a:latin typeface="Arial"/>
              <a:ea typeface="Arial"/>
              <a:cs typeface="Arial"/>
            </a:endParaRPr>
          </a:p>
          <a:p>
            <a:pPr marR="0" lvl="0" algn="l" rtl="0">
              <a:lnSpc>
                <a:spcPct val="120000"/>
              </a:lnSpc>
              <a:spcBef>
                <a:spcPts val="0"/>
              </a:spcBef>
              <a:spcAft>
                <a:spcPts val="0"/>
              </a:spcAft>
              <a:buClr>
                <a:srgbClr val="000000"/>
              </a:buClr>
              <a:buSzPts val="2000"/>
            </a:pPr>
            <a:endParaRPr sz="2400" b="0" i="0" u="none" strike="noStrike" cap="none">
              <a:solidFill>
                <a:srgbClr val="0B0C0C"/>
              </a:solidFill>
              <a:highlight>
                <a:srgbClr val="FFFFFF"/>
              </a:highlight>
              <a:latin typeface="Arial"/>
              <a:ea typeface="Arial"/>
              <a:cs typeface="Arial"/>
            </a:endParaRPr>
          </a:p>
          <a:p>
            <a:pPr marL="101600" marR="0" lvl="0" algn="l" rtl="0">
              <a:lnSpc>
                <a:spcPct val="120000"/>
              </a:lnSpc>
              <a:spcBef>
                <a:spcPts val="0"/>
              </a:spcBef>
              <a:spcAft>
                <a:spcPts val="0"/>
              </a:spcAft>
              <a:buClr>
                <a:srgbClr val="FB8500"/>
              </a:buClr>
              <a:buSzPts val="2000"/>
            </a:pPr>
            <a:r>
              <a:rPr lang="en-GB" sz="2400" b="1" i="0" u="none" strike="noStrike" cap="none">
                <a:solidFill>
                  <a:srgbClr val="0B0C0C"/>
                </a:solidFill>
                <a:highlight>
                  <a:schemeClr val="lt1"/>
                </a:highlight>
                <a:latin typeface="Arial"/>
                <a:ea typeface="Arial"/>
                <a:cs typeface="Arial"/>
                <a:sym typeface="Arial"/>
              </a:rPr>
              <a:t>By proxy</a:t>
            </a:r>
            <a:endParaRPr sz="2400" b="1" i="0" u="none" strike="noStrike" cap="none">
              <a:solidFill>
                <a:srgbClr val="363E42"/>
              </a:solidFill>
              <a:latin typeface="Arial"/>
              <a:ea typeface="Arial"/>
              <a:cs typeface="Arial"/>
            </a:endParaRPr>
          </a:p>
        </p:txBody>
      </p:sp>
      <p:pic>
        <p:nvPicPr>
          <p:cNvPr id="241" name="Google Shape;241;g2f35b88d5e6_0_331"/>
          <p:cNvPicPr preferRelativeResize="0"/>
          <p:nvPr/>
        </p:nvPicPr>
        <p:blipFill rotWithShape="1">
          <a:blip r:embed="rId6">
            <a:alphaModFix/>
          </a:blip>
          <a:srcRect l="31371" t="15553" r="33394" b="19642"/>
          <a:stretch/>
        </p:blipFill>
        <p:spPr>
          <a:xfrm>
            <a:off x="499588" y="1665463"/>
            <a:ext cx="740237" cy="915805"/>
          </a:xfrm>
          <a:prstGeom prst="rect">
            <a:avLst/>
          </a:prstGeom>
          <a:noFill/>
          <a:ln w="19050" cap="flat" cmpd="sng">
            <a:noFill/>
            <a:prstDash val="solid"/>
            <a:round/>
            <a:headEnd type="none" w="sm" len="sm"/>
            <a:tailEnd type="none" w="sm" len="sm"/>
          </a:ln>
        </p:spPr>
      </p:pic>
      <p:pic>
        <p:nvPicPr>
          <p:cNvPr id="242" name="Google Shape;242;g2f35b88d5e6_0_331"/>
          <p:cNvPicPr preferRelativeResize="0"/>
          <p:nvPr/>
        </p:nvPicPr>
        <p:blipFill rotWithShape="1">
          <a:blip r:embed="rId7">
            <a:alphaModFix/>
          </a:blip>
          <a:srcRect/>
          <a:stretch/>
        </p:blipFill>
        <p:spPr>
          <a:xfrm>
            <a:off x="452901" y="2588699"/>
            <a:ext cx="809799" cy="724074"/>
          </a:xfrm>
          <a:prstGeom prst="rect">
            <a:avLst/>
          </a:prstGeom>
          <a:noFill/>
          <a:ln w="19050" cap="flat" cmpd="sng">
            <a:noFill/>
            <a:prstDash val="solid"/>
            <a:round/>
            <a:headEnd type="none" w="sm" len="sm"/>
            <a:tailEnd type="none" w="sm" len="sm"/>
          </a:ln>
        </p:spPr>
      </p:pic>
      <p:pic>
        <p:nvPicPr>
          <p:cNvPr id="243" name="Google Shape;243;g2f35b88d5e6_0_331"/>
          <p:cNvPicPr preferRelativeResize="0"/>
          <p:nvPr/>
        </p:nvPicPr>
        <p:blipFill rotWithShape="1">
          <a:blip r:embed="rId8">
            <a:alphaModFix/>
          </a:blip>
          <a:srcRect/>
          <a:stretch/>
        </p:blipFill>
        <p:spPr>
          <a:xfrm>
            <a:off x="389600" y="3316616"/>
            <a:ext cx="903062" cy="807788"/>
          </a:xfrm>
          <a:prstGeom prst="rect">
            <a:avLst/>
          </a:prstGeom>
          <a:noFill/>
          <a:ln w="19050" cap="flat" cmpd="sng">
            <a:noFill/>
            <a:prstDash val="solid"/>
            <a:round/>
            <a:headEnd type="none" w="sm" len="sm"/>
            <a:tailEnd type="none" w="sm" len="sm"/>
          </a:ln>
        </p:spPr>
      </p:pic>
      <p:grpSp>
        <p:nvGrpSpPr>
          <p:cNvPr id="5" name="Google Shape;209;g2f59e509689_0_62">
            <a:extLst>
              <a:ext uri="{FF2B5EF4-FFF2-40B4-BE49-F238E27FC236}">
                <a16:creationId xmlns:a16="http://schemas.microsoft.com/office/drawing/2014/main" id="{23A5C756-C31D-A150-2F0D-D9BD63AA8B87}"/>
              </a:ext>
            </a:extLst>
          </p:cNvPr>
          <p:cNvGrpSpPr/>
          <p:nvPr/>
        </p:nvGrpSpPr>
        <p:grpSpPr>
          <a:xfrm>
            <a:off x="509500" y="1018062"/>
            <a:ext cx="736924" cy="785100"/>
            <a:chOff x="1314588" y="2284450"/>
            <a:chExt cx="736924" cy="785100"/>
          </a:xfrm>
        </p:grpSpPr>
        <p:sp>
          <p:nvSpPr>
            <p:cNvPr id="3" name="Google Shape;210;g2f59e509689_0_62">
              <a:extLst>
                <a:ext uri="{FF2B5EF4-FFF2-40B4-BE49-F238E27FC236}">
                  <a16:creationId xmlns:a16="http://schemas.microsoft.com/office/drawing/2014/main" id="{2CAE77A5-9BAF-F29B-D385-5ABBFDE2284A}"/>
                </a:ext>
              </a:extLst>
            </p:cNvPr>
            <p:cNvSpPr txBox="1"/>
            <p:nvPr/>
          </p:nvSpPr>
          <p:spPr>
            <a:xfrm>
              <a:off x="1430812" y="2284450"/>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2</a:t>
              </a:r>
              <a:endParaRPr sz="3900" b="1" i="0" u="none" strike="noStrike" cap="none">
                <a:solidFill>
                  <a:schemeClr val="dk1"/>
                </a:solidFill>
                <a:latin typeface="Arial"/>
                <a:ea typeface="Arial"/>
                <a:cs typeface="Arial"/>
                <a:sym typeface="Arial"/>
              </a:endParaRPr>
            </a:p>
          </p:txBody>
        </p:sp>
        <p:sp>
          <p:nvSpPr>
            <p:cNvPr id="4" name="Google Shape;211;g2f59e509689_0_62">
              <a:extLst>
                <a:ext uri="{FF2B5EF4-FFF2-40B4-BE49-F238E27FC236}">
                  <a16:creationId xmlns:a16="http://schemas.microsoft.com/office/drawing/2014/main" id="{D5840204-CEA0-2706-1F79-2BA91639DBBE}"/>
                </a:ext>
              </a:extLst>
            </p:cNvPr>
            <p:cNvSpPr/>
            <p:nvPr/>
          </p:nvSpPr>
          <p:spPr>
            <a:xfrm>
              <a:off x="1314588" y="23867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 name="Google Shape;213;g2f59e509689_0_62">
            <a:extLst>
              <a:ext uri="{FF2B5EF4-FFF2-40B4-BE49-F238E27FC236}">
                <a16:creationId xmlns:a16="http://schemas.microsoft.com/office/drawing/2014/main" id="{C6A1ED54-805B-D8E5-DE8F-A219117477FB}"/>
              </a:ext>
            </a:extLst>
          </p:cNvPr>
          <p:cNvSpPr txBox="1"/>
          <p:nvPr/>
        </p:nvSpPr>
        <p:spPr>
          <a:xfrm>
            <a:off x="3492812" y="1752025"/>
            <a:ext cx="5358637" cy="923299"/>
          </a:xfrm>
          <a:prstGeom prst="rect">
            <a:avLst/>
          </a:prstGeom>
          <a:noFill/>
          <a:ln>
            <a:noFill/>
          </a:ln>
        </p:spPr>
        <p:txBody>
          <a:bodyPr spcFirstLastPara="1" wrap="square" lIns="91425" tIns="91425" rIns="91425" bIns="91425" anchor="t" anchorCtr="0">
            <a:spAutoFit/>
          </a:bodyPr>
          <a:lstStyle/>
          <a:p>
            <a:pPr>
              <a:buSzPts val="1400"/>
            </a:pPr>
            <a:r>
              <a:rPr lang="en-GB" sz="1600">
                <a:solidFill>
                  <a:schemeClr val="dk1"/>
                </a:solidFill>
              </a:rPr>
              <a:t>This means on</a:t>
            </a:r>
            <a:r>
              <a:rPr lang="en-GB" sz="1600" b="0" i="0" u="none" strike="noStrike" cap="none">
                <a:solidFill>
                  <a:schemeClr val="dk1"/>
                </a:solidFill>
                <a:latin typeface="Arial"/>
                <a:ea typeface="Arial"/>
                <a:cs typeface="Arial"/>
                <a:sym typeface="Arial"/>
              </a:rPr>
              <a:t> election (voting) day you go to your local polling station, show your photo Voter ID and vote</a:t>
            </a:r>
            <a:r>
              <a:rPr lang="en-GB" sz="1600">
                <a:solidFill>
                  <a:schemeClr val="dk1"/>
                </a:solidFill>
              </a:rPr>
              <a:t> for the person you choose</a:t>
            </a:r>
            <a:r>
              <a:rPr lang="en-GB" sz="1600" b="0" i="0" u="none" strike="noStrike" cap="none">
                <a:solidFill>
                  <a:schemeClr val="dk1"/>
                </a:solidFill>
                <a:latin typeface="Arial"/>
                <a:ea typeface="Arial"/>
                <a:cs typeface="Arial"/>
                <a:sym typeface="Arial"/>
              </a:rPr>
              <a:t>. </a:t>
            </a:r>
            <a:endParaRPr lang="en-US" sz="1600" b="0" i="0" u="none" strike="noStrike" cap="none">
              <a:solidFill>
                <a:schemeClr val="dk1"/>
              </a:solidFill>
              <a:latin typeface="Arial"/>
              <a:ea typeface="Arial"/>
              <a:cs typeface="Arial"/>
            </a:endParaRPr>
          </a:p>
        </p:txBody>
      </p:sp>
      <p:sp>
        <p:nvSpPr>
          <p:cNvPr id="9" name="Google Shape;214;g2f59e509689_0_62">
            <a:extLst>
              <a:ext uri="{FF2B5EF4-FFF2-40B4-BE49-F238E27FC236}">
                <a16:creationId xmlns:a16="http://schemas.microsoft.com/office/drawing/2014/main" id="{2259193A-91B3-019F-D483-DF0E325ED4BF}"/>
              </a:ext>
            </a:extLst>
          </p:cNvPr>
          <p:cNvSpPr txBox="1"/>
          <p:nvPr/>
        </p:nvSpPr>
        <p:spPr>
          <a:xfrm>
            <a:off x="3492812" y="2536500"/>
            <a:ext cx="5358637" cy="923299"/>
          </a:xfrm>
          <a:prstGeom prst="rect">
            <a:avLst/>
          </a:prstGeom>
          <a:noFill/>
          <a:ln>
            <a:noFill/>
          </a:ln>
        </p:spPr>
        <p:txBody>
          <a:bodyPr spcFirstLastPara="1" wrap="square" lIns="91425" tIns="91425" rIns="91425" bIns="91425" anchor="t" anchorCtr="0">
            <a:spAutoFit/>
          </a:bodyPr>
          <a:lstStyle/>
          <a:p>
            <a:pPr>
              <a:buSzPts val="1400"/>
            </a:pPr>
            <a:r>
              <a:rPr lang="en-GB" sz="1600">
                <a:solidFill>
                  <a:schemeClr val="dk1"/>
                </a:solidFill>
              </a:rPr>
              <a:t>This means before</a:t>
            </a:r>
            <a:r>
              <a:rPr lang="en-GB" sz="1600" b="0" i="0" u="none" strike="noStrike" cap="none">
                <a:solidFill>
                  <a:schemeClr val="dk1"/>
                </a:solidFill>
                <a:latin typeface="Arial"/>
                <a:ea typeface="Arial"/>
                <a:cs typeface="Arial"/>
                <a:sym typeface="Arial"/>
              </a:rPr>
              <a:t> election (voting) day you are sent papers to </a:t>
            </a:r>
            <a:r>
              <a:rPr lang="en-GB" sz="1600">
                <a:solidFill>
                  <a:schemeClr val="dk1"/>
                </a:solidFill>
              </a:rPr>
              <a:t>your </a:t>
            </a:r>
            <a:r>
              <a:rPr lang="en-GB" sz="1600" b="0" i="0" u="none" strike="noStrike" cap="none">
                <a:solidFill>
                  <a:schemeClr val="dk1"/>
                </a:solidFill>
                <a:latin typeface="Arial"/>
                <a:ea typeface="Arial"/>
                <a:cs typeface="Arial"/>
                <a:sym typeface="Arial"/>
              </a:rPr>
              <a:t>home. To vote, you must follow the instructions and post your </a:t>
            </a:r>
            <a:r>
              <a:rPr lang="en-GB" sz="1600">
                <a:solidFill>
                  <a:schemeClr val="dk1"/>
                </a:solidFill>
              </a:rPr>
              <a:t>papers</a:t>
            </a:r>
            <a:r>
              <a:rPr lang="en-GB" sz="1600" b="0" i="0" u="none" strike="noStrike" cap="none">
                <a:solidFill>
                  <a:schemeClr val="dk1"/>
                </a:solidFill>
                <a:latin typeface="Arial"/>
                <a:ea typeface="Arial"/>
                <a:cs typeface="Arial"/>
                <a:sym typeface="Arial"/>
              </a:rPr>
              <a:t> before the deadline. </a:t>
            </a:r>
            <a:endParaRPr sz="1600" b="0" i="0" u="none" strike="noStrike" cap="none">
              <a:solidFill>
                <a:schemeClr val="dk1"/>
              </a:solidFill>
              <a:latin typeface="Arial"/>
              <a:ea typeface="Arial"/>
              <a:cs typeface="Arial"/>
              <a:sym typeface="Arial"/>
            </a:endParaRPr>
          </a:p>
        </p:txBody>
      </p:sp>
      <p:sp>
        <p:nvSpPr>
          <p:cNvPr id="11" name="Google Shape;215;g2f59e509689_0_62">
            <a:extLst>
              <a:ext uri="{FF2B5EF4-FFF2-40B4-BE49-F238E27FC236}">
                <a16:creationId xmlns:a16="http://schemas.microsoft.com/office/drawing/2014/main" id="{1D293640-79FE-97EE-FA1B-A78487D1999D}"/>
              </a:ext>
            </a:extLst>
          </p:cNvPr>
          <p:cNvSpPr txBox="1"/>
          <p:nvPr/>
        </p:nvSpPr>
        <p:spPr>
          <a:xfrm>
            <a:off x="3492812" y="3454320"/>
            <a:ext cx="5493108" cy="923299"/>
          </a:xfrm>
          <a:prstGeom prst="rect">
            <a:avLst/>
          </a:prstGeom>
          <a:noFill/>
          <a:ln>
            <a:noFill/>
          </a:ln>
        </p:spPr>
        <p:txBody>
          <a:bodyPr spcFirstLastPara="1" wrap="square" lIns="91425" tIns="91425" rIns="91425" bIns="91425" anchor="t" anchorCtr="0">
            <a:spAutoFit/>
          </a:bodyPr>
          <a:lstStyle/>
          <a:p>
            <a:pPr>
              <a:buSzPts val="1400"/>
            </a:pPr>
            <a:r>
              <a:rPr lang="en-GB" sz="1600">
                <a:solidFill>
                  <a:schemeClr val="dk1"/>
                </a:solidFill>
              </a:rPr>
              <a:t>This means before</a:t>
            </a:r>
            <a:r>
              <a:rPr lang="en-GB" sz="1600" b="0" i="0" u="none" strike="noStrike" cap="none">
                <a:solidFill>
                  <a:schemeClr val="dk1"/>
                </a:solidFill>
                <a:latin typeface="Arial"/>
                <a:ea typeface="Arial"/>
                <a:cs typeface="Arial"/>
                <a:sym typeface="Arial"/>
              </a:rPr>
              <a:t> election (voting) day</a:t>
            </a:r>
            <a:r>
              <a:rPr lang="en-GB" sz="1600">
                <a:solidFill>
                  <a:schemeClr val="dk1"/>
                </a:solidFill>
              </a:rPr>
              <a:t>,</a:t>
            </a:r>
            <a:r>
              <a:rPr lang="en-GB" sz="1600" b="0" i="0" u="none" strike="noStrike" cap="none">
                <a:solidFill>
                  <a:schemeClr val="dk1"/>
                </a:solidFill>
                <a:latin typeface="Arial"/>
                <a:ea typeface="Arial"/>
                <a:cs typeface="Arial"/>
                <a:sym typeface="Arial"/>
              </a:rPr>
              <a:t> you have </a:t>
            </a:r>
            <a:r>
              <a:rPr lang="en-GB" sz="1600">
                <a:solidFill>
                  <a:schemeClr val="dk1"/>
                </a:solidFill>
              </a:rPr>
              <a:t>choose</a:t>
            </a:r>
            <a:r>
              <a:rPr lang="en-GB" sz="1600" b="0" i="0" u="none" strike="noStrike" cap="none">
                <a:solidFill>
                  <a:schemeClr val="dk1"/>
                </a:solidFill>
                <a:latin typeface="Arial"/>
                <a:ea typeface="Arial"/>
                <a:cs typeface="Arial"/>
                <a:sym typeface="Arial"/>
              </a:rPr>
              <a:t> someone</a:t>
            </a:r>
            <a:r>
              <a:rPr lang="en-GB" sz="1600">
                <a:solidFill>
                  <a:schemeClr val="dk1"/>
                </a:solidFill>
              </a:rPr>
              <a:t> you trust to vote for you because you cannot go yourself</a:t>
            </a:r>
            <a:r>
              <a:rPr lang="en-GB" sz="1600" b="0" i="0" u="none" strike="noStrike" cap="none">
                <a:solidFill>
                  <a:schemeClr val="dk1"/>
                </a:solidFill>
                <a:latin typeface="Arial"/>
                <a:ea typeface="Arial"/>
                <a:cs typeface="Arial"/>
                <a:sym typeface="Arial"/>
              </a:rPr>
              <a:t>. </a:t>
            </a:r>
            <a:r>
              <a:rPr lang="en-GB" sz="1600">
                <a:solidFill>
                  <a:schemeClr val="dk1"/>
                </a:solidFill>
              </a:rPr>
              <a:t>They will vote for the candidate you choose. </a:t>
            </a:r>
            <a:endParaRPr sz="1600" b="0" i="0" u="none" strike="noStrike" cap="none">
              <a:solidFill>
                <a:schemeClr val="dk1"/>
              </a:solidFill>
              <a:latin typeface="Arial"/>
              <a:ea typeface="Arial"/>
              <a:cs typeface="Arial"/>
              <a:sym typeface="Arial"/>
            </a:endParaRPr>
          </a:p>
        </p:txBody>
      </p:sp>
      <p:sp>
        <p:nvSpPr>
          <p:cNvPr id="13" name="Google Shape;195;g2f37fa77a4f_0_121">
            <a:extLst>
              <a:ext uri="{FF2B5EF4-FFF2-40B4-BE49-F238E27FC236}">
                <a16:creationId xmlns:a16="http://schemas.microsoft.com/office/drawing/2014/main" id="{36DE9818-CEA0-FE60-2C52-00C5707E0D5D}"/>
              </a:ext>
            </a:extLst>
          </p:cNvPr>
          <p:cNvSpPr/>
          <p:nvPr/>
        </p:nvSpPr>
        <p:spPr>
          <a:xfrm>
            <a:off x="452988" y="678287"/>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How can you </a:t>
            </a:r>
            <a:r>
              <a:rPr lang="en-GB" sz="2000" b="1">
                <a:solidFill>
                  <a:schemeClr val="lt1"/>
                </a:solidFill>
              </a:rPr>
              <a:t>vote</a:t>
            </a:r>
            <a:r>
              <a:rPr lang="en-GB" sz="2000" b="1" i="0" u="none" strike="noStrike" cap="none">
                <a:solidFill>
                  <a:schemeClr val="lt1"/>
                </a:solidFill>
                <a:latin typeface="Arial"/>
                <a:ea typeface="Arial"/>
                <a:cs typeface="Arial"/>
                <a:sym typeface="Arial"/>
              </a:rPr>
              <a:t>?</a:t>
            </a:r>
            <a:endParaRPr sz="1400" b="1" i="0" u="none" strike="noStrike" cap="none">
              <a:solidFill>
                <a:schemeClr val="lt1"/>
              </a:solidFill>
              <a:latin typeface="Montserrat"/>
              <a:ea typeface="Montserrat"/>
              <a:cs typeface="Montserrat"/>
              <a:sym typeface="Montserrat"/>
            </a:endParaRPr>
          </a:p>
        </p:txBody>
      </p:sp>
    </p:spTree>
    <p:extLst>
      <p:ext uri="{BB962C8B-B14F-4D97-AF65-F5344CB8AC3E}">
        <p14:creationId xmlns:p14="http://schemas.microsoft.com/office/powerpoint/2010/main" val="243966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40">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40">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 grpId="0" build="p"/>
      <p:bldP spid="7" grpId="0"/>
      <p:bldP spid="9"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9"/>
        <p:cNvGrpSpPr/>
        <p:nvPr/>
      </p:nvGrpSpPr>
      <p:grpSpPr>
        <a:xfrm>
          <a:off x="0" y="0"/>
          <a:ext cx="0" cy="0"/>
          <a:chOff x="0" y="0"/>
          <a:chExt cx="0" cy="0"/>
        </a:xfrm>
      </p:grpSpPr>
      <p:pic>
        <p:nvPicPr>
          <p:cNvPr id="220" name="Google Shape;220;g2f37fa77a4f_0_15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21" name="Google Shape;221;g2f37fa77a4f_0_15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23" name="Google Shape;223;g2f37fa77a4f_0_15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24" name="Google Shape;224;g2f37fa77a4f_0_153"/>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225" name="Google Shape;225;g2f37fa77a4f_0_153"/>
          <p:cNvPicPr preferRelativeResize="0"/>
          <p:nvPr/>
        </p:nvPicPr>
        <p:blipFill rotWithShape="1">
          <a:blip r:embed="rId6">
            <a:alphaModFix/>
          </a:blip>
          <a:srcRect r="72562" b="67262"/>
          <a:stretch/>
        </p:blipFill>
        <p:spPr>
          <a:xfrm>
            <a:off x="2705078" y="2347438"/>
            <a:ext cx="1871345" cy="1173816"/>
          </a:xfrm>
          <a:prstGeom prst="rect">
            <a:avLst/>
          </a:prstGeom>
          <a:noFill/>
          <a:ln>
            <a:noFill/>
          </a:ln>
        </p:spPr>
      </p:pic>
      <p:pic>
        <p:nvPicPr>
          <p:cNvPr id="226" name="Google Shape;226;g2f37fa77a4f_0_153"/>
          <p:cNvPicPr preferRelativeResize="0"/>
          <p:nvPr/>
        </p:nvPicPr>
        <p:blipFill rotWithShape="1">
          <a:blip r:embed="rId6">
            <a:alphaModFix/>
          </a:blip>
          <a:srcRect l="28239" t="46566" r="45728" b="24222"/>
          <a:stretch/>
        </p:blipFill>
        <p:spPr>
          <a:xfrm>
            <a:off x="6921701" y="2370615"/>
            <a:ext cx="1536143" cy="907495"/>
          </a:xfrm>
          <a:prstGeom prst="rect">
            <a:avLst/>
          </a:prstGeom>
          <a:noFill/>
          <a:ln>
            <a:noFill/>
          </a:ln>
        </p:spPr>
      </p:pic>
      <p:pic>
        <p:nvPicPr>
          <p:cNvPr id="227" name="Google Shape;227;g2f37fa77a4f_0_153"/>
          <p:cNvPicPr preferRelativeResize="0"/>
          <p:nvPr/>
        </p:nvPicPr>
        <p:blipFill rotWithShape="1">
          <a:blip r:embed="rId6">
            <a:alphaModFix/>
          </a:blip>
          <a:srcRect l="80428" t="23908" r="-371" b="29651"/>
          <a:stretch>
            <a:fillRect/>
          </a:stretch>
        </p:blipFill>
        <p:spPr>
          <a:xfrm>
            <a:off x="5271154" y="2035299"/>
            <a:ext cx="1221659" cy="1496991"/>
          </a:xfrm>
          <a:prstGeom prst="rect">
            <a:avLst/>
          </a:prstGeom>
          <a:noFill/>
          <a:ln>
            <a:noFill/>
          </a:ln>
        </p:spPr>
      </p:pic>
      <p:sp>
        <p:nvSpPr>
          <p:cNvPr id="228" name="Google Shape;228;g2f37fa77a4f_0_153"/>
          <p:cNvSpPr txBox="1"/>
          <p:nvPr/>
        </p:nvSpPr>
        <p:spPr>
          <a:xfrm>
            <a:off x="2352209" y="3481540"/>
            <a:ext cx="2370895" cy="84186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1600" b="0" i="0" u="none" strike="noStrike" cap="none">
                <a:solidFill>
                  <a:schemeClr val="dk1"/>
                </a:solidFill>
                <a:latin typeface="Arial"/>
                <a:ea typeface="Arial"/>
                <a:cs typeface="Arial"/>
                <a:sym typeface="Arial"/>
              </a:rPr>
              <a:t>UK, Channel Islands or EEA </a:t>
            </a:r>
            <a:r>
              <a:rPr lang="en-GB" sz="1600" b="1" i="0" u="none" strike="noStrike" cap="none">
                <a:solidFill>
                  <a:schemeClr val="dk1"/>
                </a:solidFill>
                <a:latin typeface="Arial"/>
                <a:ea typeface="Arial"/>
                <a:cs typeface="Arial"/>
                <a:sym typeface="Arial"/>
              </a:rPr>
              <a:t>driving licence </a:t>
            </a:r>
            <a:endParaRPr lang="en-US" sz="1600" b="1" i="0" u="none" strike="noStrike" cap="none">
              <a:solidFill>
                <a:schemeClr val="dk1"/>
              </a:solidFill>
              <a:latin typeface="Arial"/>
              <a:ea typeface="Arial"/>
              <a:cs typeface="Arial"/>
            </a:endParaRPr>
          </a:p>
        </p:txBody>
      </p:sp>
      <p:sp>
        <p:nvSpPr>
          <p:cNvPr id="229" name="Google Shape;229;g2f37fa77a4f_0_153"/>
          <p:cNvSpPr txBox="1"/>
          <p:nvPr/>
        </p:nvSpPr>
        <p:spPr>
          <a:xfrm>
            <a:off x="750577" y="2565385"/>
            <a:ext cx="1620733" cy="973456"/>
          </a:xfrm>
          <a:prstGeom prst="rect">
            <a:avLst/>
          </a:prstGeom>
          <a:noFill/>
          <a:ln>
            <a:noFill/>
          </a:ln>
        </p:spPr>
        <p:txBody>
          <a:bodyPr spcFirstLastPara="1" wrap="square" lIns="91425" tIns="91425" rIns="91425" bIns="91425" anchor="t" anchorCtr="0">
            <a:noAutofit/>
          </a:bodyPr>
          <a:lstStyle/>
          <a:p>
            <a:pPr marL="0" marR="0" lvl="0" indent="0" rtl="0">
              <a:lnSpc>
                <a:spcPct val="100000"/>
              </a:lnSpc>
              <a:spcBef>
                <a:spcPts val="0"/>
              </a:spcBef>
              <a:spcAft>
                <a:spcPts val="0"/>
              </a:spcAft>
              <a:buClr>
                <a:srgbClr val="000000"/>
              </a:buClr>
              <a:buSzPts val="900"/>
              <a:buFont typeface="Arial"/>
              <a:buNone/>
            </a:pPr>
            <a:r>
              <a:rPr lang="en-GB" sz="1600" b="0" i="0" u="none" strike="noStrike" cap="none">
                <a:solidFill>
                  <a:schemeClr val="dk1"/>
                </a:solidFill>
                <a:latin typeface="Arial"/>
                <a:ea typeface="Arial"/>
                <a:cs typeface="Arial"/>
                <a:sym typeface="Arial"/>
              </a:rPr>
              <a:t>These include:</a:t>
            </a:r>
            <a:endParaRPr lang="en-GB" sz="1600" b="0" i="0" u="none" strike="noStrike" cap="none">
              <a:solidFill>
                <a:schemeClr val="dk1"/>
              </a:solidFill>
              <a:latin typeface="Arial"/>
              <a:ea typeface="Arial"/>
              <a:cs typeface="Arial"/>
            </a:endParaRPr>
          </a:p>
        </p:txBody>
      </p:sp>
      <p:sp>
        <p:nvSpPr>
          <p:cNvPr id="230" name="Google Shape;230;g2f37fa77a4f_0_153"/>
          <p:cNvSpPr txBox="1"/>
          <p:nvPr/>
        </p:nvSpPr>
        <p:spPr>
          <a:xfrm>
            <a:off x="4718161" y="3530608"/>
            <a:ext cx="2361528" cy="607637"/>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1600" b="0" i="0" u="none" strike="noStrike" cap="none">
                <a:solidFill>
                  <a:schemeClr val="dk1"/>
                </a:solidFill>
                <a:latin typeface="Arial"/>
                <a:ea typeface="Arial"/>
                <a:cs typeface="Arial"/>
                <a:sym typeface="Arial"/>
              </a:rPr>
              <a:t>UK, </a:t>
            </a:r>
            <a:r>
              <a:rPr lang="en-GB" sz="1600">
                <a:solidFill>
                  <a:schemeClr val="dk1"/>
                </a:solidFill>
              </a:rPr>
              <a:t>Commonwealth</a:t>
            </a:r>
            <a:r>
              <a:rPr lang="en-GB" sz="1600" b="0" i="0" u="none" strike="noStrike" cap="none">
                <a:solidFill>
                  <a:schemeClr val="dk1"/>
                </a:solidFill>
                <a:latin typeface="Arial"/>
                <a:ea typeface="Arial"/>
                <a:cs typeface="Arial"/>
                <a:sym typeface="Arial"/>
              </a:rPr>
              <a:t> </a:t>
            </a:r>
            <a:endParaRPr sz="16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GB" sz="1600" b="0" i="0" u="none" strike="noStrike" cap="none">
                <a:solidFill>
                  <a:schemeClr val="dk1"/>
                </a:solidFill>
                <a:latin typeface="Arial"/>
                <a:ea typeface="Arial"/>
                <a:cs typeface="Arial"/>
                <a:sym typeface="Arial"/>
              </a:rPr>
              <a:t>or EEA </a:t>
            </a:r>
            <a:r>
              <a:rPr lang="en-GB" sz="1600" b="1" i="0" u="none" strike="noStrike" cap="none">
                <a:solidFill>
                  <a:schemeClr val="dk1"/>
                </a:solidFill>
                <a:latin typeface="Arial"/>
                <a:ea typeface="Arial"/>
                <a:cs typeface="Arial"/>
                <a:sym typeface="Arial"/>
              </a:rPr>
              <a:t>passport</a:t>
            </a:r>
            <a:endParaRPr sz="1600" b="1" i="0" u="none" strike="noStrike" cap="none">
              <a:solidFill>
                <a:schemeClr val="dk1"/>
              </a:solidFill>
              <a:latin typeface="Arial"/>
              <a:ea typeface="Arial"/>
              <a:cs typeface="Arial"/>
            </a:endParaRPr>
          </a:p>
        </p:txBody>
      </p:sp>
      <p:sp>
        <p:nvSpPr>
          <p:cNvPr id="231" name="Google Shape;231;g2f37fa77a4f_0_153"/>
          <p:cNvSpPr txBox="1"/>
          <p:nvPr/>
        </p:nvSpPr>
        <p:spPr>
          <a:xfrm>
            <a:off x="6813140" y="3483763"/>
            <a:ext cx="1910118" cy="410893"/>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1600" b="1" i="0" u="none" strike="noStrike" cap="none">
                <a:solidFill>
                  <a:schemeClr val="dk1"/>
                </a:solidFill>
                <a:latin typeface="Arial"/>
                <a:ea typeface="Arial"/>
                <a:cs typeface="Arial"/>
                <a:sym typeface="Arial"/>
              </a:rPr>
              <a:t>Blue Badge</a:t>
            </a:r>
            <a:r>
              <a:rPr lang="en-GB" sz="1600" b="0" i="0" u="none" strike="noStrike" cap="none">
                <a:solidFill>
                  <a:schemeClr val="dk1"/>
                </a:solidFill>
                <a:latin typeface="Arial"/>
                <a:ea typeface="Arial"/>
                <a:cs typeface="Arial"/>
                <a:sym typeface="Arial"/>
              </a:rPr>
              <a:t> scheme card</a:t>
            </a:r>
            <a:endParaRPr sz="1600" b="0" i="0" u="none" strike="noStrike" cap="none">
              <a:solidFill>
                <a:schemeClr val="dk1"/>
              </a:solidFill>
              <a:latin typeface="Arial"/>
              <a:ea typeface="Arial"/>
              <a:cs typeface="Arial"/>
              <a:sym typeface="Arial"/>
            </a:endParaRPr>
          </a:p>
        </p:txBody>
      </p:sp>
      <p:sp>
        <p:nvSpPr>
          <p:cNvPr id="232" name="Google Shape;232;g2f37fa77a4f_0_153"/>
          <p:cNvSpPr txBox="1"/>
          <p:nvPr/>
        </p:nvSpPr>
        <p:spPr>
          <a:xfrm>
            <a:off x="1506386" y="1621842"/>
            <a:ext cx="7173575" cy="492412"/>
          </a:xfrm>
          <a:prstGeom prst="rect">
            <a:avLst/>
          </a:prstGeom>
          <a:noFill/>
          <a:ln>
            <a:noFill/>
          </a:ln>
        </p:spPr>
        <p:txBody>
          <a:bodyPr spcFirstLastPara="1" wrap="square" lIns="91425" tIns="91425" rIns="91425" bIns="91425" anchor="t" anchorCtr="0">
            <a:spAutoFit/>
          </a:bodyPr>
          <a:lstStyle/>
          <a:p>
            <a:pPr>
              <a:buSzPts val="1600"/>
            </a:pPr>
            <a:r>
              <a:rPr lang="en-GB" sz="2000" b="0" i="0" u="none" strike="noStrike" cap="none">
                <a:solidFill>
                  <a:schemeClr val="dk1"/>
                </a:solidFill>
                <a:latin typeface="Arial"/>
                <a:ea typeface="Arial"/>
                <a:cs typeface="Arial"/>
                <a:sym typeface="Arial"/>
              </a:rPr>
              <a:t>You need an accepted form of ID to vote in person</a:t>
            </a:r>
            <a:r>
              <a:rPr lang="en-GB" sz="2000">
                <a:solidFill>
                  <a:schemeClr val="dk1"/>
                </a:solidFill>
              </a:rPr>
              <a:t>. </a:t>
            </a:r>
            <a:endParaRPr sz="2000" b="0" i="0" u="none" strike="noStrike" cap="none">
              <a:solidFill>
                <a:schemeClr val="lt1"/>
              </a:solidFill>
              <a:latin typeface="Arial"/>
              <a:ea typeface="Arial"/>
              <a:cs typeface="Arial"/>
              <a:sym typeface="Arial"/>
            </a:endParaRPr>
          </a:p>
        </p:txBody>
      </p:sp>
      <p:grpSp>
        <p:nvGrpSpPr>
          <p:cNvPr id="233" name="Google Shape;233;g2f37fa77a4f_0_153"/>
          <p:cNvGrpSpPr/>
          <p:nvPr/>
        </p:nvGrpSpPr>
        <p:grpSpPr>
          <a:xfrm>
            <a:off x="677737" y="1429367"/>
            <a:ext cx="710862" cy="785100"/>
            <a:chOff x="1751888" y="2430400"/>
            <a:chExt cx="710862" cy="785100"/>
          </a:xfrm>
        </p:grpSpPr>
        <p:sp>
          <p:nvSpPr>
            <p:cNvPr id="234" name="Google Shape;234;g2f37fa77a4f_0_153"/>
            <p:cNvSpPr txBox="1"/>
            <p:nvPr/>
          </p:nvSpPr>
          <p:spPr>
            <a:xfrm>
              <a:off x="1842050" y="2430400"/>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3</a:t>
              </a:r>
              <a:endParaRPr sz="3900" b="1" i="0" u="none" strike="noStrike" cap="none">
                <a:solidFill>
                  <a:schemeClr val="dk1"/>
                </a:solidFill>
                <a:latin typeface="Arial"/>
                <a:ea typeface="Arial"/>
                <a:cs typeface="Arial"/>
                <a:sym typeface="Arial"/>
              </a:endParaRPr>
            </a:p>
          </p:txBody>
        </p:sp>
        <p:sp>
          <p:nvSpPr>
            <p:cNvPr id="235" name="Google Shape;235;g2f37fa77a4f_0_153"/>
            <p:cNvSpPr/>
            <p:nvPr/>
          </p:nvSpPr>
          <p:spPr>
            <a:xfrm>
              <a:off x="1751888" y="253270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 name="Google Shape;195;g2f37fa77a4f_0_121">
            <a:extLst>
              <a:ext uri="{FF2B5EF4-FFF2-40B4-BE49-F238E27FC236}">
                <a16:creationId xmlns:a16="http://schemas.microsoft.com/office/drawing/2014/main" id="{3F4DB714-5AAF-0312-7303-9ABBAA5384D7}"/>
              </a:ext>
            </a:extLst>
          </p:cNvPr>
          <p:cNvSpPr/>
          <p:nvPr/>
        </p:nvSpPr>
        <p:spPr>
          <a:xfrm>
            <a:off x="452988" y="678287"/>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algn="ctr"/>
            <a:r>
              <a:rPr lang="en-GB" sz="2000" b="1">
                <a:solidFill>
                  <a:schemeClr val="lt1"/>
                </a:solidFill>
              </a:rPr>
              <a:t>Voter Photo ID</a:t>
            </a:r>
            <a:endParaRPr lang="en-US">
              <a:solidFill>
                <a:schemeClr val="lt1"/>
              </a:solidFill>
            </a:endParaRPr>
          </a:p>
        </p:txBody>
      </p:sp>
      <p:cxnSp>
        <p:nvCxnSpPr>
          <p:cNvPr id="5" name="Google Shape;237;g2f35b88d5e6_0_331">
            <a:extLst>
              <a:ext uri="{FF2B5EF4-FFF2-40B4-BE49-F238E27FC236}">
                <a16:creationId xmlns:a16="http://schemas.microsoft.com/office/drawing/2014/main" id="{7F753583-E41C-6025-EFA9-5900D05543AE}"/>
              </a:ext>
            </a:extLst>
          </p:cNvPr>
          <p:cNvCxnSpPr/>
          <p:nvPr/>
        </p:nvCxnSpPr>
        <p:spPr>
          <a:xfrm rot="10800000" flipH="1">
            <a:off x="424850" y="619425"/>
            <a:ext cx="8208900" cy="23700"/>
          </a:xfrm>
          <a:prstGeom prst="straightConnector1">
            <a:avLst/>
          </a:prstGeom>
          <a:noFill/>
          <a:ln w="9525" cap="flat" cmpd="sng">
            <a:solidFill>
              <a:schemeClr val="dk2"/>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 grpId="0"/>
      <p:bldP spid="229" grpId="0"/>
      <p:bldP spid="230" grpId="0"/>
      <p:bldP spid="23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9"/>
        <p:cNvGrpSpPr/>
        <p:nvPr/>
      </p:nvGrpSpPr>
      <p:grpSpPr>
        <a:xfrm>
          <a:off x="0" y="0"/>
          <a:ext cx="0" cy="0"/>
          <a:chOff x="0" y="0"/>
          <a:chExt cx="0" cy="0"/>
        </a:xfrm>
      </p:grpSpPr>
      <p:pic>
        <p:nvPicPr>
          <p:cNvPr id="310" name="Google Shape;310;p14"/>
          <p:cNvPicPr preferRelativeResize="0"/>
          <p:nvPr/>
        </p:nvPicPr>
        <p:blipFill rotWithShape="1">
          <a:blip r:embed="rId3">
            <a:alphaModFix/>
          </a:blip>
          <a:srcRect/>
          <a:stretch/>
        </p:blipFill>
        <p:spPr>
          <a:xfrm>
            <a:off x="7523375" y="4141775"/>
            <a:ext cx="1217475" cy="1217475"/>
          </a:xfrm>
          <a:prstGeom prst="rect">
            <a:avLst/>
          </a:prstGeom>
          <a:noFill/>
          <a:ln>
            <a:noFill/>
          </a:ln>
        </p:spPr>
      </p:pic>
      <p:pic>
        <p:nvPicPr>
          <p:cNvPr id="311" name="Google Shape;311;p14"/>
          <p:cNvPicPr preferRelativeResize="0"/>
          <p:nvPr/>
        </p:nvPicPr>
        <p:blipFill rotWithShape="1">
          <a:blip r:embed="rId4">
            <a:alphaModFix/>
          </a:blip>
          <a:srcRect/>
          <a:stretch/>
        </p:blipFill>
        <p:spPr>
          <a:xfrm>
            <a:off x="509500" y="4441988"/>
            <a:ext cx="1480269" cy="506676"/>
          </a:xfrm>
          <a:prstGeom prst="rect">
            <a:avLst/>
          </a:prstGeom>
          <a:noFill/>
          <a:ln>
            <a:noFill/>
          </a:ln>
        </p:spPr>
      </p:pic>
      <p:sp>
        <p:nvSpPr>
          <p:cNvPr id="312" name="Google Shape;312;p14"/>
          <p:cNvSpPr txBox="1"/>
          <p:nvPr/>
        </p:nvSpPr>
        <p:spPr>
          <a:xfrm>
            <a:off x="2520150" y="4470913"/>
            <a:ext cx="41037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a:solidFill>
                  <a:schemeClr val="dk1"/>
                </a:solidFill>
                <a:latin typeface="Arial"/>
                <a:ea typeface="Arial"/>
                <a:cs typeface="Arial"/>
                <a:sym typeface="Arial"/>
              </a:rPr>
              <a:t>Funded by the Greater London Authority, City Hall, Kamal Churchie Way, London, E16 1ZE</a:t>
            </a:r>
            <a:endParaRPr sz="1100" b="0" i="0" u="none" strike="noStrike" cap="none">
              <a:solidFill>
                <a:schemeClr val="dk1"/>
              </a:solidFill>
              <a:latin typeface="Arial"/>
              <a:ea typeface="Arial"/>
              <a:cs typeface="Arial"/>
              <a:sym typeface="Arial"/>
            </a:endParaRPr>
          </a:p>
        </p:txBody>
      </p:sp>
      <p:cxnSp>
        <p:nvCxnSpPr>
          <p:cNvPr id="313" name="Google Shape;313;p14"/>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14" name="Google Shape;314;p14"/>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15" name="Google Shape;315;p14"/>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16" name="Google Shape;316;p14"/>
          <p:cNvSpPr txBox="1"/>
          <p:nvPr/>
        </p:nvSpPr>
        <p:spPr>
          <a:xfrm>
            <a:off x="457750" y="1021000"/>
            <a:ext cx="6972300" cy="2757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100"/>
              <a:buFont typeface="Arial"/>
              <a:buNone/>
            </a:pPr>
            <a:endParaRPr sz="2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You can apply for a </a:t>
            </a:r>
            <a:r>
              <a:rPr lang="en-GB" sz="1600" b="1" i="0" u="none" strike="noStrike" cap="none">
                <a:solidFill>
                  <a:schemeClr val="dk1"/>
                </a:solidFill>
                <a:latin typeface="Arial"/>
                <a:ea typeface="Arial"/>
                <a:cs typeface="Arial"/>
                <a:sym typeface="Arial"/>
              </a:rPr>
              <a:t>free</a:t>
            </a:r>
            <a:r>
              <a:rPr lang="en-GB" sz="1600" b="0" i="0" u="none" strike="noStrike" cap="none">
                <a:solidFill>
                  <a:schemeClr val="dk1"/>
                </a:solidFill>
                <a:latin typeface="Arial"/>
                <a:ea typeface="Arial"/>
                <a:cs typeface="Arial"/>
                <a:sym typeface="Arial"/>
              </a:rPr>
              <a:t> Voter Authority Certificate if: </a:t>
            </a: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GB" sz="1600" b="0" i="0" u="none" strike="noStrike" cap="none">
                <a:solidFill>
                  <a:schemeClr val="dk1"/>
                </a:solidFill>
                <a:latin typeface="Arial"/>
                <a:ea typeface="Arial"/>
                <a:cs typeface="Arial"/>
                <a:sym typeface="Arial"/>
              </a:rPr>
              <a:t>You do not have an accepted form of photo ID </a:t>
            </a:r>
            <a:endParaRPr sz="1600" b="0" i="0" u="none" strike="noStrike" cap="none">
              <a:solidFill>
                <a:schemeClr val="dk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GB" sz="1600" b="0" i="0" u="none" strike="noStrike" cap="none">
                <a:solidFill>
                  <a:schemeClr val="dk1"/>
                </a:solidFill>
                <a:latin typeface="Arial"/>
                <a:ea typeface="Arial"/>
                <a:cs typeface="Arial"/>
                <a:sym typeface="Arial"/>
              </a:rPr>
              <a:t>You no longer look like the photo on your ID </a:t>
            </a:r>
            <a:endParaRPr sz="1600" b="0" i="0" u="none" strike="noStrike" cap="none">
              <a:solidFill>
                <a:schemeClr val="dk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GB" sz="1600" b="0" i="0" u="none" strike="noStrike" cap="none">
                <a:solidFill>
                  <a:schemeClr val="dk1"/>
                </a:solidFill>
                <a:latin typeface="Arial"/>
                <a:ea typeface="Arial"/>
                <a:cs typeface="Arial"/>
                <a:sym typeface="Arial"/>
              </a:rPr>
              <a:t>The name on your photo ID is different to the </a:t>
            </a:r>
            <a:endParaRPr sz="1600" b="0" i="0" u="none" strike="noStrike" cap="none">
              <a:solidFill>
                <a:schemeClr val="dk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name on the electoral register </a:t>
            </a:r>
            <a:endParaRPr sz="1600" b="0" i="0" u="none" strike="noStrike" cap="none">
              <a:solidFill>
                <a:schemeClr val="dk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317" name="Google Shape;317;p14"/>
          <p:cNvPicPr preferRelativeResize="0"/>
          <p:nvPr/>
        </p:nvPicPr>
        <p:blipFill rotWithShape="1">
          <a:blip r:embed="rId6">
            <a:alphaModFix/>
          </a:blip>
          <a:srcRect/>
          <a:stretch/>
        </p:blipFill>
        <p:spPr>
          <a:xfrm>
            <a:off x="5945175" y="1394487"/>
            <a:ext cx="2037950" cy="2647408"/>
          </a:xfrm>
          <a:prstGeom prst="rect">
            <a:avLst/>
          </a:prstGeom>
          <a:noFill/>
          <a:ln>
            <a:noFill/>
          </a:ln>
        </p:spPr>
      </p:pic>
      <p:sp>
        <p:nvSpPr>
          <p:cNvPr id="318" name="Google Shape;318;p14"/>
          <p:cNvSpPr/>
          <p:nvPr/>
        </p:nvSpPr>
        <p:spPr>
          <a:xfrm>
            <a:off x="457750" y="968800"/>
            <a:ext cx="8208900" cy="3258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chemeClr val="lt1"/>
                </a:solidFill>
                <a:latin typeface="Arial"/>
                <a:ea typeface="Arial"/>
                <a:cs typeface="Arial"/>
                <a:sym typeface="Arial"/>
              </a:rPr>
              <a:t>What if I don’t have an accepted form of ID?</a:t>
            </a:r>
            <a:endParaRPr sz="1400" b="0" i="0" u="none" strike="noStrike" cap="none">
              <a:solidFill>
                <a:schemeClr val="lt1"/>
              </a:solidFill>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6">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6">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6"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2"/>
        <p:cNvGrpSpPr/>
        <p:nvPr/>
      </p:nvGrpSpPr>
      <p:grpSpPr>
        <a:xfrm>
          <a:off x="0" y="0"/>
          <a:ext cx="0" cy="0"/>
          <a:chOff x="0" y="0"/>
          <a:chExt cx="0" cy="0"/>
        </a:xfrm>
      </p:grpSpPr>
      <p:sp>
        <p:nvSpPr>
          <p:cNvPr id="323" name="Google Shape;323;g2f35b88d5e6_0_238"/>
          <p:cNvSpPr/>
          <p:nvPr/>
        </p:nvSpPr>
        <p:spPr>
          <a:xfrm>
            <a:off x="509500" y="849450"/>
            <a:ext cx="8157000" cy="5967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algn="ctr"/>
            <a:r>
              <a:rPr lang="en-GB" sz="2000" b="1" i="0" u="none" strike="noStrike" cap="none">
                <a:solidFill>
                  <a:schemeClr val="lt1"/>
                </a:solidFill>
                <a:latin typeface="Arial"/>
                <a:ea typeface="Arial"/>
                <a:cs typeface="Arial"/>
                <a:sym typeface="Arial"/>
              </a:rPr>
              <a:t>How can </a:t>
            </a:r>
            <a:r>
              <a:rPr lang="en-GB" sz="2000" b="1">
                <a:solidFill>
                  <a:schemeClr val="lt1"/>
                </a:solidFill>
              </a:rPr>
              <a:t>you find out more about </a:t>
            </a:r>
            <a:r>
              <a:rPr lang="en-GB" sz="2000" b="1" i="0" u="none" strike="noStrike" cap="none">
                <a:solidFill>
                  <a:schemeClr val="lt1"/>
                </a:solidFill>
                <a:latin typeface="Arial"/>
                <a:ea typeface="Arial"/>
                <a:cs typeface="Arial"/>
                <a:sym typeface="Arial"/>
              </a:rPr>
              <a:t>the elected </a:t>
            </a:r>
            <a:r>
              <a:rPr lang="en-GB" sz="2000" b="1">
                <a:solidFill>
                  <a:schemeClr val="lt1"/>
                </a:solidFill>
              </a:rPr>
              <a:t>person who represents you? How can you contact them?</a:t>
            </a:r>
            <a:endParaRPr lang="en-GB" sz="2000">
              <a:solidFill>
                <a:schemeClr val="lt1"/>
              </a:solidFill>
            </a:endParaRPr>
          </a:p>
        </p:txBody>
      </p:sp>
      <p:pic>
        <p:nvPicPr>
          <p:cNvPr id="324" name="Google Shape;324;g2f35b88d5e6_0_238"/>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25" name="Google Shape;325;g2f35b88d5e6_0_238"/>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26" name="Google Shape;326;g2f35b88d5e6_0_238"/>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27" name="Google Shape;327;g2f35b88d5e6_0_238"/>
          <p:cNvCxnSpPr/>
          <p:nvPr/>
        </p:nvCxnSpPr>
        <p:spPr>
          <a:xfrm rot="10800000" flipH="1">
            <a:off x="398125"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28" name="Google Shape;328;g2f35b88d5e6_0_238"/>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29" name="Google Shape;329;g2f35b88d5e6_0_238"/>
          <p:cNvSpPr/>
          <p:nvPr/>
        </p:nvSpPr>
        <p:spPr>
          <a:xfrm>
            <a:off x="591412" y="3138875"/>
            <a:ext cx="2573400" cy="644250"/>
          </a:xfrm>
          <a:prstGeom prst="roundRect">
            <a:avLst>
              <a:gd name="adj" fmla="val 9649"/>
            </a:avLst>
          </a:prstGeom>
          <a:solidFill>
            <a:srgbClr val="FB85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1" i="0" u="none" strike="noStrike" cap="none">
                <a:solidFill>
                  <a:schemeClr val="lt1"/>
                </a:solidFill>
                <a:latin typeface="Arial"/>
                <a:ea typeface="Arial"/>
                <a:cs typeface="Arial"/>
                <a:sym typeface="Arial"/>
              </a:rPr>
              <a:t>Follow what they say and how they vote!</a:t>
            </a:r>
            <a:endParaRPr sz="1300" b="0" i="0" u="none" strike="noStrike" cap="none">
              <a:solidFill>
                <a:schemeClr val="lt1"/>
              </a:solidFill>
              <a:latin typeface="Arial"/>
              <a:ea typeface="Arial"/>
              <a:cs typeface="Arial"/>
              <a:sym typeface="Arial"/>
            </a:endParaRPr>
          </a:p>
        </p:txBody>
      </p:sp>
      <p:sp>
        <p:nvSpPr>
          <p:cNvPr id="330" name="Google Shape;330;g2f35b88d5e6_0_238"/>
          <p:cNvSpPr/>
          <p:nvPr/>
        </p:nvSpPr>
        <p:spPr>
          <a:xfrm>
            <a:off x="3634250" y="3186500"/>
            <a:ext cx="2563875" cy="610913"/>
          </a:xfrm>
          <a:prstGeom prst="roundRect">
            <a:avLst>
              <a:gd name="adj" fmla="val 9649"/>
            </a:avLst>
          </a:prstGeom>
          <a:solidFill>
            <a:srgbClr val="FB85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1" i="0" u="none" strike="noStrike" cap="none">
                <a:solidFill>
                  <a:schemeClr val="lt1"/>
                </a:solidFill>
                <a:latin typeface="Arial"/>
                <a:ea typeface="Arial"/>
                <a:cs typeface="Arial"/>
                <a:sym typeface="Arial"/>
              </a:rPr>
              <a:t>Write to them!</a:t>
            </a:r>
            <a:endParaRPr sz="1300" b="0" i="0" u="none" strike="noStrike" cap="none">
              <a:solidFill>
                <a:schemeClr val="lt1"/>
              </a:solidFill>
              <a:latin typeface="Arial"/>
              <a:ea typeface="Arial"/>
              <a:cs typeface="Arial"/>
              <a:sym typeface="Arial"/>
            </a:endParaRPr>
          </a:p>
        </p:txBody>
      </p:sp>
      <p:sp>
        <p:nvSpPr>
          <p:cNvPr id="331" name="Google Shape;331;g2f35b88d5e6_0_238"/>
          <p:cNvSpPr/>
          <p:nvPr/>
        </p:nvSpPr>
        <p:spPr>
          <a:xfrm>
            <a:off x="6353237" y="3157925"/>
            <a:ext cx="2554350" cy="606150"/>
          </a:xfrm>
          <a:prstGeom prst="roundRect">
            <a:avLst>
              <a:gd name="adj" fmla="val 9649"/>
            </a:avLst>
          </a:prstGeom>
          <a:solidFill>
            <a:srgbClr val="FB85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1">
                <a:solidFill>
                  <a:schemeClr val="lt1"/>
                </a:solidFill>
              </a:rPr>
              <a:t>Talk</a:t>
            </a:r>
            <a:r>
              <a:rPr lang="en-GB" sz="1600" b="1" i="0" u="none" strike="noStrike" cap="none">
                <a:solidFill>
                  <a:schemeClr val="lt1"/>
                </a:solidFill>
                <a:latin typeface="Arial"/>
                <a:ea typeface="Arial"/>
                <a:cs typeface="Arial"/>
                <a:sym typeface="Arial"/>
              </a:rPr>
              <a:t> to them!</a:t>
            </a:r>
            <a:endParaRPr sz="1300" b="0" i="0" u="none" strike="noStrike" cap="none">
              <a:solidFill>
                <a:schemeClr val="lt1"/>
              </a:solidFill>
              <a:latin typeface="Arial"/>
              <a:ea typeface="Arial"/>
              <a:cs typeface="Arial"/>
              <a:sym typeface="Arial"/>
            </a:endParaRPr>
          </a:p>
        </p:txBody>
      </p:sp>
      <p:pic>
        <p:nvPicPr>
          <p:cNvPr id="332" name="Google Shape;332;g2f35b88d5e6_0_238"/>
          <p:cNvPicPr preferRelativeResize="0"/>
          <p:nvPr/>
        </p:nvPicPr>
        <p:blipFill rotWithShape="1">
          <a:blip r:embed="rId6">
            <a:alphaModFix/>
          </a:blip>
          <a:srcRect/>
          <a:stretch/>
        </p:blipFill>
        <p:spPr>
          <a:xfrm>
            <a:off x="3893563" y="1300663"/>
            <a:ext cx="2034700" cy="2034700"/>
          </a:xfrm>
          <a:prstGeom prst="rect">
            <a:avLst/>
          </a:prstGeom>
          <a:noFill/>
          <a:ln>
            <a:noFill/>
          </a:ln>
        </p:spPr>
      </p:pic>
      <p:pic>
        <p:nvPicPr>
          <p:cNvPr id="333" name="Google Shape;333;g2f35b88d5e6_0_238"/>
          <p:cNvPicPr preferRelativeResize="0"/>
          <p:nvPr/>
        </p:nvPicPr>
        <p:blipFill rotWithShape="1">
          <a:blip r:embed="rId7">
            <a:alphaModFix/>
          </a:blip>
          <a:srcRect/>
          <a:stretch/>
        </p:blipFill>
        <p:spPr>
          <a:xfrm>
            <a:off x="997663" y="1498038"/>
            <a:ext cx="1639925" cy="1639925"/>
          </a:xfrm>
          <a:prstGeom prst="rect">
            <a:avLst/>
          </a:prstGeom>
          <a:noFill/>
          <a:ln>
            <a:noFill/>
          </a:ln>
        </p:spPr>
      </p:pic>
      <p:pic>
        <p:nvPicPr>
          <p:cNvPr id="334" name="Google Shape;334;g2f35b88d5e6_0_238"/>
          <p:cNvPicPr preferRelativeResize="0"/>
          <p:nvPr/>
        </p:nvPicPr>
        <p:blipFill rotWithShape="1">
          <a:blip r:embed="rId8">
            <a:alphaModFix/>
          </a:blip>
          <a:srcRect/>
          <a:stretch/>
        </p:blipFill>
        <p:spPr>
          <a:xfrm>
            <a:off x="6748951" y="1376075"/>
            <a:ext cx="1761900" cy="1761900"/>
          </a:xfrm>
          <a:prstGeom prst="rect">
            <a:avLst/>
          </a:prstGeom>
          <a:noFill/>
          <a:ln>
            <a:noFill/>
          </a:ln>
        </p:spPr>
      </p:pic>
      <p:sp>
        <p:nvSpPr>
          <p:cNvPr id="335" name="Google Shape;335;g2f35b88d5e6_0_238"/>
          <p:cNvSpPr/>
          <p:nvPr/>
        </p:nvSpPr>
        <p:spPr>
          <a:xfrm>
            <a:off x="3654687" y="3879588"/>
            <a:ext cx="2542050" cy="418912"/>
          </a:xfrm>
          <a:prstGeom prst="roundRect">
            <a:avLst>
              <a:gd name="adj" fmla="val 16667"/>
            </a:avLst>
          </a:prstGeom>
          <a:solidFill>
            <a:schemeClr val="lt2"/>
          </a:solidFill>
          <a:ln w="9525" cap="flat" cmpd="sng">
            <a:solidFill>
              <a:srgbClr val="FB85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400"/>
              <a:buFont typeface="Arial"/>
              <a:buNone/>
            </a:pPr>
            <a:r>
              <a:rPr lang="en-GB" sz="1400" b="0" i="0" u="none" strike="noStrike" cap="none">
                <a:solidFill>
                  <a:srgbClr val="000000"/>
                </a:solidFill>
                <a:latin typeface="Arial"/>
                <a:ea typeface="Arial"/>
                <a:cs typeface="Arial"/>
                <a:sym typeface="Arial"/>
              </a:rPr>
              <a:t>This link shows you how: </a:t>
            </a:r>
            <a:r>
              <a:rPr lang="en-GB" sz="1400" b="0" i="0" u="sng" strike="noStrike" cap="none">
                <a:solidFill>
                  <a:schemeClr val="accent5"/>
                </a:solidFill>
                <a:latin typeface="Arial"/>
                <a:ea typeface="Arial"/>
                <a:cs typeface="Arial"/>
                <a:sym typeface="Arial"/>
                <a:hlinkClick r:id="rId9">
                  <a:extLst>
                    <a:ext uri="{A12FA001-AC4F-418D-AE19-62706E023703}">
                      <ahyp:hlinkClr xmlns:ahyp="http://schemas.microsoft.com/office/drawing/2018/hyperlinkcolor" val="tx"/>
                    </a:ext>
                  </a:extLst>
                </a:hlinkClick>
              </a:rPr>
              <a:t>WriteToThem</a:t>
            </a:r>
            <a:endParaRPr sz="1400" b="0" i="0" u="none" strike="noStrike" cap="none">
              <a:solidFill>
                <a:srgbClr val="000000"/>
              </a:solidFill>
              <a:latin typeface="Arial"/>
              <a:ea typeface="Arial"/>
              <a:cs typeface="Arial"/>
              <a:sym typeface="Arial"/>
            </a:endParaRPr>
          </a:p>
        </p:txBody>
      </p:sp>
      <p:sp>
        <p:nvSpPr>
          <p:cNvPr id="336" name="Google Shape;336;g2f35b88d5e6_0_238"/>
          <p:cNvSpPr/>
          <p:nvPr/>
        </p:nvSpPr>
        <p:spPr>
          <a:xfrm>
            <a:off x="216562" y="3884350"/>
            <a:ext cx="3323100" cy="414149"/>
          </a:xfrm>
          <a:prstGeom prst="roundRect">
            <a:avLst>
              <a:gd name="adj" fmla="val 16667"/>
            </a:avLst>
          </a:prstGeom>
          <a:solidFill>
            <a:schemeClr val="lt2"/>
          </a:solidFill>
          <a:ln w="9525" cap="flat" cmpd="sng">
            <a:solidFill>
              <a:srgbClr val="FB85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This link shows you what </a:t>
            </a:r>
            <a:r>
              <a:rPr lang="en-GB"/>
              <a:t>representatives</a:t>
            </a:r>
            <a:r>
              <a:rPr lang="en-GB" sz="1400" b="0" i="0" u="none" strike="noStrike" cap="none">
                <a:solidFill>
                  <a:srgbClr val="000000"/>
                </a:solidFill>
                <a:latin typeface="Arial"/>
                <a:ea typeface="Arial"/>
                <a:cs typeface="Arial"/>
                <a:sym typeface="Arial"/>
              </a:rPr>
              <a:t> </a:t>
            </a:r>
            <a:r>
              <a:rPr lang="en-GB"/>
              <a:t>say</a:t>
            </a:r>
            <a:r>
              <a:rPr lang="en-GB" sz="1400" b="0" i="0" u="none" strike="noStrike" cap="none">
                <a:solidFill>
                  <a:srgbClr val="000000"/>
                </a:solidFill>
                <a:latin typeface="Arial"/>
                <a:ea typeface="Arial"/>
                <a:cs typeface="Arial"/>
                <a:sym typeface="Arial"/>
              </a:rPr>
              <a:t>/</a:t>
            </a:r>
            <a:r>
              <a:rPr lang="en-GB"/>
              <a:t>vote</a:t>
            </a:r>
            <a:r>
              <a:rPr lang="en-GB" sz="1400" b="0" i="0" u="none" strike="noStrike" cap="none">
                <a:solidFill>
                  <a:srgbClr val="000000"/>
                </a:solidFill>
                <a:latin typeface="Arial"/>
                <a:ea typeface="Arial"/>
                <a:cs typeface="Arial"/>
                <a:sym typeface="Arial"/>
              </a:rPr>
              <a:t> for: </a:t>
            </a:r>
            <a:r>
              <a:rPr lang="en-GB" sz="1400" b="0" i="0" u="sng" strike="noStrike" cap="none">
                <a:solidFill>
                  <a:schemeClr val="accent5"/>
                </a:solidFill>
                <a:latin typeface="Arial"/>
                <a:ea typeface="Arial"/>
                <a:cs typeface="Arial"/>
                <a:sym typeface="Arial"/>
                <a:hlinkClick r:id="rId10">
                  <a:extLst>
                    <a:ext uri="{A12FA001-AC4F-418D-AE19-62706E023703}">
                      <ahyp:hlinkClr xmlns:ahyp="http://schemas.microsoft.com/office/drawing/2018/hyperlinkcolor" val="tx"/>
                    </a:ext>
                  </a:extLst>
                </a:hlinkClick>
              </a:rPr>
              <a:t>Hansard</a:t>
            </a:r>
            <a:endParaRPr sz="1400" b="0" i="0" u="none" strike="noStrike" cap="none">
              <a:solidFill>
                <a:schemeClr val="accent5"/>
              </a:solidFill>
              <a:latin typeface="Arial"/>
              <a:ea typeface="Arial"/>
              <a:cs typeface="Arial"/>
              <a:sym typeface="Arial"/>
            </a:endParaRPr>
          </a:p>
        </p:txBody>
      </p:sp>
      <p:sp>
        <p:nvSpPr>
          <p:cNvPr id="337" name="Google Shape;337;g2f35b88d5e6_0_238"/>
          <p:cNvSpPr/>
          <p:nvPr/>
        </p:nvSpPr>
        <p:spPr>
          <a:xfrm>
            <a:off x="6364150" y="3874825"/>
            <a:ext cx="2532524" cy="428437"/>
          </a:xfrm>
          <a:prstGeom prst="roundRect">
            <a:avLst>
              <a:gd name="adj" fmla="val 16667"/>
            </a:avLst>
          </a:prstGeom>
          <a:solidFill>
            <a:schemeClr val="lt2"/>
          </a:solidFill>
          <a:ln w="9525" cap="flat" cmpd="sng">
            <a:solidFill>
              <a:srgbClr val="FB85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Some representatives have days and times you can visit! </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3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 grpId="0" animBg="1"/>
      <p:bldP spid="330" grpId="0" animBg="1"/>
      <p:bldP spid="331" grpId="0" animBg="1"/>
      <p:bldP spid="335" grpId="0" animBg="1"/>
      <p:bldP spid="336" grpId="0" animBg="1"/>
      <p:bldP spid="33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9"/>
        <p:cNvGrpSpPr/>
        <p:nvPr/>
      </p:nvGrpSpPr>
      <p:grpSpPr>
        <a:xfrm>
          <a:off x="0" y="0"/>
          <a:ext cx="0" cy="0"/>
          <a:chOff x="0" y="0"/>
          <a:chExt cx="0" cy="0"/>
        </a:xfrm>
      </p:grpSpPr>
      <p:sp>
        <p:nvSpPr>
          <p:cNvPr id="260" name="Google Shape;260;p11"/>
          <p:cNvSpPr/>
          <p:nvPr/>
        </p:nvSpPr>
        <p:spPr>
          <a:xfrm>
            <a:off x="457750" y="968800"/>
            <a:ext cx="8208900" cy="325800"/>
          </a:xfrm>
          <a:prstGeom prst="roundRect">
            <a:avLst>
              <a:gd name="adj" fmla="val 16667"/>
            </a:avLst>
          </a:prstGeom>
          <a:solidFill>
            <a:srgbClr val="219EBC"/>
          </a:solidFill>
          <a:ln>
            <a:noFill/>
          </a:ln>
        </p:spPr>
        <p:txBody>
          <a:bodyPr spcFirstLastPara="1" wrap="square" lIns="91425" tIns="91425" rIns="91425" bIns="91425" anchor="ctr" anchorCtr="0">
            <a:noAutofit/>
          </a:bodyPr>
          <a:lstStyle/>
          <a:p>
            <a:pPr algn="ctr">
              <a:buSzPts val="2000"/>
            </a:pPr>
            <a:r>
              <a:rPr lang="en-GB" sz="2000" b="0" i="0" u="none" strike="noStrike" cap="none">
                <a:solidFill>
                  <a:schemeClr val="lt1"/>
                </a:solidFill>
                <a:latin typeface="Arial"/>
                <a:ea typeface="Arial"/>
                <a:cs typeface="Arial"/>
                <a:sym typeface="Arial"/>
              </a:rPr>
              <a:t>Where can </a:t>
            </a:r>
            <a:r>
              <a:rPr lang="en-GB" sz="2000">
                <a:solidFill>
                  <a:schemeClr val="lt1"/>
                </a:solidFill>
              </a:rPr>
              <a:t>you </a:t>
            </a:r>
            <a:r>
              <a:rPr lang="en-GB" sz="2000" b="0" i="0" u="none" strike="noStrike" cap="none">
                <a:solidFill>
                  <a:schemeClr val="lt1"/>
                </a:solidFill>
                <a:latin typeface="Arial"/>
                <a:ea typeface="Arial"/>
                <a:cs typeface="Arial"/>
                <a:sym typeface="Arial"/>
              </a:rPr>
              <a:t>find more information?</a:t>
            </a:r>
            <a:endParaRPr sz="1400" b="0" i="0" u="none" strike="noStrike" cap="none">
              <a:solidFill>
                <a:schemeClr val="lt1"/>
              </a:solidFill>
              <a:latin typeface="Montserrat"/>
              <a:ea typeface="Montserrat"/>
              <a:cs typeface="Montserrat"/>
              <a:sym typeface="Montserrat"/>
            </a:endParaRPr>
          </a:p>
        </p:txBody>
      </p:sp>
      <p:pic>
        <p:nvPicPr>
          <p:cNvPr id="261" name="Google Shape;261;p1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62" name="Google Shape;262;p1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63" name="Google Shape;263;p11"/>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64" name="Google Shape;264;p1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65" name="Google Shape;265;p11"/>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66" name="Google Shape;266;p11"/>
          <p:cNvSpPr/>
          <p:nvPr/>
        </p:nvSpPr>
        <p:spPr>
          <a:xfrm>
            <a:off x="509500" y="1436725"/>
            <a:ext cx="2570700" cy="27852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GB" sz="1400" b="0" i="0" u="sng" strike="noStrike" cap="none">
                <a:solidFill>
                  <a:schemeClr val="accent5"/>
                </a:solidFill>
                <a:latin typeface="Arial"/>
                <a:ea typeface="Arial"/>
                <a:cs typeface="Arial"/>
                <a:sym typeface="Arial"/>
                <a:hlinkClick r:id="rId6">
                  <a:extLst>
                    <a:ext uri="{A12FA001-AC4F-418D-AE19-62706E023703}">
                      <ahyp:hlinkClr xmlns:ahyp="http://schemas.microsoft.com/office/drawing/2018/hyperlinkcolor" val="tx"/>
                    </a:ext>
                  </a:extLst>
                </a:hlinkClick>
              </a:rPr>
              <a:t>GLA Democracy Hub </a:t>
            </a:r>
            <a:endParaRPr sz="1400" b="0" i="0" u="none" strike="noStrike" cap="none">
              <a:solidFill>
                <a:schemeClr val="accent5"/>
              </a:solidFill>
              <a:latin typeface="Arial"/>
              <a:ea typeface="Arial"/>
              <a:cs typeface="Arial"/>
              <a:sym typeface="Arial"/>
            </a:endParaRPr>
          </a:p>
          <a:p>
            <a:pPr marL="0" marR="0" lvl="0" indent="0" algn="l" rtl="0">
              <a:lnSpc>
                <a:spcPct val="115000"/>
              </a:lnSpc>
              <a:spcBef>
                <a:spcPts val="1200"/>
              </a:spcBef>
              <a:spcAft>
                <a:spcPts val="0"/>
              </a:spcAft>
              <a:buClr>
                <a:schemeClr val="dk1"/>
              </a:buClr>
              <a:buSzPts val="1100"/>
              <a:buFont typeface="Arial"/>
              <a:buNone/>
            </a:pPr>
            <a:r>
              <a:rPr lang="en-GB" sz="1400" b="0" i="0" u="none" strike="noStrike" cap="none">
                <a:solidFill>
                  <a:schemeClr val="dk1"/>
                </a:solidFill>
                <a:latin typeface="Arial"/>
                <a:ea typeface="Arial"/>
                <a:cs typeface="Arial"/>
                <a:sym typeface="Arial"/>
              </a:rPr>
              <a:t>This link has: </a:t>
            </a:r>
            <a:endParaRPr sz="1400" b="0" i="0" u="none" strike="noStrike" cap="none">
              <a:solidFill>
                <a:schemeClr val="dk1"/>
              </a:solidFill>
              <a:latin typeface="Arial"/>
              <a:ea typeface="Arial"/>
              <a:cs typeface="Arial"/>
              <a:sym typeface="Arial"/>
            </a:endParaRPr>
          </a:p>
          <a:p>
            <a:pPr marL="457200" marR="0" lvl="0" indent="-317500" algn="l" rtl="0">
              <a:lnSpc>
                <a:spcPct val="115000"/>
              </a:lnSpc>
              <a:spcBef>
                <a:spcPts val="1200"/>
              </a:spcBef>
              <a:spcAft>
                <a:spcPts val="0"/>
              </a:spcAft>
              <a:buClr>
                <a:schemeClr val="dk1"/>
              </a:buClr>
              <a:buSzPts val="1400"/>
              <a:buFont typeface="Arial"/>
              <a:buChar char="●"/>
            </a:pPr>
            <a:r>
              <a:rPr lang="en-GB" sz="1400" b="0" i="0" u="none" strike="noStrike" cap="none">
                <a:solidFill>
                  <a:schemeClr val="dk1"/>
                </a:solidFill>
                <a:latin typeface="Arial"/>
                <a:ea typeface="Arial"/>
                <a:cs typeface="Arial"/>
                <a:sym typeface="Arial"/>
              </a:rPr>
              <a:t>Frequently asked questions </a:t>
            </a:r>
            <a:endParaRPr sz="1400" b="0" i="0" u="none" strike="noStrike" cap="none">
              <a:solidFill>
                <a:schemeClr val="dk1"/>
              </a:solidFill>
              <a:latin typeface="Arial"/>
              <a:ea typeface="Arial"/>
              <a:cs typeface="Arial"/>
              <a:sym typeface="Arial"/>
            </a:endParaRPr>
          </a:p>
          <a:p>
            <a:pPr marL="457200" marR="0" lvl="0" indent="-317500" algn="l" rtl="0">
              <a:lnSpc>
                <a:spcPct val="115000"/>
              </a:lnSpc>
              <a:spcBef>
                <a:spcPts val="0"/>
              </a:spcBef>
              <a:spcAft>
                <a:spcPts val="0"/>
              </a:spcAft>
              <a:buClr>
                <a:schemeClr val="dk1"/>
              </a:buClr>
              <a:buSzPts val="1400"/>
              <a:buFont typeface="Arial"/>
              <a:buChar char="●"/>
            </a:pPr>
            <a:r>
              <a:rPr lang="en-GB" sz="1400" b="0" i="0" u="none" strike="noStrike" cap="none">
                <a:solidFill>
                  <a:schemeClr val="dk1"/>
                </a:solidFill>
                <a:latin typeface="Arial"/>
                <a:ea typeface="Arial"/>
                <a:cs typeface="Arial"/>
                <a:sym typeface="Arial"/>
              </a:rPr>
              <a:t>Information in other languages </a:t>
            </a:r>
            <a:endParaRPr sz="1400" b="0" i="0" u="none" strike="noStrike" cap="none">
              <a:solidFill>
                <a:schemeClr val="dk1"/>
              </a:solidFill>
              <a:latin typeface="Arial"/>
              <a:ea typeface="Arial"/>
              <a:cs typeface="Arial"/>
              <a:sym typeface="Arial"/>
            </a:endParaRPr>
          </a:p>
          <a:p>
            <a:pPr marL="457200" marR="0" lvl="0" indent="-317500" algn="l" rtl="0">
              <a:lnSpc>
                <a:spcPct val="115000"/>
              </a:lnSpc>
              <a:spcBef>
                <a:spcPts val="0"/>
              </a:spcBef>
              <a:spcAft>
                <a:spcPts val="0"/>
              </a:spcAft>
              <a:buClr>
                <a:schemeClr val="dk1"/>
              </a:buClr>
              <a:buSzPts val="1400"/>
              <a:buFont typeface="Arial"/>
              <a:buChar char="●"/>
            </a:pPr>
            <a:r>
              <a:rPr lang="en-GB" sz="1400" b="0" i="0" u="none" strike="noStrike" cap="none">
                <a:solidFill>
                  <a:schemeClr val="dk1"/>
                </a:solidFill>
                <a:latin typeface="Arial"/>
                <a:ea typeface="Arial"/>
                <a:cs typeface="Arial"/>
                <a:sym typeface="Arial"/>
              </a:rPr>
              <a:t>A </a:t>
            </a:r>
            <a:r>
              <a:rPr lang="en-GB">
                <a:solidFill>
                  <a:schemeClr val="dk1"/>
                </a:solidFill>
              </a:rPr>
              <a:t>WhatsApp</a:t>
            </a:r>
            <a:r>
              <a:rPr lang="en-GB" sz="1400" b="0" i="0" u="none" strike="noStrike" cap="none">
                <a:solidFill>
                  <a:schemeClr val="dk1"/>
                </a:solidFill>
                <a:latin typeface="Arial"/>
                <a:ea typeface="Arial"/>
                <a:cs typeface="Arial"/>
                <a:sym typeface="Arial"/>
              </a:rPr>
              <a:t> Chatbot you can ask questions to!</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120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120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67" name="Google Shape;267;p11"/>
          <p:cNvSpPr/>
          <p:nvPr/>
        </p:nvSpPr>
        <p:spPr>
          <a:xfrm>
            <a:off x="3284275" y="1438879"/>
            <a:ext cx="2650200" cy="27852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GB" sz="1400" b="0" i="0" u="sng" strike="noStrike" cap="none">
                <a:solidFill>
                  <a:schemeClr val="accent5"/>
                </a:solidFill>
                <a:latin typeface="Arial"/>
                <a:ea typeface="Arial"/>
                <a:cs typeface="Arial"/>
                <a:sym typeface="Arial"/>
                <a:hlinkClick r:id="rId7">
                  <a:extLst>
                    <a:ext uri="{A12FA001-AC4F-418D-AE19-62706E023703}">
                      <ahyp:hlinkClr xmlns:ahyp="http://schemas.microsoft.com/office/drawing/2018/hyperlinkcolor" val="tx"/>
                    </a:ext>
                  </a:extLst>
                </a:hlinkClick>
              </a:rPr>
              <a:t>Who Can I Vote For?</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1200"/>
              </a:spcBef>
              <a:spcAft>
                <a:spcPts val="0"/>
              </a:spcAft>
              <a:buClr>
                <a:schemeClr val="dk1"/>
              </a:buClr>
              <a:buSzPts val="1100"/>
              <a:buFont typeface="Arial"/>
              <a:buNone/>
            </a:pPr>
            <a:r>
              <a:rPr lang="en-GB" sz="1400" b="0" i="0" u="none" strike="noStrike" cap="none">
                <a:solidFill>
                  <a:schemeClr val="dk1"/>
                </a:solidFill>
                <a:latin typeface="Arial"/>
                <a:ea typeface="Arial"/>
                <a:cs typeface="Arial"/>
                <a:sym typeface="Arial"/>
              </a:rPr>
              <a:t>This link has: </a:t>
            </a:r>
            <a:endParaRPr sz="1400" b="0" i="0" u="none" strike="noStrike" cap="none">
              <a:solidFill>
                <a:schemeClr val="dk1"/>
              </a:solidFill>
              <a:latin typeface="Arial"/>
              <a:ea typeface="Arial"/>
              <a:cs typeface="Arial"/>
              <a:sym typeface="Arial"/>
            </a:endParaRPr>
          </a:p>
          <a:p>
            <a:pPr marL="457200" marR="0" lvl="0" indent="-317500" algn="l" rtl="0">
              <a:lnSpc>
                <a:spcPct val="115000"/>
              </a:lnSpc>
              <a:spcBef>
                <a:spcPts val="1200"/>
              </a:spcBef>
              <a:spcAft>
                <a:spcPts val="0"/>
              </a:spcAft>
              <a:buClr>
                <a:schemeClr val="dk1"/>
              </a:buClr>
              <a:buSzPts val="1400"/>
              <a:buFont typeface="Arial"/>
              <a:buChar char="●"/>
            </a:pPr>
            <a:r>
              <a:rPr lang="en-GB" sz="1400" b="0" i="0" u="none" strike="noStrike" cap="none">
                <a:solidFill>
                  <a:schemeClr val="dk1"/>
                </a:solidFill>
                <a:latin typeface="Arial"/>
                <a:ea typeface="Arial"/>
                <a:cs typeface="Arial"/>
                <a:sym typeface="Arial"/>
              </a:rPr>
              <a:t>Information on opportunities to vote and who you can vote for</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120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68" name="Google Shape;268;p11"/>
          <p:cNvSpPr/>
          <p:nvPr/>
        </p:nvSpPr>
        <p:spPr>
          <a:xfrm>
            <a:off x="6138675" y="1436725"/>
            <a:ext cx="2527800" cy="27852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GB" sz="1400" b="0" i="0" u="sng" strike="noStrike" cap="none">
                <a:solidFill>
                  <a:schemeClr val="accent5"/>
                </a:solidFill>
                <a:latin typeface="Arial"/>
                <a:ea typeface="Arial"/>
                <a:cs typeface="Arial"/>
                <a:sym typeface="Arial"/>
                <a:hlinkClick r:id="rId8">
                  <a:extLst>
                    <a:ext uri="{A12FA001-AC4F-418D-AE19-62706E023703}">
                      <ahyp:hlinkClr xmlns:ahyp="http://schemas.microsoft.com/office/drawing/2018/hyperlinkcolor" val="tx"/>
                    </a:ext>
                  </a:extLst>
                </a:hlinkClick>
              </a:rPr>
              <a:t>TheyWorkForYou</a:t>
            </a:r>
            <a:endParaRPr sz="1400" b="0" i="0" u="none" strike="noStrike" cap="none">
              <a:solidFill>
                <a:schemeClr val="dk1"/>
              </a:solidFill>
              <a:latin typeface="Arial"/>
              <a:ea typeface="Arial"/>
              <a:cs typeface="Arial"/>
              <a:sym typeface="Arial"/>
            </a:endParaRPr>
          </a:p>
          <a:p>
            <a:pPr marL="0" marR="0" lvl="0" indent="0" algn="l" rtl="0">
              <a:lnSpc>
                <a:spcPct val="95000"/>
              </a:lnSpc>
              <a:spcBef>
                <a:spcPts val="1200"/>
              </a:spcBef>
              <a:spcAft>
                <a:spcPts val="0"/>
              </a:spcAft>
              <a:buClr>
                <a:schemeClr val="dk1"/>
              </a:buClr>
              <a:buSzPts val="1018"/>
              <a:buFont typeface="Arial"/>
              <a:buNone/>
            </a:pPr>
            <a:r>
              <a:rPr lang="en-GB" sz="1400" b="0" i="0" u="none" strike="noStrike" cap="none">
                <a:solidFill>
                  <a:schemeClr val="dk1"/>
                </a:solidFill>
                <a:latin typeface="Arial"/>
                <a:ea typeface="Arial"/>
                <a:cs typeface="Arial"/>
                <a:sym typeface="Arial"/>
              </a:rPr>
              <a:t>This link has: </a:t>
            </a:r>
            <a:endParaRPr sz="1400" b="0" i="0" u="none" strike="noStrike" cap="none">
              <a:solidFill>
                <a:schemeClr val="dk1"/>
              </a:solidFill>
              <a:latin typeface="Arial"/>
              <a:ea typeface="Arial"/>
              <a:cs typeface="Arial"/>
              <a:sym typeface="Arial"/>
            </a:endParaRPr>
          </a:p>
          <a:p>
            <a:pPr marL="457200" marR="0" lvl="0" indent="-317500" algn="l" rtl="0">
              <a:lnSpc>
                <a:spcPct val="95000"/>
              </a:lnSpc>
              <a:spcBef>
                <a:spcPts val="1200"/>
              </a:spcBef>
              <a:spcAft>
                <a:spcPts val="0"/>
              </a:spcAft>
              <a:buClr>
                <a:schemeClr val="dk1"/>
              </a:buClr>
              <a:buSzPts val="1400"/>
              <a:buFont typeface="Arial"/>
              <a:buChar char="●"/>
            </a:pPr>
            <a:r>
              <a:rPr lang="en-GB" sz="1400" b="0" i="0" u="none" strike="noStrike" cap="none">
                <a:solidFill>
                  <a:schemeClr val="dk1"/>
                </a:solidFill>
                <a:latin typeface="Arial"/>
                <a:ea typeface="Arial"/>
                <a:cs typeface="Arial"/>
                <a:sym typeface="Arial"/>
              </a:rPr>
              <a:t>Information about the people who have been voted in (representatives)</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120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269" name="Google Shape;269;p11"/>
          <p:cNvPicPr preferRelativeResize="0"/>
          <p:nvPr/>
        </p:nvPicPr>
        <p:blipFill rotWithShape="1">
          <a:blip r:embed="rId9">
            <a:alphaModFix/>
          </a:blip>
          <a:srcRect t="6397" b="12715"/>
          <a:stretch/>
        </p:blipFill>
        <p:spPr>
          <a:xfrm>
            <a:off x="6500925" y="3266179"/>
            <a:ext cx="1803302" cy="762448"/>
          </a:xfrm>
          <a:prstGeom prst="rect">
            <a:avLst/>
          </a:prstGeom>
          <a:noFill/>
          <a:ln>
            <a:noFill/>
          </a:ln>
        </p:spPr>
      </p:pic>
      <p:pic>
        <p:nvPicPr>
          <p:cNvPr id="270" name="Google Shape;270;p11"/>
          <p:cNvPicPr preferRelativeResize="0"/>
          <p:nvPr/>
        </p:nvPicPr>
        <p:blipFill rotWithShape="1">
          <a:blip r:embed="rId10">
            <a:alphaModFix/>
          </a:blip>
          <a:srcRect l="11875" r="11112"/>
          <a:stretch/>
        </p:blipFill>
        <p:spPr>
          <a:xfrm>
            <a:off x="3769350" y="3427050"/>
            <a:ext cx="1536693" cy="796587"/>
          </a:xfrm>
          <a:prstGeom prst="rect">
            <a:avLst/>
          </a:prstGeom>
          <a:noFill/>
          <a:ln>
            <a:noFill/>
          </a:ln>
        </p:spPr>
      </p:pic>
    </p:spTree>
    <p:extLst>
      <p:ext uri="{BB962C8B-B14F-4D97-AF65-F5344CB8AC3E}">
        <p14:creationId xmlns:p14="http://schemas.microsoft.com/office/powerpoint/2010/main" val="736561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1"/>
        <p:cNvGrpSpPr/>
        <p:nvPr/>
      </p:nvGrpSpPr>
      <p:grpSpPr>
        <a:xfrm>
          <a:off x="0" y="0"/>
          <a:ext cx="0" cy="0"/>
          <a:chOff x="0" y="0"/>
          <a:chExt cx="0" cy="0"/>
        </a:xfrm>
      </p:grpSpPr>
      <p:pic>
        <p:nvPicPr>
          <p:cNvPr id="342" name="Google Shape;342;p18"/>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43" name="Google Shape;343;p18"/>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44" name="Google Shape;344;p18"/>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45" name="Google Shape;345;p18"/>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46" name="Google Shape;346;p18"/>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47" name="Google Shape;347;p18"/>
          <p:cNvSpPr/>
          <p:nvPr/>
        </p:nvSpPr>
        <p:spPr>
          <a:xfrm>
            <a:off x="493363" y="1078700"/>
            <a:ext cx="8157300" cy="10350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300"/>
              <a:buFont typeface="Arial"/>
              <a:buNone/>
            </a:pPr>
            <a:r>
              <a:rPr lang="en-GB" sz="3300" b="1" i="0" u="none" strike="noStrike" cap="none">
                <a:solidFill>
                  <a:schemeClr val="lt1"/>
                </a:solidFill>
                <a:latin typeface="Arial"/>
                <a:ea typeface="Arial"/>
                <a:cs typeface="Arial"/>
                <a:sym typeface="Arial"/>
              </a:rPr>
              <a:t>Democracy Mini Quiz! </a:t>
            </a:r>
            <a:endParaRPr sz="2700" b="1" i="0" u="none" strike="noStrike" cap="none">
              <a:solidFill>
                <a:schemeClr val="lt1"/>
              </a:solidFill>
              <a:latin typeface="Montserrat"/>
              <a:ea typeface="Montserrat"/>
              <a:cs typeface="Montserrat"/>
              <a:sym typeface="Montserrat"/>
            </a:endParaRPr>
          </a:p>
        </p:txBody>
      </p:sp>
      <p:pic>
        <p:nvPicPr>
          <p:cNvPr id="348" name="Google Shape;348;p18"/>
          <p:cNvPicPr preferRelativeResize="0"/>
          <p:nvPr/>
        </p:nvPicPr>
        <p:blipFill rotWithShape="1">
          <a:blip r:embed="rId6">
            <a:alphaModFix/>
          </a:blip>
          <a:srcRect/>
          <a:stretch/>
        </p:blipFill>
        <p:spPr>
          <a:xfrm>
            <a:off x="2658579" y="1394812"/>
            <a:ext cx="3820125" cy="38201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4"/>
        <p:cNvGrpSpPr/>
        <p:nvPr/>
      </p:nvGrpSpPr>
      <p:grpSpPr>
        <a:xfrm>
          <a:off x="0" y="0"/>
          <a:ext cx="0" cy="0"/>
          <a:chOff x="0" y="0"/>
          <a:chExt cx="0" cy="0"/>
        </a:xfrm>
      </p:grpSpPr>
      <p:sp>
        <p:nvSpPr>
          <p:cNvPr id="3" name="Google Shape;431;p50">
            <a:extLst>
              <a:ext uri="{FF2B5EF4-FFF2-40B4-BE49-F238E27FC236}">
                <a16:creationId xmlns:a16="http://schemas.microsoft.com/office/drawing/2014/main" id="{980D2A28-3748-B460-8DD0-C2204AFBE8F5}"/>
              </a:ext>
            </a:extLst>
          </p:cNvPr>
          <p:cNvSpPr/>
          <p:nvPr/>
        </p:nvSpPr>
        <p:spPr>
          <a:xfrm>
            <a:off x="1124400" y="1852949"/>
            <a:ext cx="2481000" cy="718800"/>
          </a:xfrm>
          <a:prstGeom prst="roundRect">
            <a:avLst>
              <a:gd name="adj" fmla="val 16667"/>
            </a:avLst>
          </a:prstGeom>
          <a:solidFill>
            <a:srgbClr val="00B050"/>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65" name="Google Shape;365;p20"/>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66" name="Google Shape;366;p20"/>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67" name="Google Shape;367;p20"/>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68" name="Google Shape;368;p20"/>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69" name="Google Shape;369;p20"/>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70" name="Google Shape;370;p20"/>
          <p:cNvSpPr/>
          <p:nvPr/>
        </p:nvSpPr>
        <p:spPr>
          <a:xfrm>
            <a:off x="457750" y="928600"/>
            <a:ext cx="82089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True or False: I can find information on WhatsApp about voting in London. </a:t>
            </a:r>
            <a:endParaRPr sz="1400" b="1" i="0" u="none" strike="noStrike" cap="none">
              <a:solidFill>
                <a:schemeClr val="dk1"/>
              </a:solidFill>
              <a:latin typeface="Montserrat"/>
              <a:ea typeface="Montserrat"/>
              <a:cs typeface="Montserrat"/>
              <a:sym typeface="Montserrat"/>
            </a:endParaRPr>
          </a:p>
        </p:txBody>
      </p:sp>
      <p:sp>
        <p:nvSpPr>
          <p:cNvPr id="371" name="Google Shape;371;p20"/>
          <p:cNvSpPr/>
          <p:nvPr/>
        </p:nvSpPr>
        <p:spPr>
          <a:xfrm>
            <a:off x="1124400" y="1852950"/>
            <a:ext cx="2481000" cy="718800"/>
          </a:xfrm>
          <a:prstGeom prst="roundRect">
            <a:avLst>
              <a:gd name="adj" fmla="val 16667"/>
            </a:avLst>
          </a:prstGeom>
          <a:no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True </a:t>
            </a:r>
            <a:endParaRPr sz="1400" b="1" i="0" u="none" strike="noStrike" cap="none">
              <a:solidFill>
                <a:schemeClr val="dk1"/>
              </a:solidFill>
              <a:latin typeface="Montserrat"/>
              <a:ea typeface="Montserrat"/>
              <a:cs typeface="Montserrat"/>
              <a:sym typeface="Montserrat"/>
            </a:endParaRPr>
          </a:p>
        </p:txBody>
      </p:sp>
      <p:sp>
        <p:nvSpPr>
          <p:cNvPr id="372" name="Google Shape;372;p20"/>
          <p:cNvSpPr/>
          <p:nvPr/>
        </p:nvSpPr>
        <p:spPr>
          <a:xfrm>
            <a:off x="5081875"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False</a:t>
            </a:r>
            <a:r>
              <a:rPr lang="en-GB" sz="2000" b="1" i="0" u="none" strike="noStrike" cap="none">
                <a:solidFill>
                  <a:schemeClr val="lt1"/>
                </a:solidFill>
                <a:latin typeface="Arial"/>
                <a:ea typeface="Arial"/>
                <a:cs typeface="Arial"/>
                <a:sym typeface="Arial"/>
              </a:rPr>
              <a:t> </a:t>
            </a:r>
            <a:endParaRPr sz="1400" b="1" i="0" u="none" strike="noStrike" cap="none">
              <a:solidFill>
                <a:schemeClr val="lt1"/>
              </a:solidFill>
              <a:latin typeface="Montserrat"/>
              <a:ea typeface="Montserrat"/>
              <a:cs typeface="Montserrat"/>
              <a:sym typeface="Montserrat"/>
            </a:endParaRPr>
          </a:p>
        </p:txBody>
      </p:sp>
      <p:sp>
        <p:nvSpPr>
          <p:cNvPr id="373" name="Google Shape;373;p20"/>
          <p:cNvSpPr/>
          <p:nvPr/>
        </p:nvSpPr>
        <p:spPr>
          <a:xfrm>
            <a:off x="509050" y="2882275"/>
            <a:ext cx="8012100" cy="1345500"/>
          </a:xfrm>
          <a:prstGeom prst="roundRect">
            <a:avLst>
              <a:gd name="adj" fmla="val 9963"/>
            </a:avLst>
          </a:prstGeom>
          <a:solidFill>
            <a:srgbClr val="0230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lt1"/>
                </a:solidFill>
                <a:latin typeface="Arial"/>
                <a:ea typeface="Arial"/>
                <a:cs typeface="Arial"/>
                <a:sym typeface="Arial"/>
              </a:rPr>
              <a:t>In fact, there are </a:t>
            </a:r>
            <a:r>
              <a:rPr lang="en-GB" sz="1400" b="1" i="0" u="sng" strike="noStrike" cap="none">
                <a:solidFill>
                  <a:schemeClr val="lt1"/>
                </a:solidFill>
                <a:latin typeface="Arial"/>
                <a:ea typeface="Arial"/>
                <a:cs typeface="Arial"/>
                <a:sym typeface="Arial"/>
              </a:rPr>
              <a:t>two</a:t>
            </a:r>
            <a:r>
              <a:rPr lang="en-GB" sz="1400" b="1" i="0" u="none" strike="noStrike" cap="none">
                <a:solidFill>
                  <a:schemeClr val="lt1"/>
                </a:solidFill>
                <a:latin typeface="Arial"/>
                <a:ea typeface="Arial"/>
                <a:cs typeface="Arial"/>
                <a:sym typeface="Arial"/>
              </a:rPr>
              <a:t> ways to get information on WhatsApp! </a:t>
            </a:r>
            <a:endParaRPr sz="1400" b="1" i="0" u="none" strike="noStrike" cap="none">
              <a:solidFill>
                <a:schemeClr val="lt1"/>
              </a:solidFill>
              <a:latin typeface="Arial"/>
              <a:ea typeface="Arial"/>
              <a:cs typeface="Arial"/>
              <a:sym typeface="Arial"/>
            </a:endParaRPr>
          </a:p>
          <a:p>
            <a:pPr marL="457200" marR="0" lvl="0" indent="-317500" algn="l" rtl="0">
              <a:lnSpc>
                <a:spcPct val="100000"/>
              </a:lnSpc>
              <a:spcBef>
                <a:spcPts val="0"/>
              </a:spcBef>
              <a:spcAft>
                <a:spcPts val="0"/>
              </a:spcAft>
              <a:buClr>
                <a:schemeClr val="lt1"/>
              </a:buClr>
              <a:buSzPts val="1400"/>
              <a:buFont typeface="Arial"/>
              <a:buChar char="●"/>
            </a:pPr>
            <a:r>
              <a:rPr lang="en-GB" sz="1400" b="0" i="0" u="none" strike="noStrike" cap="none">
                <a:solidFill>
                  <a:schemeClr val="lt1"/>
                </a:solidFill>
                <a:latin typeface="Arial"/>
                <a:ea typeface="Arial"/>
                <a:cs typeface="Arial"/>
                <a:sym typeface="Arial"/>
              </a:rPr>
              <a:t>For personalised support on voting and translated guidance, you can use the GLA’s </a:t>
            </a:r>
            <a:r>
              <a:rPr lang="en-GB" sz="1400" b="0" i="0" u="sng" strike="noStrike" cap="none">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Whatsapp Chatbot</a:t>
            </a:r>
            <a:r>
              <a:rPr lang="en-GB" sz="1400" b="0" i="0" u="none" strike="noStrike" cap="none">
                <a:solidFill>
                  <a:schemeClr val="lt1"/>
                </a:solidFill>
                <a:latin typeface="Arial"/>
                <a:ea typeface="Arial"/>
                <a:cs typeface="Arial"/>
                <a:sym typeface="Arial"/>
              </a:rPr>
              <a:t>. Just send a message to +44 7908 820136.</a:t>
            </a:r>
            <a:endParaRPr sz="1400" b="0" i="0" u="none" strike="noStrike" cap="none">
              <a:solidFill>
                <a:schemeClr val="lt1"/>
              </a:solidFill>
              <a:latin typeface="Arial"/>
              <a:ea typeface="Arial"/>
              <a:cs typeface="Arial"/>
              <a:sym typeface="Arial"/>
            </a:endParaRPr>
          </a:p>
          <a:p>
            <a:pPr marL="457200" marR="0" lvl="0" indent="-317500" algn="l" rtl="0">
              <a:lnSpc>
                <a:spcPct val="100000"/>
              </a:lnSpc>
              <a:spcBef>
                <a:spcPts val="0"/>
              </a:spcBef>
              <a:spcAft>
                <a:spcPts val="0"/>
              </a:spcAft>
              <a:buClr>
                <a:schemeClr val="lt1"/>
              </a:buClr>
              <a:buSzPts val="1400"/>
              <a:buFont typeface="Arial"/>
              <a:buChar char="●"/>
            </a:pPr>
            <a:r>
              <a:rPr lang="en-GB" sz="1400" b="0" i="0" u="none" strike="noStrike" cap="none">
                <a:solidFill>
                  <a:schemeClr val="lt1"/>
                </a:solidFill>
                <a:latin typeface="Arial"/>
                <a:ea typeface="Arial"/>
                <a:cs typeface="Arial"/>
                <a:sym typeface="Arial"/>
              </a:rPr>
              <a:t>To get general updates and resources related to civic and democratic rights, follow the GLA and SOUK’s #NoVoteNoVoice </a:t>
            </a:r>
            <a:r>
              <a:rPr lang="en-GB" sz="1400" b="0" i="0" u="sng" strike="noStrike" cap="none">
                <a:solidFill>
                  <a:schemeClr val="lt1"/>
                </a:solidFill>
                <a:latin typeface="Arial"/>
                <a:ea typeface="Arial"/>
                <a:cs typeface="Arial"/>
                <a:sym typeface="Arial"/>
                <a:hlinkClick r:id="rId7">
                  <a:extLst>
                    <a:ext uri="{A12FA001-AC4F-418D-AE19-62706E023703}">
                      <ahyp:hlinkClr xmlns:ahyp="http://schemas.microsoft.com/office/drawing/2018/hyperlinkcolor" val="tx"/>
                    </a:ext>
                  </a:extLst>
                </a:hlinkClick>
              </a:rPr>
              <a:t>Whatsapp Channel</a:t>
            </a:r>
            <a:r>
              <a:rPr lang="en-GB" sz="1400" b="0" i="0" u="none" strike="noStrike" cap="none">
                <a:solidFill>
                  <a:schemeClr val="lt1"/>
                </a:solidFill>
                <a:latin typeface="Arial"/>
                <a:ea typeface="Arial"/>
                <a:cs typeface="Arial"/>
                <a:sym typeface="Arial"/>
              </a:rPr>
              <a:t>.</a:t>
            </a:r>
            <a:endParaRPr sz="14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7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90"/>
        <p:cNvGrpSpPr/>
        <p:nvPr/>
      </p:nvGrpSpPr>
      <p:grpSpPr>
        <a:xfrm>
          <a:off x="0" y="0"/>
          <a:ext cx="0" cy="0"/>
          <a:chOff x="0" y="0"/>
          <a:chExt cx="0" cy="0"/>
        </a:xfrm>
      </p:grpSpPr>
      <p:sp>
        <p:nvSpPr>
          <p:cNvPr id="3" name="Google Shape;431;p50">
            <a:extLst>
              <a:ext uri="{FF2B5EF4-FFF2-40B4-BE49-F238E27FC236}">
                <a16:creationId xmlns:a16="http://schemas.microsoft.com/office/drawing/2014/main" id="{A9877F37-44C7-EF79-3E59-1DBA45BF4742}"/>
              </a:ext>
            </a:extLst>
          </p:cNvPr>
          <p:cNvSpPr/>
          <p:nvPr/>
        </p:nvSpPr>
        <p:spPr>
          <a:xfrm>
            <a:off x="1124400" y="1852949"/>
            <a:ext cx="2481000" cy="718800"/>
          </a:xfrm>
          <a:prstGeom prst="roundRect">
            <a:avLst>
              <a:gd name="adj" fmla="val 16667"/>
            </a:avLst>
          </a:prstGeom>
          <a:solidFill>
            <a:srgbClr val="00B050"/>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91" name="Google Shape;391;p22"/>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92" name="Google Shape;392;p22"/>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93" name="Google Shape;393;p22"/>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94" name="Google Shape;394;p22"/>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95" name="Google Shape;395;p22"/>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96" name="Google Shape;396;p22"/>
          <p:cNvSpPr/>
          <p:nvPr/>
        </p:nvSpPr>
        <p:spPr>
          <a:xfrm>
            <a:off x="457750" y="928600"/>
            <a:ext cx="82089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lgn="ctr"/>
            <a:r>
              <a:rPr lang="en-GB" sz="2000" b="1" i="0" u="none" strike="noStrike" cap="none">
                <a:solidFill>
                  <a:schemeClr val="dk1"/>
                </a:solidFill>
                <a:latin typeface="Arial"/>
                <a:ea typeface="Arial"/>
                <a:cs typeface="Arial"/>
                <a:sym typeface="Arial"/>
              </a:rPr>
              <a:t>True or False: </a:t>
            </a:r>
            <a:r>
              <a:rPr lang="en-GB" sz="2000" b="1">
                <a:solidFill>
                  <a:schemeClr val="dk1"/>
                </a:solidFill>
              </a:rPr>
              <a:t>I can find my MP's </a:t>
            </a:r>
            <a:r>
              <a:rPr lang="en-GB" sz="1800" b="1">
                <a:solidFill>
                  <a:schemeClr val="dk1"/>
                </a:solidFill>
              </a:rPr>
              <a:t>email address online.</a:t>
            </a:r>
            <a:endParaRPr lang="en-GB" sz="1800" b="1" i="0" u="none" strike="noStrike" cap="none">
              <a:solidFill>
                <a:schemeClr val="dk1"/>
              </a:solidFill>
              <a:latin typeface="Arial"/>
              <a:ea typeface="Arial"/>
              <a:cs typeface="Arial"/>
            </a:endParaRPr>
          </a:p>
        </p:txBody>
      </p:sp>
      <p:sp>
        <p:nvSpPr>
          <p:cNvPr id="397" name="Google Shape;397;p22"/>
          <p:cNvSpPr/>
          <p:nvPr/>
        </p:nvSpPr>
        <p:spPr>
          <a:xfrm>
            <a:off x="1124400" y="1852950"/>
            <a:ext cx="2481000" cy="718800"/>
          </a:xfrm>
          <a:prstGeom prst="roundRect">
            <a:avLst>
              <a:gd name="adj" fmla="val 16667"/>
            </a:avLst>
          </a:prstGeom>
          <a:no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True </a:t>
            </a:r>
            <a:endParaRPr sz="1400" b="1" i="0" u="none" strike="noStrike" cap="none">
              <a:solidFill>
                <a:schemeClr val="dk1"/>
              </a:solidFill>
              <a:latin typeface="Montserrat"/>
              <a:ea typeface="Montserrat"/>
              <a:cs typeface="Montserrat"/>
              <a:sym typeface="Montserrat"/>
            </a:endParaRPr>
          </a:p>
        </p:txBody>
      </p:sp>
      <p:sp>
        <p:nvSpPr>
          <p:cNvPr id="398" name="Google Shape;398;p22"/>
          <p:cNvSpPr/>
          <p:nvPr/>
        </p:nvSpPr>
        <p:spPr>
          <a:xfrm>
            <a:off x="5081875"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False</a:t>
            </a:r>
            <a:r>
              <a:rPr lang="en-GB" sz="2000" b="1" i="0" u="none" strike="noStrike" cap="none">
                <a:solidFill>
                  <a:schemeClr val="lt1"/>
                </a:solidFill>
                <a:latin typeface="Arial"/>
                <a:ea typeface="Arial"/>
                <a:cs typeface="Arial"/>
                <a:sym typeface="Arial"/>
              </a:rPr>
              <a:t> </a:t>
            </a:r>
            <a:endParaRPr sz="1400" b="1" i="0" u="none" strike="noStrike" cap="none">
              <a:solidFill>
                <a:schemeClr val="lt1"/>
              </a:solidFill>
              <a:latin typeface="Montserrat"/>
              <a:ea typeface="Montserrat"/>
              <a:cs typeface="Montserrat"/>
              <a:sym typeface="Montserrat"/>
            </a:endParaRPr>
          </a:p>
        </p:txBody>
      </p:sp>
      <p:sp>
        <p:nvSpPr>
          <p:cNvPr id="399" name="Google Shape;399;p22"/>
          <p:cNvSpPr/>
          <p:nvPr/>
        </p:nvSpPr>
        <p:spPr>
          <a:xfrm>
            <a:off x="493513" y="3058250"/>
            <a:ext cx="8157000" cy="597000"/>
          </a:xfrm>
          <a:prstGeom prst="roundRect">
            <a:avLst>
              <a:gd name="adj" fmla="val 16667"/>
            </a:avLst>
          </a:prstGeom>
          <a:solidFill>
            <a:srgbClr val="023047"/>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sz="1400" b="1" i="0" u="none" strike="noStrike" cap="none">
                <a:solidFill>
                  <a:schemeClr val="lt1"/>
                </a:solidFill>
                <a:latin typeface="Arial"/>
                <a:ea typeface="Arial"/>
                <a:cs typeface="Arial"/>
                <a:sym typeface="Arial"/>
              </a:rPr>
              <a:t>Yes! You can find the email address of your MP, and any elected representative on </a:t>
            </a:r>
            <a:r>
              <a:rPr lang="en-GB" sz="1400" b="1" i="0" u="sng" strike="noStrike" cap="none">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WriteToThem.com</a:t>
            </a:r>
            <a:r>
              <a:rPr lang="en-GB" sz="1400" b="1" i="0" u="none" strike="noStrike" cap="none">
                <a:solidFill>
                  <a:schemeClr val="lt1"/>
                </a:solidFill>
                <a:latin typeface="Arial"/>
                <a:ea typeface="Arial"/>
                <a:cs typeface="Arial"/>
                <a:sym typeface="Arial"/>
              </a:rPr>
              <a:t> </a:t>
            </a:r>
            <a:endParaRPr sz="1400" b="1"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9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3"/>
          <p:cNvSpPr/>
          <p:nvPr/>
        </p:nvSpPr>
        <p:spPr>
          <a:xfrm>
            <a:off x="568614" y="898049"/>
            <a:ext cx="8005500" cy="3120900"/>
          </a:xfrm>
          <a:prstGeom prst="roundRect">
            <a:avLst>
              <a:gd name="adj" fmla="val 4078"/>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50000"/>
              </a:lnSpc>
              <a:spcBef>
                <a:spcPts val="400"/>
              </a:spcBef>
              <a:spcAft>
                <a:spcPts val="1000"/>
              </a:spcAft>
              <a:buClr>
                <a:srgbClr val="000000"/>
              </a:buClr>
              <a:buSzPts val="1400"/>
              <a:buFont typeface="Arial"/>
              <a:buNone/>
            </a:pPr>
            <a:endParaRPr sz="1400" b="0" i="0" u="none" strike="noStrike" cap="none">
              <a:solidFill>
                <a:srgbClr val="FFFFFF"/>
              </a:solidFill>
              <a:latin typeface="Montserrat"/>
              <a:ea typeface="Montserrat"/>
              <a:cs typeface="Montserrat"/>
              <a:sym typeface="Montserrat"/>
            </a:endParaRPr>
          </a:p>
        </p:txBody>
      </p:sp>
      <p:pic>
        <p:nvPicPr>
          <p:cNvPr id="68" name="Google Shape;68;p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69" name="Google Shape;69;p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70" name="Google Shape;70;p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71" name="Google Shape;71;p3"/>
          <p:cNvCxnSpPr/>
          <p:nvPr/>
        </p:nvCxnSpPr>
        <p:spPr>
          <a:xfrm flipV="1">
            <a:off x="336015" y="4295266"/>
            <a:ext cx="8364763" cy="4806"/>
          </a:xfrm>
          <a:prstGeom prst="straightConnector1">
            <a:avLst/>
          </a:prstGeom>
          <a:noFill/>
          <a:ln w="9525" cap="flat" cmpd="sng">
            <a:solidFill>
              <a:schemeClr val="dk2"/>
            </a:solidFill>
            <a:prstDash val="solid"/>
            <a:round/>
            <a:headEnd type="none" w="sm" len="sm"/>
            <a:tailEnd type="none" w="sm" len="sm"/>
          </a:ln>
        </p:spPr>
      </p:cxnSp>
      <p:pic>
        <p:nvPicPr>
          <p:cNvPr id="72" name="Google Shape;72;p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73" name="Google Shape;73;p3"/>
          <p:cNvSpPr txBox="1"/>
          <p:nvPr/>
        </p:nvSpPr>
        <p:spPr>
          <a:xfrm>
            <a:off x="712595" y="1001764"/>
            <a:ext cx="7731963" cy="3017100"/>
          </a:xfrm>
          <a:prstGeom prst="rect">
            <a:avLst/>
          </a:prstGeom>
          <a:noFill/>
          <a:ln>
            <a:noFill/>
          </a:ln>
        </p:spPr>
        <p:txBody>
          <a:bodyPr spcFirstLastPara="1" wrap="square" lIns="91425" tIns="91425" rIns="91425" bIns="91425" anchor="t" anchorCtr="0">
            <a:noAutofit/>
          </a:bodyPr>
          <a:lstStyle/>
          <a:p>
            <a:pPr lvl="0" algn="l">
              <a:lnSpc>
                <a:spcPct val="100000"/>
              </a:lnSpc>
              <a:spcBef>
                <a:spcPts val="0"/>
              </a:spcBef>
              <a:spcAft>
                <a:spcPts val="0"/>
              </a:spcAft>
              <a:buNone/>
            </a:pPr>
            <a:r>
              <a:rPr lang="en-GB" sz="1800" b="1" i="0" u="none" strike="noStrike" cap="none">
                <a:solidFill>
                  <a:schemeClr val="dk1"/>
                </a:solidFill>
                <a:latin typeface="Arial"/>
                <a:ea typeface="Arial"/>
                <a:cs typeface="Arial"/>
                <a:sym typeface="Arial"/>
              </a:rPr>
              <a:t>By the end of this session, you’ll be able to answer these questions:</a:t>
            </a:r>
            <a:endParaRPr lang="en-GB" sz="1800" b="1">
              <a:solidFill>
                <a:schemeClr val="dk1"/>
              </a:solidFill>
            </a:endParaRPr>
          </a:p>
          <a:p>
            <a:endParaRPr lang="en-GB" sz="1800" b="1">
              <a:solidFill>
                <a:schemeClr val="dk1"/>
              </a:solidFill>
            </a:endParaRPr>
          </a:p>
          <a:p>
            <a:endParaRPr lang="en-GB" sz="1800" b="1">
              <a:solidFill>
                <a:schemeClr val="dk1"/>
              </a:solidFill>
            </a:endParaRPr>
          </a:p>
          <a:p>
            <a:pPr marL="457200" indent="-317500">
              <a:buFont typeface="Arial,Sans-Serif"/>
              <a:buChar char="●"/>
            </a:pPr>
            <a:r>
              <a:rPr lang="en-GB" sz="1800">
                <a:solidFill>
                  <a:schemeClr val="dk1"/>
                </a:solidFill>
              </a:rPr>
              <a:t>What is </a:t>
            </a:r>
            <a:r>
              <a:rPr lang="en-GB" sz="1800" b="1">
                <a:solidFill>
                  <a:schemeClr val="dk1"/>
                </a:solidFill>
              </a:rPr>
              <a:t>voting</a:t>
            </a:r>
            <a:r>
              <a:rPr lang="en-GB" sz="1800">
                <a:solidFill>
                  <a:schemeClr val="dk1"/>
                </a:solidFill>
              </a:rPr>
              <a:t>? How can I</a:t>
            </a:r>
            <a:r>
              <a:rPr lang="en-GB" sz="1800" i="0" u="none" strike="noStrike" cap="none">
                <a:solidFill>
                  <a:schemeClr val="dk1"/>
                </a:solidFill>
                <a:latin typeface="Arial"/>
                <a:ea typeface="Arial"/>
                <a:cs typeface="Arial"/>
                <a:sym typeface="Arial"/>
              </a:rPr>
              <a:t> </a:t>
            </a:r>
            <a:r>
              <a:rPr lang="en-GB" sz="1800" b="1">
                <a:solidFill>
                  <a:schemeClr val="dk1"/>
                </a:solidFill>
              </a:rPr>
              <a:t>register to vote</a:t>
            </a:r>
            <a:r>
              <a:rPr lang="en-GB" sz="1800">
                <a:solidFill>
                  <a:schemeClr val="dk1"/>
                </a:solidFill>
              </a:rPr>
              <a:t>? </a:t>
            </a:r>
            <a:endParaRPr lang="en-US" sz="1800">
              <a:solidFill>
                <a:schemeClr val="dk1"/>
              </a:solidFill>
            </a:endParaRPr>
          </a:p>
          <a:p>
            <a:pPr marL="457200" indent="-317500">
              <a:buFont typeface="Arial,Sans-Serif"/>
              <a:buChar char="●"/>
            </a:pPr>
            <a:endParaRPr lang="en-GB" sz="1800">
              <a:solidFill>
                <a:schemeClr val="dk1"/>
              </a:solidFill>
            </a:endParaRPr>
          </a:p>
          <a:p>
            <a:pPr marL="457200" indent="-317500">
              <a:buFont typeface="Arial,Sans-Serif"/>
              <a:buChar char="●"/>
            </a:pPr>
            <a:r>
              <a:rPr lang="en-GB" sz="1800">
                <a:solidFill>
                  <a:schemeClr val="dk1"/>
                </a:solidFill>
              </a:rPr>
              <a:t>What </a:t>
            </a:r>
            <a:r>
              <a:rPr lang="en-GB" sz="1800" b="1">
                <a:solidFill>
                  <a:schemeClr val="dk1"/>
                </a:solidFill>
              </a:rPr>
              <a:t>ID</a:t>
            </a:r>
            <a:r>
              <a:rPr lang="en-GB" sz="1800">
                <a:solidFill>
                  <a:schemeClr val="dk1"/>
                </a:solidFill>
              </a:rPr>
              <a:t> do I need in order to vote in person? </a:t>
            </a:r>
          </a:p>
          <a:p>
            <a:pPr marL="285750" indent="-285750">
              <a:buFont typeface="Arial"/>
              <a:buChar char="•"/>
            </a:pPr>
            <a:endParaRPr lang="en-US" sz="1800">
              <a:solidFill>
                <a:schemeClr val="dk1"/>
              </a:solidFill>
            </a:endParaRPr>
          </a:p>
          <a:p>
            <a:pPr marL="457200" indent="-317500">
              <a:buFont typeface="Arial,Sans-Serif"/>
              <a:buChar char="●"/>
            </a:pPr>
            <a:r>
              <a:rPr lang="en-GB" sz="1800">
                <a:solidFill>
                  <a:schemeClr val="dk1"/>
                </a:solidFill>
              </a:rPr>
              <a:t>How </a:t>
            </a:r>
            <a:r>
              <a:rPr lang="en-GB" sz="1800" i="0" u="none" strike="noStrike" cap="none">
                <a:solidFill>
                  <a:schemeClr val="dk1"/>
                </a:solidFill>
                <a:latin typeface="Arial"/>
                <a:ea typeface="Arial"/>
                <a:cs typeface="Arial"/>
                <a:sym typeface="Arial"/>
              </a:rPr>
              <a:t>can </a:t>
            </a:r>
            <a:r>
              <a:rPr lang="en-GB" sz="1800">
                <a:solidFill>
                  <a:schemeClr val="dk1"/>
                </a:solidFill>
              </a:rPr>
              <a:t>I</a:t>
            </a:r>
            <a:r>
              <a:rPr lang="en-GB" sz="1800" i="0" u="none" strike="noStrike" cap="none">
                <a:solidFill>
                  <a:schemeClr val="dk1"/>
                </a:solidFill>
                <a:latin typeface="Arial"/>
                <a:ea typeface="Arial"/>
                <a:cs typeface="Arial"/>
                <a:sym typeface="Arial"/>
              </a:rPr>
              <a:t> </a:t>
            </a:r>
            <a:r>
              <a:rPr lang="en-GB" sz="1800">
                <a:solidFill>
                  <a:schemeClr val="dk1"/>
                </a:solidFill>
              </a:rPr>
              <a:t>find out more about the</a:t>
            </a:r>
            <a:r>
              <a:rPr lang="en-GB" sz="1800" b="1">
                <a:solidFill>
                  <a:schemeClr val="dk1"/>
                </a:solidFill>
              </a:rPr>
              <a:t> person</a:t>
            </a:r>
            <a:r>
              <a:rPr lang="en-GB" sz="1800">
                <a:solidFill>
                  <a:schemeClr val="dk1"/>
                </a:solidFill>
              </a:rPr>
              <a:t> </a:t>
            </a:r>
            <a:r>
              <a:rPr lang="en-GB" sz="1800" b="1">
                <a:solidFill>
                  <a:schemeClr val="dk1"/>
                </a:solidFill>
              </a:rPr>
              <a:t>who is voted in</a:t>
            </a:r>
            <a:r>
              <a:rPr lang="en-GB" sz="1800">
                <a:solidFill>
                  <a:schemeClr val="dk1"/>
                </a:solidFill>
              </a:rPr>
              <a:t> (elected </a:t>
            </a:r>
            <a:r>
              <a:rPr lang="en-GB" sz="1800" err="1">
                <a:solidFill>
                  <a:schemeClr val="dk1"/>
                </a:solidFill>
              </a:rPr>
              <a:t>representive</a:t>
            </a:r>
            <a:r>
              <a:rPr lang="en-GB" sz="1800">
                <a:solidFill>
                  <a:schemeClr val="dk1"/>
                </a:solidFill>
              </a:rPr>
              <a:t>)? How can I </a:t>
            </a:r>
            <a:r>
              <a:rPr lang="en-GB" sz="1800" b="1">
                <a:solidFill>
                  <a:schemeClr val="dk1"/>
                </a:solidFill>
              </a:rPr>
              <a:t>contact</a:t>
            </a:r>
            <a:r>
              <a:rPr lang="en-GB" sz="1800">
                <a:solidFill>
                  <a:schemeClr val="dk1"/>
                </a:solidFill>
              </a:rPr>
              <a:t> them?</a:t>
            </a:r>
            <a:endParaRPr lang="en-US" sz="1800">
              <a:solidFill>
                <a:schemeClr val="dk1"/>
              </a:solidFill>
            </a:endParaRPr>
          </a:p>
          <a:p>
            <a:pPr marL="285750" indent="-285750">
              <a:buFont typeface="Arial"/>
              <a:buChar char="•"/>
            </a:pPr>
            <a:endParaRPr lang="en-GB" sz="1800">
              <a:solidFill>
                <a:schemeClr val="dk1"/>
              </a:solidFill>
            </a:endParaRPr>
          </a:p>
          <a:p>
            <a:pPr marR="0" lvl="0" algn="l">
              <a:lnSpc>
                <a:spcPct val="100000"/>
              </a:lnSpc>
              <a:spcBef>
                <a:spcPts val="0"/>
              </a:spcBef>
              <a:spcAft>
                <a:spcPts val="0"/>
              </a:spcAft>
              <a:buSzPts val="1900"/>
            </a:pPr>
            <a:endParaRPr lang="en-GB" sz="1800" b="1">
              <a:solidFill>
                <a:schemeClr val="dk1"/>
              </a:solidFill>
            </a:endParaRPr>
          </a:p>
        </p:txBody>
      </p:sp>
    </p:spTree>
    <p:extLst>
      <p:ext uri="{BB962C8B-B14F-4D97-AF65-F5344CB8AC3E}">
        <p14:creationId xmlns:p14="http://schemas.microsoft.com/office/powerpoint/2010/main" val="601472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5"/>
        <p:cNvGrpSpPr/>
        <p:nvPr/>
      </p:nvGrpSpPr>
      <p:grpSpPr>
        <a:xfrm>
          <a:off x="0" y="0"/>
          <a:ext cx="0" cy="0"/>
          <a:chOff x="0" y="0"/>
          <a:chExt cx="0" cy="0"/>
        </a:xfrm>
      </p:grpSpPr>
      <p:sp>
        <p:nvSpPr>
          <p:cNvPr id="4" name="Google Shape;417;p49">
            <a:extLst>
              <a:ext uri="{FF2B5EF4-FFF2-40B4-BE49-F238E27FC236}">
                <a16:creationId xmlns:a16="http://schemas.microsoft.com/office/drawing/2014/main" id="{43DA3515-D645-4B61-EA78-A26C3FDE8950}"/>
              </a:ext>
            </a:extLst>
          </p:cNvPr>
          <p:cNvSpPr/>
          <p:nvPr/>
        </p:nvSpPr>
        <p:spPr>
          <a:xfrm>
            <a:off x="5081875" y="1852950"/>
            <a:ext cx="2481000" cy="718800"/>
          </a:xfrm>
          <a:prstGeom prst="roundRect">
            <a:avLst>
              <a:gd name="adj" fmla="val 16667"/>
            </a:avLst>
          </a:prstGeom>
          <a:solidFill>
            <a:srgbClr val="C00000"/>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416" name="Google Shape;416;p24"/>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417" name="Google Shape;417;p24"/>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418" name="Google Shape;418;p24"/>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419" name="Google Shape;419;p24"/>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20" name="Google Shape;420;p24"/>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421" name="Google Shape;421;p24"/>
          <p:cNvSpPr/>
          <p:nvPr/>
        </p:nvSpPr>
        <p:spPr>
          <a:xfrm>
            <a:off x="457750" y="928600"/>
            <a:ext cx="82089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lgn="ctr">
              <a:buSzPts val="2000"/>
            </a:pPr>
            <a:r>
              <a:rPr lang="en-GB" sz="2000" b="1" i="0" u="none" strike="noStrike" cap="none">
                <a:solidFill>
                  <a:schemeClr val="dk1"/>
                </a:solidFill>
                <a:latin typeface="Arial"/>
                <a:ea typeface="Arial"/>
                <a:cs typeface="Arial"/>
                <a:sym typeface="Arial"/>
              </a:rPr>
              <a:t>True or False: </a:t>
            </a:r>
            <a:r>
              <a:rPr lang="en-GB" sz="2000" b="1">
                <a:solidFill>
                  <a:schemeClr val="dk1"/>
                </a:solidFill>
              </a:rPr>
              <a:t>I can't watch or listen to the</a:t>
            </a:r>
            <a:r>
              <a:rPr lang="en-GB" sz="2000" b="1" i="0" u="none" strike="noStrike" cap="none">
                <a:solidFill>
                  <a:schemeClr val="dk1"/>
                </a:solidFill>
                <a:latin typeface="Arial"/>
                <a:ea typeface="Arial"/>
                <a:cs typeface="Arial"/>
                <a:sym typeface="Arial"/>
              </a:rPr>
              <a:t> debates in parliament </a:t>
            </a:r>
            <a:r>
              <a:rPr lang="en-GB" sz="2000" b="1">
                <a:solidFill>
                  <a:schemeClr val="dk1"/>
                </a:solidFill>
              </a:rPr>
              <a:t>because they are</a:t>
            </a:r>
            <a:r>
              <a:rPr lang="en-GB" sz="2000" b="1" i="0" u="none" strike="noStrike" cap="none">
                <a:solidFill>
                  <a:schemeClr val="dk1"/>
                </a:solidFill>
                <a:latin typeface="Arial"/>
                <a:ea typeface="Arial"/>
                <a:cs typeface="Arial"/>
                <a:sym typeface="Arial"/>
              </a:rPr>
              <a:t> private</a:t>
            </a:r>
            <a:r>
              <a:rPr lang="en-GB" sz="2000" b="1">
                <a:solidFill>
                  <a:schemeClr val="dk1"/>
                </a:solidFill>
              </a:rPr>
              <a:t>.</a:t>
            </a:r>
            <a:r>
              <a:rPr lang="en-GB" sz="2000" b="1" i="0" u="none" strike="noStrike" cap="none">
                <a:solidFill>
                  <a:schemeClr val="dk1"/>
                </a:solidFill>
                <a:latin typeface="Arial"/>
                <a:ea typeface="Arial"/>
                <a:cs typeface="Arial"/>
                <a:sym typeface="Arial"/>
              </a:rPr>
              <a:t> </a:t>
            </a:r>
            <a:endParaRPr sz="2000" b="1" i="0" u="none" strike="noStrike" cap="none">
              <a:solidFill>
                <a:schemeClr val="dk1"/>
              </a:solidFill>
              <a:latin typeface="Arial"/>
              <a:ea typeface="Arial"/>
              <a:cs typeface="Arial"/>
              <a:sym typeface="Arial"/>
            </a:endParaRPr>
          </a:p>
        </p:txBody>
      </p:sp>
      <p:sp>
        <p:nvSpPr>
          <p:cNvPr id="422" name="Google Shape;422;p24"/>
          <p:cNvSpPr/>
          <p:nvPr/>
        </p:nvSpPr>
        <p:spPr>
          <a:xfrm>
            <a:off x="1124400"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True </a:t>
            </a:r>
            <a:endParaRPr sz="1400" b="1" i="0" u="none" strike="noStrike" cap="none">
              <a:solidFill>
                <a:schemeClr val="dk1"/>
              </a:solidFill>
              <a:latin typeface="Montserrat"/>
              <a:ea typeface="Montserrat"/>
              <a:cs typeface="Montserrat"/>
              <a:sym typeface="Montserrat"/>
            </a:endParaRPr>
          </a:p>
        </p:txBody>
      </p:sp>
      <p:sp>
        <p:nvSpPr>
          <p:cNvPr id="423" name="Google Shape;423;p24"/>
          <p:cNvSpPr/>
          <p:nvPr/>
        </p:nvSpPr>
        <p:spPr>
          <a:xfrm>
            <a:off x="5081875" y="1852950"/>
            <a:ext cx="2481000" cy="718800"/>
          </a:xfrm>
          <a:prstGeom prst="roundRect">
            <a:avLst>
              <a:gd name="adj" fmla="val 16667"/>
            </a:avLst>
          </a:prstGeom>
          <a:no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False</a:t>
            </a:r>
            <a:r>
              <a:rPr lang="en-GB" sz="2000" b="1" i="0" u="none" strike="noStrike" cap="none">
                <a:solidFill>
                  <a:schemeClr val="lt1"/>
                </a:solidFill>
                <a:latin typeface="Arial"/>
                <a:ea typeface="Arial"/>
                <a:cs typeface="Arial"/>
                <a:sym typeface="Arial"/>
              </a:rPr>
              <a:t> </a:t>
            </a:r>
            <a:endParaRPr sz="1400" b="1" i="0" u="none" strike="noStrike" cap="none">
              <a:solidFill>
                <a:schemeClr val="lt1"/>
              </a:solidFill>
              <a:latin typeface="Montserrat"/>
              <a:ea typeface="Montserrat"/>
              <a:cs typeface="Montserrat"/>
              <a:sym typeface="Montserrat"/>
            </a:endParaRPr>
          </a:p>
        </p:txBody>
      </p:sp>
      <p:sp>
        <p:nvSpPr>
          <p:cNvPr id="424" name="Google Shape;424;p24"/>
          <p:cNvSpPr/>
          <p:nvPr/>
        </p:nvSpPr>
        <p:spPr>
          <a:xfrm>
            <a:off x="457750" y="3039800"/>
            <a:ext cx="8208900" cy="6339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lt1"/>
                </a:solidFill>
                <a:latin typeface="Arial"/>
                <a:ea typeface="Arial"/>
                <a:cs typeface="Arial"/>
                <a:sym typeface="Arial"/>
              </a:rPr>
              <a:t>You can find transcripts and voting records from parliament on </a:t>
            </a:r>
            <a:r>
              <a:rPr lang="en-GB" sz="1400" b="1" i="0" u="sng" strike="noStrike" cap="none">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Hansard</a:t>
            </a:r>
            <a:r>
              <a:rPr lang="en-GB" sz="1400" b="1" i="0" u="none" strike="noStrike" cap="none">
                <a:solidFill>
                  <a:schemeClr val="lt1"/>
                </a:solidFill>
                <a:latin typeface="Arial"/>
                <a:ea typeface="Arial"/>
                <a:cs typeface="Arial"/>
                <a:sym typeface="Arial"/>
              </a:rPr>
              <a:t>. </a:t>
            </a:r>
            <a:endParaRPr sz="1400" b="1"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2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0"/>
        <p:cNvGrpSpPr/>
        <p:nvPr/>
      </p:nvGrpSpPr>
      <p:grpSpPr>
        <a:xfrm>
          <a:off x="0" y="0"/>
          <a:ext cx="0" cy="0"/>
          <a:chOff x="0" y="0"/>
          <a:chExt cx="0" cy="0"/>
        </a:xfrm>
      </p:grpSpPr>
      <p:sp>
        <p:nvSpPr>
          <p:cNvPr id="3" name="Google Shape;431;p50">
            <a:extLst>
              <a:ext uri="{FF2B5EF4-FFF2-40B4-BE49-F238E27FC236}">
                <a16:creationId xmlns:a16="http://schemas.microsoft.com/office/drawing/2014/main" id="{902A65B2-DD8C-880E-0DF4-6AC9C83DF4C3}"/>
              </a:ext>
            </a:extLst>
          </p:cNvPr>
          <p:cNvSpPr/>
          <p:nvPr/>
        </p:nvSpPr>
        <p:spPr>
          <a:xfrm>
            <a:off x="1124400" y="1852949"/>
            <a:ext cx="2481000" cy="718800"/>
          </a:xfrm>
          <a:prstGeom prst="roundRect">
            <a:avLst>
              <a:gd name="adj" fmla="val 16667"/>
            </a:avLst>
          </a:prstGeom>
          <a:solidFill>
            <a:srgbClr val="00B050"/>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441" name="Google Shape;441;p26"/>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442" name="Google Shape;442;p26"/>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443" name="Google Shape;443;p26"/>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444" name="Google Shape;444;p26"/>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45" name="Google Shape;445;p26"/>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446" name="Google Shape;446;p26"/>
          <p:cNvSpPr/>
          <p:nvPr/>
        </p:nvSpPr>
        <p:spPr>
          <a:xfrm>
            <a:off x="457750" y="928600"/>
            <a:ext cx="82089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lgn="ctr">
              <a:buSzPts val="2000"/>
            </a:pPr>
            <a:r>
              <a:rPr lang="en-GB" sz="2000" b="1" i="0" u="none" strike="noStrike" cap="none">
                <a:solidFill>
                  <a:schemeClr val="dk1"/>
                </a:solidFill>
                <a:latin typeface="Arial"/>
                <a:ea typeface="Arial"/>
                <a:cs typeface="Arial"/>
                <a:sym typeface="Arial"/>
              </a:rPr>
              <a:t>True or False: </a:t>
            </a:r>
            <a:r>
              <a:rPr lang="en-GB" sz="2000" b="1">
                <a:solidFill>
                  <a:schemeClr val="dk1"/>
                </a:solidFill>
              </a:rPr>
              <a:t>There are three different ways I can vote and I can choose which one for each election</a:t>
            </a:r>
            <a:r>
              <a:rPr lang="en-GB" sz="2000" b="1" i="0" u="none" strike="noStrike" cap="none">
                <a:solidFill>
                  <a:schemeClr val="dk1"/>
                </a:solidFill>
                <a:latin typeface="Arial"/>
                <a:ea typeface="Arial"/>
                <a:cs typeface="Arial"/>
                <a:sym typeface="Arial"/>
              </a:rPr>
              <a:t>. </a:t>
            </a:r>
            <a:endParaRPr sz="2000" b="1" i="0" u="none" strike="noStrike" cap="none">
              <a:solidFill>
                <a:schemeClr val="dk1"/>
              </a:solidFill>
              <a:latin typeface="Arial"/>
              <a:ea typeface="Arial"/>
              <a:cs typeface="Arial"/>
              <a:sym typeface="Arial"/>
            </a:endParaRPr>
          </a:p>
        </p:txBody>
      </p:sp>
      <p:sp>
        <p:nvSpPr>
          <p:cNvPr id="447" name="Google Shape;447;p26"/>
          <p:cNvSpPr/>
          <p:nvPr/>
        </p:nvSpPr>
        <p:spPr>
          <a:xfrm>
            <a:off x="1124400" y="1852950"/>
            <a:ext cx="2481000" cy="718800"/>
          </a:xfrm>
          <a:prstGeom prst="roundRect">
            <a:avLst>
              <a:gd name="adj" fmla="val 16667"/>
            </a:avLst>
          </a:prstGeom>
          <a:no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True </a:t>
            </a:r>
            <a:endParaRPr sz="1400" b="1" i="0" u="none" strike="noStrike" cap="none">
              <a:solidFill>
                <a:schemeClr val="dk1"/>
              </a:solidFill>
              <a:latin typeface="Montserrat"/>
              <a:ea typeface="Montserrat"/>
              <a:cs typeface="Montserrat"/>
              <a:sym typeface="Montserrat"/>
            </a:endParaRPr>
          </a:p>
        </p:txBody>
      </p:sp>
      <p:sp>
        <p:nvSpPr>
          <p:cNvPr id="448" name="Google Shape;448;p26"/>
          <p:cNvSpPr/>
          <p:nvPr/>
        </p:nvSpPr>
        <p:spPr>
          <a:xfrm>
            <a:off x="5081875"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False</a:t>
            </a:r>
            <a:r>
              <a:rPr lang="en-GB" sz="2000" b="1" i="0" u="none" strike="noStrike" cap="none">
                <a:solidFill>
                  <a:schemeClr val="lt1"/>
                </a:solidFill>
                <a:latin typeface="Arial"/>
                <a:ea typeface="Arial"/>
                <a:cs typeface="Arial"/>
                <a:sym typeface="Arial"/>
              </a:rPr>
              <a:t> </a:t>
            </a:r>
            <a:endParaRPr sz="1400" b="1" i="0" u="none" strike="noStrike" cap="none">
              <a:solidFill>
                <a:schemeClr val="lt1"/>
              </a:solidFill>
              <a:latin typeface="Montserrat"/>
              <a:ea typeface="Montserrat"/>
              <a:cs typeface="Montserrat"/>
              <a:sym typeface="Montserrat"/>
            </a:endParaRPr>
          </a:p>
        </p:txBody>
      </p:sp>
      <p:sp>
        <p:nvSpPr>
          <p:cNvPr id="449" name="Google Shape;449;p26"/>
          <p:cNvSpPr/>
          <p:nvPr/>
        </p:nvSpPr>
        <p:spPr>
          <a:xfrm>
            <a:off x="509500" y="2879375"/>
            <a:ext cx="8080500" cy="13707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sz="1400" b="1" i="0" u="none" strike="noStrike" cap="none">
                <a:solidFill>
                  <a:schemeClr val="lt1"/>
                </a:solidFill>
                <a:latin typeface="Arial"/>
                <a:ea typeface="Arial"/>
                <a:cs typeface="Arial"/>
                <a:sym typeface="Arial"/>
              </a:rPr>
              <a:t>You need to register to vote first at </a:t>
            </a:r>
            <a:r>
              <a:rPr lang="en-GB" sz="1400" b="1" i="0" u="sng" strike="noStrike" cap="none">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www.gov.uk/register-to-vote</a:t>
            </a:r>
            <a:r>
              <a:rPr lang="en-GB" sz="1400" b="0" i="0" u="none" strike="noStrike" cap="none">
                <a:solidFill>
                  <a:schemeClr val="lt1"/>
                </a:solidFill>
                <a:latin typeface="Arial"/>
                <a:ea typeface="Arial"/>
                <a:cs typeface="Arial"/>
                <a:sym typeface="Arial"/>
              </a:rPr>
              <a:t> </a:t>
            </a:r>
            <a:r>
              <a:rPr lang="en-GB" sz="1400" b="1" i="0" u="none" strike="noStrike" cap="none">
                <a:solidFill>
                  <a:schemeClr val="lt1"/>
                </a:solidFill>
                <a:latin typeface="Arial"/>
                <a:ea typeface="Arial"/>
                <a:cs typeface="Arial"/>
                <a:sym typeface="Arial"/>
              </a:rPr>
              <a:t>. </a:t>
            </a:r>
            <a:endParaRPr sz="1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lt1"/>
                </a:solidFill>
                <a:latin typeface="Arial"/>
                <a:ea typeface="Arial"/>
                <a:cs typeface="Arial"/>
                <a:sym typeface="Arial"/>
              </a:rPr>
              <a:t>Once you have registered, you can vote in person, by post or by proxy. </a:t>
            </a:r>
            <a:endParaRPr sz="1400" b="1"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4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5"/>
        <p:cNvGrpSpPr/>
        <p:nvPr/>
      </p:nvGrpSpPr>
      <p:grpSpPr>
        <a:xfrm>
          <a:off x="0" y="0"/>
          <a:ext cx="0" cy="0"/>
          <a:chOff x="0" y="0"/>
          <a:chExt cx="0" cy="0"/>
        </a:xfrm>
      </p:grpSpPr>
      <p:sp>
        <p:nvSpPr>
          <p:cNvPr id="2" name="Google Shape;417;p49">
            <a:extLst>
              <a:ext uri="{FF2B5EF4-FFF2-40B4-BE49-F238E27FC236}">
                <a16:creationId xmlns:a16="http://schemas.microsoft.com/office/drawing/2014/main" id="{3F978782-716D-4780-13BF-E05EF96E849B}"/>
              </a:ext>
            </a:extLst>
          </p:cNvPr>
          <p:cNvSpPr/>
          <p:nvPr/>
        </p:nvSpPr>
        <p:spPr>
          <a:xfrm>
            <a:off x="5081875" y="1852950"/>
            <a:ext cx="2481000" cy="718800"/>
          </a:xfrm>
          <a:prstGeom prst="roundRect">
            <a:avLst>
              <a:gd name="adj" fmla="val 16667"/>
            </a:avLst>
          </a:prstGeom>
          <a:solidFill>
            <a:srgbClr val="C00000"/>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466" name="Google Shape;466;p28"/>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467" name="Google Shape;467;p28"/>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468" name="Google Shape;468;p28"/>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469" name="Google Shape;469;p28"/>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70" name="Google Shape;470;p28"/>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471" name="Google Shape;471;p28"/>
          <p:cNvSpPr/>
          <p:nvPr/>
        </p:nvSpPr>
        <p:spPr>
          <a:xfrm>
            <a:off x="457750" y="928600"/>
            <a:ext cx="82089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lgn="ctr">
              <a:buSzPts val="2000"/>
            </a:pPr>
            <a:r>
              <a:rPr lang="en-GB" sz="2000" b="1" i="0" u="none" strike="noStrike" cap="none">
                <a:solidFill>
                  <a:schemeClr val="dk1"/>
                </a:solidFill>
                <a:latin typeface="Arial"/>
                <a:ea typeface="Arial"/>
                <a:cs typeface="Arial"/>
                <a:sym typeface="Arial"/>
              </a:rPr>
              <a:t>True or False: the only way to find out</a:t>
            </a:r>
            <a:r>
              <a:rPr lang="en-GB" sz="2000" b="1">
                <a:solidFill>
                  <a:schemeClr val="dk1"/>
                </a:solidFill>
              </a:rPr>
              <a:t> about who I</a:t>
            </a:r>
            <a:r>
              <a:rPr lang="en-GB" sz="2000" b="1" i="0" u="none" strike="noStrike" cap="none">
                <a:solidFill>
                  <a:schemeClr val="dk1"/>
                </a:solidFill>
                <a:latin typeface="Arial"/>
                <a:ea typeface="Arial"/>
                <a:cs typeface="Arial"/>
                <a:sym typeface="Arial"/>
              </a:rPr>
              <a:t> </a:t>
            </a:r>
            <a:r>
              <a:rPr lang="en-GB" sz="2000" b="1">
                <a:solidFill>
                  <a:schemeClr val="dk1"/>
                </a:solidFill>
              </a:rPr>
              <a:t>can vote for before an election </a:t>
            </a:r>
            <a:r>
              <a:rPr lang="en-GB" sz="2000" b="1" i="0" u="none" strike="noStrike" cap="none">
                <a:solidFill>
                  <a:schemeClr val="dk1"/>
                </a:solidFill>
                <a:latin typeface="Arial"/>
                <a:ea typeface="Arial"/>
                <a:cs typeface="Arial"/>
                <a:sym typeface="Arial"/>
              </a:rPr>
              <a:t>is through leaflets delivered to </a:t>
            </a:r>
            <a:r>
              <a:rPr lang="en-GB" sz="2000" b="1">
                <a:solidFill>
                  <a:schemeClr val="dk1"/>
                </a:solidFill>
              </a:rPr>
              <a:t>my home</a:t>
            </a:r>
            <a:r>
              <a:rPr lang="en-GB" sz="2000" b="1" i="0" u="none" strike="noStrike" cap="none">
                <a:solidFill>
                  <a:schemeClr val="dk1"/>
                </a:solidFill>
                <a:latin typeface="Arial"/>
                <a:ea typeface="Arial"/>
                <a:cs typeface="Arial"/>
                <a:sym typeface="Arial"/>
              </a:rPr>
              <a:t>. </a:t>
            </a:r>
            <a:endParaRPr sz="2000" b="1" i="0" u="none" strike="noStrike" cap="none">
              <a:solidFill>
                <a:schemeClr val="dk1"/>
              </a:solidFill>
              <a:latin typeface="Arial"/>
              <a:ea typeface="Arial"/>
              <a:cs typeface="Arial"/>
              <a:sym typeface="Arial"/>
            </a:endParaRPr>
          </a:p>
        </p:txBody>
      </p:sp>
      <p:sp>
        <p:nvSpPr>
          <p:cNvPr id="472" name="Google Shape;472;p28"/>
          <p:cNvSpPr/>
          <p:nvPr/>
        </p:nvSpPr>
        <p:spPr>
          <a:xfrm>
            <a:off x="1124400"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True </a:t>
            </a:r>
            <a:endParaRPr sz="1400" b="1" i="0" u="none" strike="noStrike" cap="none">
              <a:solidFill>
                <a:schemeClr val="dk1"/>
              </a:solidFill>
              <a:latin typeface="Montserrat"/>
              <a:ea typeface="Montserrat"/>
              <a:cs typeface="Montserrat"/>
              <a:sym typeface="Montserrat"/>
            </a:endParaRPr>
          </a:p>
        </p:txBody>
      </p:sp>
      <p:sp>
        <p:nvSpPr>
          <p:cNvPr id="473" name="Google Shape;473;p28"/>
          <p:cNvSpPr/>
          <p:nvPr/>
        </p:nvSpPr>
        <p:spPr>
          <a:xfrm>
            <a:off x="5081875" y="1852950"/>
            <a:ext cx="2481000" cy="718800"/>
          </a:xfrm>
          <a:prstGeom prst="roundRect">
            <a:avLst>
              <a:gd name="adj" fmla="val 16667"/>
            </a:avLst>
          </a:prstGeom>
          <a:no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False</a:t>
            </a:r>
            <a:r>
              <a:rPr lang="en-GB" sz="2000" b="1" i="0" u="none" strike="noStrike" cap="none">
                <a:solidFill>
                  <a:schemeClr val="lt1"/>
                </a:solidFill>
                <a:latin typeface="Arial"/>
                <a:ea typeface="Arial"/>
                <a:cs typeface="Arial"/>
                <a:sym typeface="Arial"/>
              </a:rPr>
              <a:t> </a:t>
            </a:r>
            <a:endParaRPr sz="1400" b="1" i="0" u="none" strike="noStrike" cap="none">
              <a:solidFill>
                <a:schemeClr val="lt1"/>
              </a:solidFill>
              <a:latin typeface="Montserrat"/>
              <a:ea typeface="Montserrat"/>
              <a:cs typeface="Montserrat"/>
              <a:sym typeface="Montserrat"/>
            </a:endParaRPr>
          </a:p>
        </p:txBody>
      </p:sp>
      <p:sp>
        <p:nvSpPr>
          <p:cNvPr id="474" name="Google Shape;474;p28"/>
          <p:cNvSpPr/>
          <p:nvPr/>
        </p:nvSpPr>
        <p:spPr>
          <a:xfrm>
            <a:off x="509500" y="2879375"/>
            <a:ext cx="8157300" cy="845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lt1"/>
                </a:solidFill>
                <a:latin typeface="Arial"/>
                <a:ea typeface="Arial"/>
                <a:cs typeface="Arial"/>
                <a:sym typeface="Arial"/>
              </a:rPr>
              <a:t>You can find out which candidates are standing in your area at any time by checking </a:t>
            </a:r>
            <a:r>
              <a:rPr lang="en-GB" sz="1400" b="1" i="0" u="sng" strike="noStrike" cap="none">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WhoCanIVoteFor</a:t>
            </a:r>
            <a:endParaRPr sz="1400" b="1"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7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90"/>
        <p:cNvGrpSpPr/>
        <p:nvPr/>
      </p:nvGrpSpPr>
      <p:grpSpPr>
        <a:xfrm>
          <a:off x="0" y="0"/>
          <a:ext cx="0" cy="0"/>
          <a:chOff x="0" y="0"/>
          <a:chExt cx="0" cy="0"/>
        </a:xfrm>
      </p:grpSpPr>
      <p:sp>
        <p:nvSpPr>
          <p:cNvPr id="2" name="Google Shape;417;p49">
            <a:extLst>
              <a:ext uri="{FF2B5EF4-FFF2-40B4-BE49-F238E27FC236}">
                <a16:creationId xmlns:a16="http://schemas.microsoft.com/office/drawing/2014/main" id="{744ADFA5-ED85-D829-3B66-ABD63EA0171F}"/>
              </a:ext>
            </a:extLst>
          </p:cNvPr>
          <p:cNvSpPr/>
          <p:nvPr/>
        </p:nvSpPr>
        <p:spPr>
          <a:xfrm>
            <a:off x="5081875" y="1852950"/>
            <a:ext cx="2481000" cy="718800"/>
          </a:xfrm>
          <a:prstGeom prst="roundRect">
            <a:avLst>
              <a:gd name="adj" fmla="val 16667"/>
            </a:avLst>
          </a:prstGeom>
          <a:solidFill>
            <a:srgbClr val="C00000"/>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491" name="Google Shape;491;p30"/>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492" name="Google Shape;492;p30"/>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493" name="Google Shape;493;p30"/>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494" name="Google Shape;494;p30"/>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95" name="Google Shape;495;p30"/>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496" name="Google Shape;496;p30"/>
          <p:cNvSpPr/>
          <p:nvPr/>
        </p:nvSpPr>
        <p:spPr>
          <a:xfrm>
            <a:off x="457750" y="928600"/>
            <a:ext cx="82089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lgn="ctr">
              <a:buSzPts val="2000"/>
            </a:pPr>
            <a:r>
              <a:rPr lang="en-GB" sz="2000" b="1" i="0" u="none" strike="noStrike" cap="none">
                <a:solidFill>
                  <a:schemeClr val="dk1"/>
                </a:solidFill>
                <a:latin typeface="Arial"/>
                <a:ea typeface="Arial"/>
                <a:cs typeface="Arial"/>
                <a:sym typeface="Arial"/>
              </a:rPr>
              <a:t>True or False: if </a:t>
            </a:r>
            <a:r>
              <a:rPr lang="en-GB" sz="2000" b="1">
                <a:solidFill>
                  <a:schemeClr val="dk1"/>
                </a:solidFill>
              </a:rPr>
              <a:t>I don't have</a:t>
            </a:r>
            <a:r>
              <a:rPr lang="en-GB" sz="2000" b="1" i="0" u="none" strike="noStrike" cap="none">
                <a:solidFill>
                  <a:schemeClr val="dk1"/>
                </a:solidFill>
                <a:latin typeface="Arial"/>
                <a:ea typeface="Arial"/>
                <a:cs typeface="Arial"/>
                <a:sym typeface="Arial"/>
              </a:rPr>
              <a:t> an ID </a:t>
            </a:r>
            <a:r>
              <a:rPr lang="en-GB" sz="2000" b="1">
                <a:solidFill>
                  <a:schemeClr val="dk1"/>
                </a:solidFill>
              </a:rPr>
              <a:t>from the accepted ID list I can't</a:t>
            </a:r>
            <a:r>
              <a:rPr lang="en-GB" sz="2000" b="1" i="0" u="none" strike="noStrike" cap="none">
                <a:solidFill>
                  <a:schemeClr val="dk1"/>
                </a:solidFill>
                <a:latin typeface="Arial"/>
                <a:ea typeface="Arial"/>
                <a:cs typeface="Arial"/>
                <a:sym typeface="Arial"/>
              </a:rPr>
              <a:t> vote in person. </a:t>
            </a:r>
            <a:endParaRPr sz="2000" b="1" i="0" u="none" strike="noStrike" cap="none">
              <a:solidFill>
                <a:schemeClr val="dk1"/>
              </a:solidFill>
              <a:latin typeface="Arial"/>
              <a:ea typeface="Arial"/>
              <a:cs typeface="Arial"/>
              <a:sym typeface="Arial"/>
            </a:endParaRPr>
          </a:p>
        </p:txBody>
      </p:sp>
      <p:sp>
        <p:nvSpPr>
          <p:cNvPr id="497" name="Google Shape;497;p30"/>
          <p:cNvSpPr/>
          <p:nvPr/>
        </p:nvSpPr>
        <p:spPr>
          <a:xfrm>
            <a:off x="1124400" y="1852950"/>
            <a:ext cx="2481000" cy="718800"/>
          </a:xfrm>
          <a:prstGeom prst="roundRect">
            <a:avLst>
              <a:gd name="adj" fmla="val 16667"/>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True </a:t>
            </a:r>
            <a:endParaRPr sz="1400" b="1" i="0" u="none" strike="noStrike" cap="none">
              <a:solidFill>
                <a:schemeClr val="dk1"/>
              </a:solidFill>
              <a:latin typeface="Montserrat"/>
              <a:ea typeface="Montserrat"/>
              <a:cs typeface="Montserrat"/>
              <a:sym typeface="Montserrat"/>
            </a:endParaRPr>
          </a:p>
        </p:txBody>
      </p:sp>
      <p:sp>
        <p:nvSpPr>
          <p:cNvPr id="498" name="Google Shape;498;p30"/>
          <p:cNvSpPr/>
          <p:nvPr/>
        </p:nvSpPr>
        <p:spPr>
          <a:xfrm>
            <a:off x="5081875" y="1852950"/>
            <a:ext cx="2481000" cy="718800"/>
          </a:xfrm>
          <a:prstGeom prst="roundRect">
            <a:avLst>
              <a:gd name="adj" fmla="val 16667"/>
            </a:avLst>
          </a:prstGeom>
          <a:no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False</a:t>
            </a:r>
            <a:r>
              <a:rPr lang="en-GB" sz="2000" b="1" i="0" u="none" strike="noStrike" cap="none">
                <a:solidFill>
                  <a:schemeClr val="lt1"/>
                </a:solidFill>
                <a:latin typeface="Arial"/>
                <a:ea typeface="Arial"/>
                <a:cs typeface="Arial"/>
                <a:sym typeface="Arial"/>
              </a:rPr>
              <a:t> </a:t>
            </a:r>
            <a:endParaRPr sz="1400" b="1" i="0" u="none" strike="noStrike" cap="none">
              <a:solidFill>
                <a:schemeClr val="lt1"/>
              </a:solidFill>
              <a:latin typeface="Montserrat"/>
              <a:ea typeface="Montserrat"/>
              <a:cs typeface="Montserrat"/>
              <a:sym typeface="Montserrat"/>
            </a:endParaRPr>
          </a:p>
        </p:txBody>
      </p:sp>
      <p:sp>
        <p:nvSpPr>
          <p:cNvPr id="499" name="Google Shape;499;p30"/>
          <p:cNvSpPr/>
          <p:nvPr/>
        </p:nvSpPr>
        <p:spPr>
          <a:xfrm>
            <a:off x="457750" y="2879375"/>
            <a:ext cx="8208900" cy="12174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lt1"/>
                </a:solidFill>
                <a:latin typeface="Arial"/>
                <a:ea typeface="Arial"/>
                <a:cs typeface="Arial"/>
                <a:sym typeface="Arial"/>
              </a:rPr>
              <a:t>Be prepared - if you don’t have an accepted form of photo ID, you can apply for a Voter Authority Certificate! These are free, valid for 10 years, and have no gender marker. </a:t>
            </a:r>
            <a:endParaRPr sz="1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lt1"/>
                </a:solidFill>
                <a:latin typeface="Arial"/>
                <a:ea typeface="Arial"/>
                <a:cs typeface="Arial"/>
                <a:sym typeface="Arial"/>
              </a:rPr>
              <a:t>Apply here: </a:t>
            </a:r>
            <a:r>
              <a:rPr lang="en-GB" sz="1400" b="1" i="0" u="sng" strike="noStrike" cap="none">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gov.uk/apply-for-photo-id-voter-authority-certificate</a:t>
            </a:r>
            <a:endParaRPr sz="1400" b="1"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9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4"/>
        <p:cNvGrpSpPr/>
        <p:nvPr/>
      </p:nvGrpSpPr>
      <p:grpSpPr>
        <a:xfrm>
          <a:off x="0" y="0"/>
          <a:ext cx="0" cy="0"/>
          <a:chOff x="0" y="0"/>
          <a:chExt cx="0" cy="0"/>
        </a:xfrm>
      </p:grpSpPr>
      <p:pic>
        <p:nvPicPr>
          <p:cNvPr id="445" name="Google Shape;445;p3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446" name="Google Shape;446;p3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447" name="Google Shape;447;p3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448" name="Google Shape;448;p3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49" name="Google Shape;449;p3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5" name="Google Shape;197;p7">
            <a:extLst>
              <a:ext uri="{FF2B5EF4-FFF2-40B4-BE49-F238E27FC236}">
                <a16:creationId xmlns:a16="http://schemas.microsoft.com/office/drawing/2014/main" id="{A14AF8E6-5C2F-F112-761A-71180A3DB89B}"/>
              </a:ext>
            </a:extLst>
          </p:cNvPr>
          <p:cNvSpPr/>
          <p:nvPr/>
        </p:nvSpPr>
        <p:spPr>
          <a:xfrm>
            <a:off x="457750" y="968800"/>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algn="ctr"/>
            <a:r>
              <a:rPr lang="en-GB" sz="2000" b="1">
                <a:solidFill>
                  <a:schemeClr val="lt1"/>
                </a:solidFill>
              </a:rPr>
              <a:t>Challenge: Can you do these two things after this session?</a:t>
            </a:r>
          </a:p>
        </p:txBody>
      </p:sp>
      <p:grpSp>
        <p:nvGrpSpPr>
          <p:cNvPr id="10" name="Google Shape;188;p7">
            <a:extLst>
              <a:ext uri="{FF2B5EF4-FFF2-40B4-BE49-F238E27FC236}">
                <a16:creationId xmlns:a16="http://schemas.microsoft.com/office/drawing/2014/main" id="{654AD237-3D49-3DD8-6561-78D3C55E611C}"/>
              </a:ext>
            </a:extLst>
          </p:cNvPr>
          <p:cNvGrpSpPr/>
          <p:nvPr/>
        </p:nvGrpSpPr>
        <p:grpSpPr>
          <a:xfrm>
            <a:off x="509488" y="1693109"/>
            <a:ext cx="648600" cy="785100"/>
            <a:chOff x="509488" y="1477238"/>
            <a:chExt cx="648600" cy="785100"/>
          </a:xfrm>
        </p:grpSpPr>
        <p:sp>
          <p:nvSpPr>
            <p:cNvPr id="8" name="Google Shape;189;p7">
              <a:extLst>
                <a:ext uri="{FF2B5EF4-FFF2-40B4-BE49-F238E27FC236}">
                  <a16:creationId xmlns:a16="http://schemas.microsoft.com/office/drawing/2014/main" id="{78E77433-83F2-17BA-16DB-305432FC22F8}"/>
                </a:ext>
              </a:extLst>
            </p:cNvPr>
            <p:cNvSpPr txBox="1"/>
            <p:nvPr/>
          </p:nvSpPr>
          <p:spPr>
            <a:xfrm>
              <a:off x="599650" y="1477238"/>
              <a:ext cx="469215" cy="785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1</a:t>
              </a:r>
              <a:endParaRPr sz="3900" b="1" i="0" u="none" strike="noStrike" cap="none">
                <a:solidFill>
                  <a:schemeClr val="dk1"/>
                </a:solidFill>
                <a:latin typeface="Arial"/>
                <a:ea typeface="Arial"/>
                <a:cs typeface="Arial"/>
                <a:sym typeface="Arial"/>
              </a:endParaRPr>
            </a:p>
          </p:txBody>
        </p:sp>
        <p:sp>
          <p:nvSpPr>
            <p:cNvPr id="9" name="Google Shape;190;p7">
              <a:extLst>
                <a:ext uri="{FF2B5EF4-FFF2-40B4-BE49-F238E27FC236}">
                  <a16:creationId xmlns:a16="http://schemas.microsoft.com/office/drawing/2014/main" id="{F8CF0179-ADE7-81AA-A9E7-621B8D7F5392}"/>
                </a:ext>
              </a:extLst>
            </p:cNvPr>
            <p:cNvSpPr/>
            <p:nvPr/>
          </p:nvSpPr>
          <p:spPr>
            <a:xfrm>
              <a:off x="509488" y="15868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 name="Google Shape;191;p7">
            <a:extLst>
              <a:ext uri="{FF2B5EF4-FFF2-40B4-BE49-F238E27FC236}">
                <a16:creationId xmlns:a16="http://schemas.microsoft.com/office/drawing/2014/main" id="{E594BAD0-9AF5-8F3F-5A66-99FB7CD7EE25}"/>
              </a:ext>
            </a:extLst>
          </p:cNvPr>
          <p:cNvGrpSpPr/>
          <p:nvPr/>
        </p:nvGrpSpPr>
        <p:grpSpPr>
          <a:xfrm>
            <a:off x="522650" y="2935976"/>
            <a:ext cx="726984" cy="785100"/>
            <a:chOff x="1314588" y="2283982"/>
            <a:chExt cx="726984" cy="785100"/>
          </a:xfrm>
        </p:grpSpPr>
        <p:sp>
          <p:nvSpPr>
            <p:cNvPr id="12" name="Google Shape;192;p7">
              <a:extLst>
                <a:ext uri="{FF2B5EF4-FFF2-40B4-BE49-F238E27FC236}">
                  <a16:creationId xmlns:a16="http://schemas.microsoft.com/office/drawing/2014/main" id="{2C89E08C-9B5A-E947-B9C0-E80F42FFF489}"/>
                </a:ext>
              </a:extLst>
            </p:cNvPr>
            <p:cNvSpPr txBox="1"/>
            <p:nvPr/>
          </p:nvSpPr>
          <p:spPr>
            <a:xfrm>
              <a:off x="1420872" y="2283982"/>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2</a:t>
              </a:r>
              <a:endParaRPr sz="3900" b="1" i="0" u="none" strike="noStrike" cap="none">
                <a:solidFill>
                  <a:schemeClr val="dk1"/>
                </a:solidFill>
                <a:latin typeface="Arial"/>
                <a:ea typeface="Arial"/>
                <a:cs typeface="Arial"/>
                <a:sym typeface="Arial"/>
              </a:endParaRPr>
            </a:p>
          </p:txBody>
        </p:sp>
        <p:sp>
          <p:nvSpPr>
            <p:cNvPr id="13" name="Google Shape;193;p7">
              <a:extLst>
                <a:ext uri="{FF2B5EF4-FFF2-40B4-BE49-F238E27FC236}">
                  <a16:creationId xmlns:a16="http://schemas.microsoft.com/office/drawing/2014/main" id="{595E3EF9-4846-D380-30C7-B45489F6201B}"/>
                </a:ext>
              </a:extLst>
            </p:cNvPr>
            <p:cNvSpPr/>
            <p:nvPr/>
          </p:nvSpPr>
          <p:spPr>
            <a:xfrm>
              <a:off x="1314588" y="23867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3" name="Picture 2">
            <a:extLst>
              <a:ext uri="{FF2B5EF4-FFF2-40B4-BE49-F238E27FC236}">
                <a16:creationId xmlns:a16="http://schemas.microsoft.com/office/drawing/2014/main" id="{574AFE8E-6076-67AC-AC5D-C457A192CC34}"/>
              </a:ext>
            </a:extLst>
          </p:cNvPr>
          <p:cNvPicPr>
            <a:picLocks noChangeAspect="1"/>
          </p:cNvPicPr>
          <p:nvPr/>
        </p:nvPicPr>
        <p:blipFill>
          <a:blip r:embed="rId6"/>
          <a:srcRect l="6667" t="606" r="-784" b="4848"/>
          <a:stretch>
            <a:fillRect/>
          </a:stretch>
        </p:blipFill>
        <p:spPr>
          <a:xfrm>
            <a:off x="5358765" y="1695017"/>
            <a:ext cx="3307975" cy="2161310"/>
          </a:xfrm>
          <a:prstGeom prst="rect">
            <a:avLst/>
          </a:prstGeom>
        </p:spPr>
      </p:pic>
      <p:sp>
        <p:nvSpPr>
          <p:cNvPr id="2" name="TextBox 1">
            <a:extLst>
              <a:ext uri="{FF2B5EF4-FFF2-40B4-BE49-F238E27FC236}">
                <a16:creationId xmlns:a16="http://schemas.microsoft.com/office/drawing/2014/main" id="{68AA299D-CA77-86B1-1D0E-161F67AFCBBF}"/>
              </a:ext>
            </a:extLst>
          </p:cNvPr>
          <p:cNvSpPr txBox="1"/>
          <p:nvPr/>
        </p:nvSpPr>
        <p:spPr>
          <a:xfrm>
            <a:off x="1155559" y="1520477"/>
            <a:ext cx="3356046" cy="21969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endParaRPr lang="en-US" sz="1800"/>
          </a:p>
          <a:p>
            <a:pPr marL="120650"/>
            <a:r>
              <a:rPr lang="en-GB" sz="2000"/>
              <a:t>Register to vote!</a:t>
            </a:r>
            <a:r>
              <a:rPr lang="en-US" sz="2000"/>
              <a:t>​</a:t>
            </a:r>
          </a:p>
          <a:p>
            <a:pPr marL="120650"/>
            <a:endParaRPr lang="en-US" sz="2000"/>
          </a:p>
          <a:p>
            <a:pPr marL="120650"/>
            <a:endParaRPr lang="en-US" sz="2000"/>
          </a:p>
          <a:p>
            <a:pPr marL="120650"/>
            <a:endParaRPr lang="en-US" sz="2000"/>
          </a:p>
          <a:p>
            <a:pPr marL="120650"/>
            <a:r>
              <a:rPr lang="en-GB" sz="2000"/>
              <a:t>Talk to 3 other people about voting!</a:t>
            </a:r>
          </a:p>
        </p:txBody>
      </p:sp>
    </p:spTree>
    <p:extLst>
      <p:ext uri="{BB962C8B-B14F-4D97-AF65-F5344CB8AC3E}">
        <p14:creationId xmlns:p14="http://schemas.microsoft.com/office/powerpoint/2010/main" val="28107876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3"/>
        <p:cNvGrpSpPr/>
        <p:nvPr/>
      </p:nvGrpSpPr>
      <p:grpSpPr>
        <a:xfrm>
          <a:off x="0" y="0"/>
          <a:ext cx="0" cy="0"/>
          <a:chOff x="0" y="0"/>
          <a:chExt cx="0" cy="0"/>
        </a:xfrm>
      </p:grpSpPr>
      <p:pic>
        <p:nvPicPr>
          <p:cNvPr id="504" name="Google Shape;504;p3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505" name="Google Shape;505;p3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506" name="Google Shape;506;p3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507" name="Google Shape;507;p3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508" name="Google Shape;508;p3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509" name="Google Shape;509;p33"/>
          <p:cNvSpPr/>
          <p:nvPr/>
        </p:nvSpPr>
        <p:spPr>
          <a:xfrm>
            <a:off x="3864325" y="1613300"/>
            <a:ext cx="4116900" cy="2548913"/>
          </a:xfrm>
          <a:prstGeom prst="roundRect">
            <a:avLst>
              <a:gd name="adj" fmla="val 16667"/>
            </a:avLst>
          </a:prstGeom>
          <a:noFill/>
          <a:ln w="9525" cap="flat" cmpd="sng">
            <a:solidFill>
              <a:srgbClr val="6A040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en-GB" sz="1500" b="1" i="0" u="none" strike="noStrike" cap="none">
                <a:solidFill>
                  <a:schemeClr val="dk1"/>
                </a:solidFill>
                <a:latin typeface="Arial"/>
                <a:ea typeface="Arial"/>
                <a:cs typeface="Arial"/>
                <a:sym typeface="Arial"/>
              </a:rPr>
              <a:t>Check out the GLA democracy Hub </a:t>
            </a:r>
            <a:r>
              <a:rPr lang="en-GB" sz="1500" b="1" i="0" u="sng" strike="noStrike" cap="none">
                <a:solidFill>
                  <a:schemeClr val="hlink"/>
                </a:solidFill>
                <a:latin typeface="Arial"/>
                <a:ea typeface="Arial"/>
                <a:cs typeface="Arial"/>
                <a:sym typeface="Arial"/>
                <a:hlinkClick r:id="rId6">
                  <a:extLst>
                    <a:ext uri="{A12FA001-AC4F-418D-AE19-62706E023703}">
                      <ahyp:hlinkClr xmlns:ahyp="http://schemas.microsoft.com/office/drawing/2018/hyperlinkcolor" val="tx"/>
                    </a:ext>
                  </a:extLst>
                </a:hlinkClick>
              </a:rPr>
              <a:t>registertovote.london</a:t>
            </a:r>
            <a:r>
              <a:rPr lang="en-GB" sz="1500" b="1" i="0" u="none" strike="noStrike" cap="none">
                <a:solidFill>
                  <a:schemeClr val="dk1"/>
                </a:solidFill>
                <a:latin typeface="Arial"/>
                <a:ea typeface="Arial"/>
                <a:cs typeface="Arial"/>
                <a:sym typeface="Arial"/>
              </a:rPr>
              <a:t> to: </a:t>
            </a:r>
            <a:endParaRPr sz="15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rial"/>
              <a:ea typeface="Arial"/>
              <a:cs typeface="Arial"/>
              <a:sym typeface="Arial"/>
            </a:endParaRPr>
          </a:p>
          <a:p>
            <a:pPr marL="457200" indent="-323850">
              <a:buClr>
                <a:schemeClr val="dk1"/>
              </a:buClr>
              <a:buSzPts val="1500"/>
              <a:buFont typeface="Arial,Sans-Serif"/>
              <a:buChar char="●"/>
            </a:pPr>
            <a:r>
              <a:rPr lang="en-GB" sz="1500" b="0" i="0" u="none" strike="noStrike" cap="none">
                <a:solidFill>
                  <a:schemeClr val="dk1"/>
                </a:solidFill>
                <a:latin typeface="Arial"/>
                <a:ea typeface="Arial"/>
                <a:cs typeface="Arial"/>
                <a:sym typeface="Arial"/>
              </a:rPr>
              <a:t>Find more information</a:t>
            </a:r>
            <a:r>
              <a:rPr lang="en-GB" sz="1500">
                <a:solidFill>
                  <a:schemeClr val="dk1"/>
                </a:solidFill>
              </a:rPr>
              <a:t> about</a:t>
            </a:r>
            <a:r>
              <a:rPr lang="en-GB" sz="1500" b="0" i="0" u="none" strike="noStrike" cap="none">
                <a:solidFill>
                  <a:schemeClr val="dk1"/>
                </a:solidFill>
                <a:latin typeface="Arial"/>
                <a:ea typeface="Arial"/>
                <a:cs typeface="Arial"/>
                <a:sym typeface="Arial"/>
              </a:rPr>
              <a:t> </a:t>
            </a:r>
            <a:r>
              <a:rPr lang="en-GB" sz="1500">
                <a:solidFill>
                  <a:schemeClr val="dk1"/>
                </a:solidFill>
              </a:rPr>
              <a:t>voting and </a:t>
            </a:r>
            <a:r>
              <a:rPr lang="en-GB" sz="1500" b="0" i="0" u="none" strike="noStrike" cap="none">
                <a:solidFill>
                  <a:schemeClr val="dk1"/>
                </a:solidFill>
                <a:latin typeface="Arial"/>
                <a:ea typeface="Arial"/>
                <a:cs typeface="Arial"/>
                <a:sym typeface="Arial"/>
              </a:rPr>
              <a:t>your rights</a:t>
            </a:r>
            <a:endParaRPr lang="en-US" sz="1500" b="0" i="0" u="none" strike="noStrike" cap="none">
              <a:solidFill>
                <a:schemeClr val="dk1"/>
              </a:solidFill>
              <a:latin typeface="Arial"/>
              <a:ea typeface="Arial"/>
              <a:cs typeface="Arial"/>
            </a:endParaRPr>
          </a:p>
          <a:p>
            <a:pPr marL="457200" indent="-323850">
              <a:buClr>
                <a:schemeClr val="dk1"/>
              </a:buClr>
              <a:buSzPts val="1500"/>
              <a:buFont typeface="Arial,Sans-Serif"/>
              <a:buChar char="●"/>
            </a:pPr>
            <a:r>
              <a:rPr lang="en-GB" sz="1500" b="0" i="0" u="none" strike="noStrike" cap="none">
                <a:solidFill>
                  <a:schemeClr val="dk1"/>
                </a:solidFill>
                <a:latin typeface="Arial"/>
                <a:ea typeface="Arial"/>
                <a:cs typeface="Arial"/>
                <a:sym typeface="Arial"/>
              </a:rPr>
              <a:t>Find </a:t>
            </a:r>
            <a:r>
              <a:rPr lang="en-GB" sz="1500">
                <a:solidFill>
                  <a:schemeClr val="dk1"/>
                </a:solidFill>
              </a:rPr>
              <a:t>the answers to common questions </a:t>
            </a:r>
            <a:r>
              <a:rPr lang="en-GB" sz="1500" b="0" i="0" u="none" strike="noStrike" cap="none">
                <a:solidFill>
                  <a:schemeClr val="dk1"/>
                </a:solidFill>
                <a:latin typeface="Arial"/>
                <a:ea typeface="Arial"/>
                <a:cs typeface="Arial"/>
                <a:sym typeface="Arial"/>
              </a:rPr>
              <a:t>and </a:t>
            </a:r>
            <a:r>
              <a:rPr lang="en-GB" sz="1500">
                <a:solidFill>
                  <a:schemeClr val="dk1"/>
                </a:solidFill>
              </a:rPr>
              <a:t>use our </a:t>
            </a:r>
            <a:r>
              <a:rPr lang="en-GB" sz="1500" b="0" i="0" u="none" strike="noStrike" cap="none">
                <a:solidFill>
                  <a:schemeClr val="dk1"/>
                </a:solidFill>
                <a:latin typeface="Arial"/>
                <a:ea typeface="Arial"/>
                <a:cs typeface="Arial"/>
                <a:sym typeface="Arial"/>
              </a:rPr>
              <a:t>WhatsApp chatbot (+44 7908820136)</a:t>
            </a:r>
            <a:endParaRPr lang="en-US" sz="1500" b="0" i="0" u="none" strike="noStrike" cap="none">
              <a:solidFill>
                <a:schemeClr val="dk1"/>
              </a:solidFill>
              <a:latin typeface="Arial"/>
              <a:ea typeface="Arial"/>
              <a:cs typeface="Arial"/>
            </a:endParaRPr>
          </a:p>
          <a:p>
            <a:pPr marL="457200" indent="-323850">
              <a:buClr>
                <a:schemeClr val="dk1"/>
              </a:buClr>
              <a:buSzPts val="1500"/>
              <a:buFont typeface="Arial,Sans-Serif"/>
              <a:buChar char="●"/>
            </a:pPr>
            <a:r>
              <a:rPr lang="en-GB" sz="1500" b="0" i="0" u="none" strike="noStrike" cap="none">
                <a:solidFill>
                  <a:schemeClr val="dk1"/>
                </a:solidFill>
                <a:latin typeface="Arial"/>
                <a:ea typeface="Arial"/>
                <a:cs typeface="Arial"/>
                <a:sym typeface="Arial"/>
              </a:rPr>
              <a:t>Find information in different languages </a:t>
            </a:r>
            <a:endParaRPr lang="en-US" sz="1500">
              <a:solidFill>
                <a:schemeClr val="dk1"/>
              </a:solidFill>
            </a:endParaRPr>
          </a:p>
        </p:txBody>
      </p:sp>
      <p:pic>
        <p:nvPicPr>
          <p:cNvPr id="510" name="Google Shape;510;p33"/>
          <p:cNvPicPr preferRelativeResize="0"/>
          <p:nvPr/>
        </p:nvPicPr>
        <p:blipFill rotWithShape="1">
          <a:blip r:embed="rId7">
            <a:alphaModFix/>
          </a:blip>
          <a:srcRect/>
          <a:stretch/>
        </p:blipFill>
        <p:spPr>
          <a:xfrm>
            <a:off x="785925" y="1455100"/>
            <a:ext cx="2877950" cy="2877950"/>
          </a:xfrm>
          <a:prstGeom prst="rect">
            <a:avLst/>
          </a:prstGeom>
          <a:noFill/>
          <a:ln>
            <a:noFill/>
          </a:ln>
        </p:spPr>
      </p:pic>
      <p:sp>
        <p:nvSpPr>
          <p:cNvPr id="511" name="Google Shape;511;p33"/>
          <p:cNvSpPr/>
          <p:nvPr/>
        </p:nvSpPr>
        <p:spPr>
          <a:xfrm>
            <a:off x="509500" y="928125"/>
            <a:ext cx="7929000" cy="506700"/>
          </a:xfrm>
          <a:prstGeom prst="roundRect">
            <a:avLst>
              <a:gd name="adj" fmla="val 16667"/>
            </a:avLst>
          </a:prstGeom>
          <a:solidFill>
            <a:srgbClr val="FFB703"/>
          </a:solidFill>
          <a:ln>
            <a:noFill/>
          </a:ln>
        </p:spPr>
        <p:txBody>
          <a:bodyPr spcFirstLastPara="1" wrap="square" lIns="91425" tIns="91425" rIns="91425" bIns="91425" anchor="ctr" anchorCtr="0">
            <a:noAutofit/>
          </a:bodyPr>
          <a:lstStyle/>
          <a:p>
            <a:pPr algn="ctr">
              <a:buSzPts val="2000"/>
            </a:pPr>
            <a:r>
              <a:rPr lang="en-GB" sz="2000" b="1" i="0" u="none" strike="noStrike" cap="none">
                <a:solidFill>
                  <a:schemeClr val="dk1"/>
                </a:solidFill>
                <a:latin typeface="Arial"/>
                <a:ea typeface="Arial"/>
                <a:cs typeface="Arial"/>
                <a:sym typeface="Arial"/>
              </a:rPr>
              <a:t>Your voice matters</a:t>
            </a:r>
            <a:r>
              <a:rPr lang="en-GB" sz="2000" b="1">
                <a:solidFill>
                  <a:schemeClr val="dk1"/>
                </a:solidFill>
              </a:rPr>
              <a:t> -</a:t>
            </a:r>
            <a:r>
              <a:rPr lang="en-GB" sz="2000" b="1" i="0" u="none" strike="noStrike" cap="none">
                <a:solidFill>
                  <a:schemeClr val="dk1"/>
                </a:solidFill>
                <a:latin typeface="Arial"/>
                <a:ea typeface="Arial"/>
                <a:cs typeface="Arial"/>
                <a:sym typeface="Arial"/>
              </a:rPr>
              <a:t> make sure it gets heard! </a:t>
            </a:r>
            <a:endParaRPr sz="1400" b="1" i="0" u="none" strike="noStrike" cap="none">
              <a:solidFill>
                <a:schemeClr val="dk1"/>
              </a:solidFill>
              <a:latin typeface="Montserrat"/>
              <a:ea typeface="Montserrat"/>
              <a:cs typeface="Montserrat"/>
              <a:sym typeface="Montserra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6"/>
        <p:cNvGrpSpPr/>
        <p:nvPr/>
      </p:nvGrpSpPr>
      <p:grpSpPr>
        <a:xfrm>
          <a:off x="0" y="0"/>
          <a:ext cx="0" cy="0"/>
          <a:chOff x="0" y="0"/>
          <a:chExt cx="0" cy="0"/>
        </a:xfrm>
      </p:grpSpPr>
      <p:pic>
        <p:nvPicPr>
          <p:cNvPr id="2" name="Picture 1" descr="change the colour of this image so it is varying transparencies of the collour hex code aa9cf6">
            <a:extLst>
              <a:ext uri="{FF2B5EF4-FFF2-40B4-BE49-F238E27FC236}">
                <a16:creationId xmlns:a16="http://schemas.microsoft.com/office/drawing/2014/main" id="{C84C0EDB-A2C7-B319-2D85-38F65A0247A8}"/>
              </a:ext>
            </a:extLst>
          </p:cNvPr>
          <p:cNvPicPr>
            <a:picLocks noChangeAspect="1"/>
          </p:cNvPicPr>
          <p:nvPr/>
        </p:nvPicPr>
        <p:blipFill>
          <a:blip r:embed="rId3"/>
          <a:srcRect l="980" t="29636" b="43411"/>
          <a:stretch>
            <a:fillRect/>
          </a:stretch>
        </p:blipFill>
        <p:spPr>
          <a:xfrm>
            <a:off x="-413" y="2490547"/>
            <a:ext cx="9125610" cy="1855033"/>
          </a:xfrm>
          <a:prstGeom prst="rect">
            <a:avLst/>
          </a:prstGeom>
        </p:spPr>
      </p:pic>
      <p:sp>
        <p:nvSpPr>
          <p:cNvPr id="458" name="Google Shape;458;p34"/>
          <p:cNvSpPr txBox="1"/>
          <p:nvPr/>
        </p:nvSpPr>
        <p:spPr>
          <a:xfrm>
            <a:off x="509500" y="933164"/>
            <a:ext cx="4267200" cy="708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400"/>
              <a:buFont typeface="Arial"/>
              <a:buNone/>
            </a:pPr>
            <a:r>
              <a:rPr lang="en-GB" sz="3400" b="1" i="0" u="none" strike="noStrike" cap="none">
                <a:solidFill>
                  <a:schemeClr val="dk1"/>
                </a:solidFill>
                <a:latin typeface="Arial"/>
                <a:ea typeface="Arial"/>
                <a:cs typeface="Arial"/>
                <a:sym typeface="Arial"/>
              </a:rPr>
              <a:t>Thank You!</a:t>
            </a:r>
            <a:endParaRPr sz="3400" b="1" i="0" u="none" strike="noStrike" cap="none">
              <a:solidFill>
                <a:schemeClr val="dk1"/>
              </a:solidFill>
              <a:latin typeface="Arial"/>
              <a:ea typeface="Arial"/>
              <a:cs typeface="Arial"/>
              <a:sym typeface="Arial"/>
            </a:endParaRPr>
          </a:p>
        </p:txBody>
      </p:sp>
      <p:pic>
        <p:nvPicPr>
          <p:cNvPr id="459" name="Google Shape;459;p34"/>
          <p:cNvPicPr preferRelativeResize="0"/>
          <p:nvPr/>
        </p:nvPicPr>
        <p:blipFill rotWithShape="1">
          <a:blip r:embed="rId4">
            <a:alphaModFix/>
          </a:blip>
          <a:srcRect/>
          <a:stretch/>
        </p:blipFill>
        <p:spPr>
          <a:xfrm>
            <a:off x="7511000" y="4141775"/>
            <a:ext cx="1217475" cy="1217475"/>
          </a:xfrm>
          <a:prstGeom prst="rect">
            <a:avLst/>
          </a:prstGeom>
          <a:noFill/>
          <a:ln>
            <a:noFill/>
          </a:ln>
        </p:spPr>
      </p:pic>
      <p:pic>
        <p:nvPicPr>
          <p:cNvPr id="460" name="Google Shape;460;p34"/>
          <p:cNvPicPr preferRelativeResize="0"/>
          <p:nvPr/>
        </p:nvPicPr>
        <p:blipFill rotWithShape="1">
          <a:blip r:embed="rId5">
            <a:alphaModFix/>
          </a:blip>
          <a:srcRect/>
          <a:stretch/>
        </p:blipFill>
        <p:spPr>
          <a:xfrm>
            <a:off x="509500" y="4441988"/>
            <a:ext cx="1480269" cy="506676"/>
          </a:xfrm>
          <a:prstGeom prst="rect">
            <a:avLst/>
          </a:prstGeom>
          <a:noFill/>
          <a:ln>
            <a:noFill/>
          </a:ln>
        </p:spPr>
      </p:pic>
      <p:sp>
        <p:nvSpPr>
          <p:cNvPr id="461" name="Google Shape;461;p34"/>
          <p:cNvSpPr txBox="1"/>
          <p:nvPr/>
        </p:nvSpPr>
        <p:spPr>
          <a:xfrm>
            <a:off x="2520150" y="4470913"/>
            <a:ext cx="41037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a:solidFill>
                  <a:schemeClr val="dk1"/>
                </a:solidFill>
                <a:latin typeface="Arial"/>
                <a:ea typeface="Arial"/>
                <a:cs typeface="Arial"/>
                <a:sym typeface="Arial"/>
              </a:rPr>
              <a:t>Funded by the Greater London Authority, City Hall, Kamal Churchie Way, London, E16 1ZE</a:t>
            </a:r>
            <a:endParaRPr sz="1100" b="0" i="0" u="none" strike="noStrike" cap="none">
              <a:solidFill>
                <a:schemeClr val="dk1"/>
              </a:solidFill>
              <a:latin typeface="Arial"/>
              <a:ea typeface="Arial"/>
              <a:cs typeface="Arial"/>
              <a:sym typeface="Arial"/>
            </a:endParaRPr>
          </a:p>
        </p:txBody>
      </p:sp>
      <p:cxnSp>
        <p:nvCxnSpPr>
          <p:cNvPr id="462" name="Google Shape;462;p34"/>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463" name="Google Shape;463;p34"/>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64" name="Google Shape;464;p34"/>
          <p:cNvPicPr preferRelativeResize="0"/>
          <p:nvPr/>
        </p:nvPicPr>
        <p:blipFill rotWithShape="1">
          <a:blip r:embed="rId6">
            <a:alphaModFix/>
          </a:blip>
          <a:srcRect/>
          <a:stretch/>
        </p:blipFill>
        <p:spPr>
          <a:xfrm>
            <a:off x="2661938" y="214125"/>
            <a:ext cx="3820125" cy="280150"/>
          </a:xfrm>
          <a:prstGeom prst="rect">
            <a:avLst/>
          </a:prstGeom>
          <a:noFill/>
          <a:ln>
            <a:noFill/>
          </a:ln>
        </p:spPr>
      </p:pic>
      <p:sp>
        <p:nvSpPr>
          <p:cNvPr id="465" name="Google Shape;465;p34"/>
          <p:cNvSpPr txBox="1"/>
          <p:nvPr/>
        </p:nvSpPr>
        <p:spPr>
          <a:xfrm>
            <a:off x="527799" y="1641165"/>
            <a:ext cx="6819351" cy="1123401"/>
          </a:xfrm>
          <a:prstGeom prst="rect">
            <a:avLst/>
          </a:prstGeom>
          <a:noFill/>
          <a:ln>
            <a:noFill/>
          </a:ln>
        </p:spPr>
        <p:txBody>
          <a:bodyPr spcFirstLastPara="1" wrap="square" lIns="91425" tIns="91425" rIns="91425" bIns="91425" anchor="t" anchorCtr="0">
            <a:noAutofit/>
          </a:bodyPr>
          <a:lstStyle/>
          <a:p>
            <a:pPr>
              <a:buSzPts val="1400"/>
            </a:pPr>
            <a:r>
              <a:rPr lang="en-GB" sz="1600" b="0" i="0" u="none" strike="noStrike" cap="none">
                <a:solidFill>
                  <a:schemeClr val="dk1"/>
                </a:solidFill>
                <a:latin typeface="Arial"/>
                <a:ea typeface="Arial"/>
                <a:cs typeface="Arial"/>
                <a:sym typeface="Arial"/>
              </a:rPr>
              <a:t>For more information: </a:t>
            </a:r>
            <a:r>
              <a:rPr lang="en-GB" sz="1600" b="1" i="0" u="none" strike="noStrike" cap="none">
                <a:solidFill>
                  <a:schemeClr val="dk1"/>
                </a:solidFill>
                <a:latin typeface="Arial"/>
                <a:ea typeface="Arial"/>
                <a:cs typeface="Arial"/>
                <a:sym typeface="Arial"/>
              </a:rPr>
              <a:t>democracy@london.gov.uk</a:t>
            </a:r>
            <a:endParaRPr lang="en-US" sz="1600" b="1" i="0" u="none" strike="noStrike" cap="none">
              <a:solidFill>
                <a:schemeClr val="dk1"/>
              </a:solidFill>
              <a:latin typeface="Arial"/>
              <a:ea typeface="Arial"/>
              <a:cs typeface="Arial"/>
            </a:endParaRPr>
          </a:p>
          <a:p>
            <a:pPr marL="0" marR="0" lvl="0" indent="0" algn="l" rtl="0">
              <a:lnSpc>
                <a:spcPct val="100000"/>
              </a:lnSpc>
              <a:spcBef>
                <a:spcPts val="0"/>
              </a:spcBef>
              <a:spcAft>
                <a:spcPts val="0"/>
              </a:spcAft>
              <a:buClr>
                <a:schemeClr val="dk1"/>
              </a:buClr>
              <a:buSzPts val="1100"/>
              <a:buFont typeface="Arial"/>
              <a:buNone/>
            </a:pPr>
            <a:endParaRPr sz="1600" b="0" i="0" u="none" strike="noStrike" cap="none">
              <a:solidFill>
                <a:schemeClr val="dk1"/>
              </a:solidFill>
              <a:latin typeface="Arial"/>
              <a:ea typeface="Arial"/>
              <a:cs typeface="Arial"/>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a:solidFill>
                <a:schemeClr val="dk1"/>
              </a:solidFill>
              <a:latin typeface="Arial"/>
              <a:ea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9"/>
        <p:cNvGrpSpPr/>
        <p:nvPr/>
      </p:nvGrpSpPr>
      <p:grpSpPr>
        <a:xfrm>
          <a:off x="0" y="0"/>
          <a:ext cx="0" cy="0"/>
          <a:chOff x="0" y="0"/>
          <a:chExt cx="0" cy="0"/>
        </a:xfrm>
      </p:grpSpPr>
      <p:sp>
        <p:nvSpPr>
          <p:cNvPr id="110" name="Google Shape;110;g2f35b88d5e6_0_22"/>
          <p:cNvSpPr/>
          <p:nvPr/>
        </p:nvSpPr>
        <p:spPr>
          <a:xfrm>
            <a:off x="902726" y="2304489"/>
            <a:ext cx="7327500" cy="1217400"/>
          </a:xfrm>
          <a:prstGeom prst="roundRect">
            <a:avLst>
              <a:gd name="adj" fmla="val 16667"/>
            </a:avLst>
          </a:prstGeom>
          <a:solidFill>
            <a:srgbClr val="FB8500"/>
          </a:solidFill>
          <a:ln>
            <a:noFill/>
          </a:ln>
        </p:spPr>
        <p:txBody>
          <a:bodyPr spcFirstLastPara="1" wrap="square" lIns="91425" tIns="91425" rIns="91425" bIns="91425" anchor="ctr" anchorCtr="0">
            <a:noAutofit/>
          </a:bodyPr>
          <a:lstStyle/>
          <a:p>
            <a:pPr algn="ctr">
              <a:buSzPts val="2000"/>
            </a:pPr>
            <a:r>
              <a:rPr lang="en-GB" sz="2400" b="0" i="0" u="none" strike="noStrike" cap="none">
                <a:solidFill>
                  <a:schemeClr val="dk1"/>
                </a:solidFill>
                <a:latin typeface="Arial"/>
                <a:ea typeface="Arial"/>
                <a:cs typeface="Arial"/>
                <a:sym typeface="Arial"/>
              </a:rPr>
              <a:t>Put your hand up if you, or someone you know, has </a:t>
            </a:r>
            <a:r>
              <a:rPr lang="en-GB" sz="2400">
                <a:solidFill>
                  <a:schemeClr val="dk1"/>
                </a:solidFill>
              </a:rPr>
              <a:t>done this...</a:t>
            </a:r>
            <a:endParaRPr lang="en-GB" sz="2400" b="0" i="0" u="none" strike="noStrike" cap="none">
              <a:solidFill>
                <a:schemeClr val="dk1"/>
              </a:solidFill>
              <a:latin typeface="Arial"/>
              <a:ea typeface="Arial"/>
              <a:cs typeface="Arial"/>
            </a:endParaRPr>
          </a:p>
        </p:txBody>
      </p:sp>
      <p:pic>
        <p:nvPicPr>
          <p:cNvPr id="111" name="Google Shape;111;g2f35b88d5e6_0_22"/>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12" name="Google Shape;112;g2f35b88d5e6_0_22"/>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13" name="Google Shape;113;g2f35b88d5e6_0_22"/>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14" name="Google Shape;114;g2f35b88d5e6_0_22"/>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15" name="Google Shape;115;g2f35b88d5e6_0_22"/>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16" name="Google Shape;116;g2f35b88d5e6_0_22"/>
          <p:cNvSpPr/>
          <p:nvPr/>
        </p:nvSpPr>
        <p:spPr>
          <a:xfrm>
            <a:off x="1764017" y="1139550"/>
            <a:ext cx="5613005" cy="704033"/>
          </a:xfrm>
          <a:prstGeom prst="roundRect">
            <a:avLst>
              <a:gd name="adj" fmla="val 16667"/>
            </a:avLst>
          </a:prstGeom>
          <a:solidFill>
            <a:srgbClr val="FB85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800" b="0" i="0" u="none" strike="noStrike" cap="none">
                <a:solidFill>
                  <a:schemeClr val="dk1"/>
                </a:solidFill>
                <a:latin typeface="Arial"/>
                <a:ea typeface="Arial"/>
                <a:cs typeface="Arial"/>
                <a:sym typeface="Arial"/>
              </a:rPr>
              <a:t>Let’s look at some </a:t>
            </a:r>
            <a:r>
              <a:rPr lang="en-GB" sz="2800">
                <a:solidFill>
                  <a:schemeClr val="dk1"/>
                </a:solidFill>
              </a:rPr>
              <a:t>activities</a:t>
            </a:r>
            <a:r>
              <a:rPr lang="en-GB" sz="2800" b="0" i="0" u="none" strike="noStrike" cap="none">
                <a:solidFill>
                  <a:schemeClr val="dk1"/>
                </a:solidFill>
                <a:latin typeface="Arial"/>
                <a:ea typeface="Arial"/>
                <a:cs typeface="Arial"/>
                <a:sym typeface="Arial"/>
              </a:rPr>
              <a:t>!</a:t>
            </a:r>
            <a:endParaRPr sz="1800" b="0" i="0" u="none" strike="noStrike" cap="none">
              <a:solidFill>
                <a:schemeClr val="dk1"/>
              </a:solidFill>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0"/>
        <p:cNvGrpSpPr/>
        <p:nvPr/>
      </p:nvGrpSpPr>
      <p:grpSpPr>
        <a:xfrm>
          <a:off x="0" y="0"/>
          <a:ext cx="0" cy="0"/>
          <a:chOff x="0" y="0"/>
          <a:chExt cx="0" cy="0"/>
        </a:xfrm>
      </p:grpSpPr>
      <p:pic>
        <p:nvPicPr>
          <p:cNvPr id="121" name="Google Shape;121;g2f35b88d5e6_0_3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22" name="Google Shape;122;g2f35b88d5e6_0_3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23" name="Google Shape;123;g2f35b88d5e6_0_3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24" name="Google Shape;124;g2f35b88d5e6_0_3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25" name="Google Shape;125;g2f35b88d5e6_0_3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26" name="Google Shape;126;g2f35b88d5e6_0_33"/>
          <p:cNvSpPr/>
          <p:nvPr/>
        </p:nvSpPr>
        <p:spPr>
          <a:xfrm>
            <a:off x="2225176" y="860774"/>
            <a:ext cx="4911371" cy="429095"/>
          </a:xfrm>
          <a:prstGeom prst="roundRect">
            <a:avLst>
              <a:gd name="adj" fmla="val 9609"/>
            </a:avLst>
          </a:prstGeom>
          <a:solidFill>
            <a:srgbClr val="FB8500"/>
          </a:solidFill>
          <a:ln w="19050" cap="flat" cmpd="sng">
            <a:solidFill>
              <a:srgbClr val="FB8500"/>
            </a:solidFill>
            <a:prstDash val="solid"/>
            <a:round/>
            <a:headEnd type="none" w="sm" len="sm"/>
            <a:tailEnd type="none" w="sm" len="sm"/>
          </a:ln>
        </p:spPr>
        <p:txBody>
          <a:bodyPr spcFirstLastPara="1" wrap="square" lIns="91425" tIns="91425" rIns="91425" bIns="91425" anchor="t" anchorCtr="0">
            <a:noAutofit/>
          </a:bodyPr>
          <a:lstStyle/>
          <a:p>
            <a:pPr algn="ctr">
              <a:buSzPts val="1600"/>
            </a:pPr>
            <a:r>
              <a:rPr lang="en-GB" sz="1600" b="1" i="0" u="none" strike="noStrike" cap="none">
                <a:solidFill>
                  <a:schemeClr val="dk1"/>
                </a:solidFill>
                <a:latin typeface="Arial"/>
                <a:ea typeface="Arial"/>
                <a:cs typeface="Arial"/>
                <a:sym typeface="Arial"/>
              </a:rPr>
              <a:t>These </a:t>
            </a:r>
            <a:r>
              <a:rPr lang="en-GB" sz="1600" b="1">
                <a:solidFill>
                  <a:schemeClr val="dk1"/>
                </a:solidFill>
              </a:rPr>
              <a:t>activities </a:t>
            </a:r>
            <a:r>
              <a:rPr lang="en-GB" sz="1600" b="1" i="0" u="none" strike="noStrike" cap="none">
                <a:solidFill>
                  <a:schemeClr val="dk1"/>
                </a:solidFill>
                <a:latin typeface="Arial"/>
                <a:ea typeface="Arial"/>
                <a:cs typeface="Arial"/>
                <a:sym typeface="Arial"/>
              </a:rPr>
              <a:t>are</a:t>
            </a:r>
            <a:r>
              <a:rPr lang="en-GB" sz="1600" b="1">
                <a:solidFill>
                  <a:schemeClr val="dk1"/>
                </a:solidFill>
              </a:rPr>
              <a:t> called </a:t>
            </a:r>
            <a:r>
              <a:rPr lang="en-GB" sz="1600" b="1" u="sng">
                <a:solidFill>
                  <a:schemeClr val="dk1"/>
                </a:solidFill>
              </a:rPr>
              <a:t>civic participation</a:t>
            </a:r>
            <a:r>
              <a:rPr lang="en-GB" sz="1600" b="0" i="0" u="none" strike="noStrike" cap="none">
                <a:solidFill>
                  <a:schemeClr val="dk1"/>
                </a:solidFill>
                <a:latin typeface="Arial"/>
                <a:ea typeface="Arial"/>
                <a:cs typeface="Arial"/>
                <a:sym typeface="Arial"/>
              </a:rPr>
              <a:t>: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127" name="Google Shape;127;g2f35b88d5e6_0_33"/>
          <p:cNvPicPr preferRelativeResize="0"/>
          <p:nvPr/>
        </p:nvPicPr>
        <p:blipFill rotWithShape="1">
          <a:blip r:embed="rId6">
            <a:alphaModFix/>
          </a:blip>
          <a:srcRect/>
          <a:stretch/>
        </p:blipFill>
        <p:spPr>
          <a:xfrm>
            <a:off x="2226368" y="1447300"/>
            <a:ext cx="2511350" cy="2511350"/>
          </a:xfrm>
          <a:prstGeom prst="rect">
            <a:avLst/>
          </a:prstGeom>
          <a:noFill/>
          <a:ln>
            <a:noFill/>
          </a:ln>
        </p:spPr>
      </p:pic>
      <p:pic>
        <p:nvPicPr>
          <p:cNvPr id="128" name="Google Shape;128;g2f35b88d5e6_0_33"/>
          <p:cNvPicPr preferRelativeResize="0"/>
          <p:nvPr/>
        </p:nvPicPr>
        <p:blipFill rotWithShape="1">
          <a:blip r:embed="rId7">
            <a:alphaModFix/>
          </a:blip>
          <a:srcRect/>
          <a:stretch/>
        </p:blipFill>
        <p:spPr>
          <a:xfrm>
            <a:off x="4802575" y="1378275"/>
            <a:ext cx="1961925" cy="1961925"/>
          </a:xfrm>
          <a:prstGeom prst="rect">
            <a:avLst/>
          </a:prstGeom>
          <a:noFill/>
          <a:ln>
            <a:noFill/>
          </a:ln>
        </p:spPr>
      </p:pic>
      <p:pic>
        <p:nvPicPr>
          <p:cNvPr id="129" name="Google Shape;129;g2f35b88d5e6_0_33"/>
          <p:cNvPicPr preferRelativeResize="0"/>
          <p:nvPr/>
        </p:nvPicPr>
        <p:blipFill rotWithShape="1">
          <a:blip r:embed="rId8">
            <a:alphaModFix/>
          </a:blip>
          <a:srcRect/>
          <a:stretch/>
        </p:blipFill>
        <p:spPr>
          <a:xfrm>
            <a:off x="202000" y="1309587"/>
            <a:ext cx="1757225" cy="1757205"/>
          </a:xfrm>
          <a:prstGeom prst="rect">
            <a:avLst/>
          </a:prstGeom>
          <a:noFill/>
          <a:ln>
            <a:noFill/>
          </a:ln>
        </p:spPr>
      </p:pic>
      <p:pic>
        <p:nvPicPr>
          <p:cNvPr id="130" name="Google Shape;130;g2f35b88d5e6_0_33"/>
          <p:cNvPicPr preferRelativeResize="0"/>
          <p:nvPr/>
        </p:nvPicPr>
        <p:blipFill rotWithShape="1">
          <a:blip r:embed="rId9">
            <a:alphaModFix/>
          </a:blip>
          <a:srcRect/>
          <a:stretch/>
        </p:blipFill>
        <p:spPr>
          <a:xfrm>
            <a:off x="6917000" y="1784322"/>
            <a:ext cx="1837300" cy="1837300"/>
          </a:xfrm>
          <a:prstGeom prst="rect">
            <a:avLst/>
          </a:prstGeom>
          <a:noFill/>
          <a:ln>
            <a:noFill/>
          </a:ln>
        </p:spPr>
      </p:pic>
      <p:sp>
        <p:nvSpPr>
          <p:cNvPr id="131" name="Google Shape;131;g2f35b88d5e6_0_33"/>
          <p:cNvSpPr/>
          <p:nvPr/>
        </p:nvSpPr>
        <p:spPr>
          <a:xfrm>
            <a:off x="91679" y="3068856"/>
            <a:ext cx="1971300" cy="631800"/>
          </a:xfrm>
          <a:prstGeom prst="roundRect">
            <a:avLst>
              <a:gd name="adj" fmla="val 9609"/>
            </a:avLst>
          </a:prstGeom>
          <a:solidFill>
            <a:srgbClr val="FB8500"/>
          </a:solidFill>
          <a:ln w="19050" cap="flat" cmpd="sng">
            <a:solidFill>
              <a:srgbClr val="FB85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Starting or signing </a:t>
            </a:r>
            <a:r>
              <a:rPr lang="en-GB" sz="1400" b="1" i="0" u="none" strike="noStrike" cap="none">
                <a:solidFill>
                  <a:schemeClr val="dk1"/>
                </a:solidFill>
                <a:latin typeface="Arial"/>
                <a:ea typeface="Arial"/>
                <a:cs typeface="Arial"/>
                <a:sym typeface="Arial"/>
              </a:rPr>
              <a:t>petitions </a:t>
            </a:r>
            <a:endParaRPr sz="14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32" name="Google Shape;132;g2f35b88d5e6_0_33"/>
          <p:cNvSpPr/>
          <p:nvPr/>
        </p:nvSpPr>
        <p:spPr>
          <a:xfrm>
            <a:off x="2401150" y="3494450"/>
            <a:ext cx="2161800" cy="631800"/>
          </a:xfrm>
          <a:prstGeom prst="roundRect">
            <a:avLst>
              <a:gd name="adj" fmla="val 9609"/>
            </a:avLst>
          </a:prstGeom>
          <a:solidFill>
            <a:srgbClr val="FB8500"/>
          </a:solidFill>
          <a:ln w="19050" cap="flat" cmpd="sng">
            <a:solidFill>
              <a:srgbClr val="FB85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Taking part in peaceful, legal </a:t>
            </a:r>
            <a:r>
              <a:rPr lang="en-GB" sz="1400" b="1" i="0" u="none" strike="noStrike" cap="none">
                <a:solidFill>
                  <a:schemeClr val="dk1"/>
                </a:solidFill>
                <a:latin typeface="Arial"/>
                <a:ea typeface="Arial"/>
                <a:cs typeface="Arial"/>
                <a:sym typeface="Arial"/>
              </a:rPr>
              <a:t>protest</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33" name="Google Shape;133;g2f35b88d5e6_0_33"/>
          <p:cNvSpPr/>
          <p:nvPr/>
        </p:nvSpPr>
        <p:spPr>
          <a:xfrm>
            <a:off x="4713664" y="3068136"/>
            <a:ext cx="1938455" cy="756322"/>
          </a:xfrm>
          <a:prstGeom prst="roundRect">
            <a:avLst>
              <a:gd name="adj" fmla="val 9609"/>
            </a:avLst>
          </a:prstGeom>
          <a:solidFill>
            <a:srgbClr val="FB8500"/>
          </a:solidFill>
          <a:ln w="19050" cap="flat" cmpd="sng">
            <a:solidFill>
              <a:srgbClr val="FB8500"/>
            </a:solidFill>
            <a:prstDash val="solid"/>
            <a:round/>
            <a:headEnd type="none" w="sm" len="sm"/>
            <a:tailEnd type="none" w="sm" len="sm"/>
          </a:ln>
        </p:spPr>
        <p:txBody>
          <a:bodyPr spcFirstLastPara="1" wrap="square" lIns="91425" tIns="91425" rIns="91425" bIns="91425" anchor="t" anchorCtr="0">
            <a:noAutofit/>
          </a:bodyPr>
          <a:lstStyle/>
          <a:p>
            <a:pPr algn="ctr"/>
            <a:r>
              <a:rPr lang="en-GB" b="1">
                <a:solidFill>
                  <a:schemeClr val="dk1"/>
                </a:solidFill>
              </a:rPr>
              <a:t>Organising </a:t>
            </a:r>
            <a:r>
              <a:rPr lang="en-GB">
                <a:solidFill>
                  <a:schemeClr val="dk1"/>
                </a:solidFill>
              </a:rPr>
              <a:t>things in your local</a:t>
            </a:r>
            <a:r>
              <a:rPr lang="en-GB" b="1">
                <a:solidFill>
                  <a:schemeClr val="dk1"/>
                </a:solidFill>
              </a:rPr>
              <a:t> community</a:t>
            </a:r>
          </a:p>
        </p:txBody>
      </p:sp>
      <p:sp>
        <p:nvSpPr>
          <p:cNvPr id="134" name="Google Shape;134;g2f35b88d5e6_0_33"/>
          <p:cNvSpPr/>
          <p:nvPr/>
        </p:nvSpPr>
        <p:spPr>
          <a:xfrm>
            <a:off x="7150000" y="3557000"/>
            <a:ext cx="1371300" cy="506700"/>
          </a:xfrm>
          <a:prstGeom prst="roundRect">
            <a:avLst>
              <a:gd name="adj" fmla="val 9609"/>
            </a:avLst>
          </a:prstGeom>
          <a:solidFill>
            <a:srgbClr val="FB8500"/>
          </a:solidFill>
          <a:ln w="19050" cap="flat" cmpd="sng">
            <a:solidFill>
              <a:srgbClr val="FB85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Volunteering</a:t>
            </a:r>
            <a:endParaRPr sz="14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8"/>
        <p:cNvGrpSpPr/>
        <p:nvPr/>
      </p:nvGrpSpPr>
      <p:grpSpPr>
        <a:xfrm>
          <a:off x="0" y="0"/>
          <a:ext cx="0" cy="0"/>
          <a:chOff x="0" y="0"/>
          <a:chExt cx="0" cy="0"/>
        </a:xfrm>
      </p:grpSpPr>
      <p:pic>
        <p:nvPicPr>
          <p:cNvPr id="139" name="Google Shape;139;g2f35b88d5e6_0_5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40" name="Google Shape;140;g2f35b88d5e6_0_5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41" name="Google Shape;141;g2f35b88d5e6_0_51"/>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42" name="Google Shape;142;g2f35b88d5e6_0_5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43" name="Google Shape;143;g2f35b88d5e6_0_51"/>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44" name="Google Shape;144;g2f35b88d5e6_0_51"/>
          <p:cNvSpPr/>
          <p:nvPr/>
        </p:nvSpPr>
        <p:spPr>
          <a:xfrm>
            <a:off x="1980977" y="860775"/>
            <a:ext cx="5609027" cy="429095"/>
          </a:xfrm>
          <a:prstGeom prst="roundRect">
            <a:avLst>
              <a:gd name="adj" fmla="val 9609"/>
            </a:avLst>
          </a:prstGeom>
          <a:solidFill>
            <a:srgbClr val="FFB703"/>
          </a:solidFill>
          <a:ln w="19050" cap="flat" cmpd="sng">
            <a:solidFill>
              <a:srgbClr val="FFC000"/>
            </a:solidFill>
            <a:prstDash val="solid"/>
            <a:round/>
            <a:headEnd type="none" w="sm" len="sm"/>
            <a:tailEnd type="none" w="sm" len="sm"/>
          </a:ln>
        </p:spPr>
        <p:txBody>
          <a:bodyPr spcFirstLastPara="1" wrap="square" lIns="91425" tIns="91425" rIns="91425" bIns="91425" anchor="t" anchorCtr="0">
            <a:noAutofit/>
          </a:bodyPr>
          <a:lstStyle/>
          <a:p>
            <a:pPr algn="ctr"/>
            <a:r>
              <a:rPr lang="en-GB" sz="1600" b="1" i="0" u="none" strike="noStrike" cap="none">
                <a:solidFill>
                  <a:schemeClr val="dk1"/>
                </a:solidFill>
                <a:latin typeface="Arial"/>
                <a:ea typeface="Arial"/>
                <a:cs typeface="Arial"/>
                <a:sym typeface="Arial"/>
              </a:rPr>
              <a:t>These </a:t>
            </a:r>
            <a:r>
              <a:rPr lang="en-GB" sz="1600" b="1">
                <a:solidFill>
                  <a:schemeClr val="dk1"/>
                </a:solidFill>
              </a:rPr>
              <a:t>activities </a:t>
            </a:r>
            <a:r>
              <a:rPr lang="en-GB" sz="1600" b="1" i="0" u="none" strike="noStrike" cap="none">
                <a:solidFill>
                  <a:schemeClr val="dk1"/>
                </a:solidFill>
                <a:latin typeface="Arial"/>
                <a:ea typeface="Arial"/>
                <a:cs typeface="Arial"/>
                <a:sym typeface="Arial"/>
              </a:rPr>
              <a:t>are </a:t>
            </a:r>
            <a:r>
              <a:rPr lang="en-GB" sz="1600" b="1">
                <a:solidFill>
                  <a:schemeClr val="dk1"/>
                </a:solidFill>
              </a:rPr>
              <a:t>called </a:t>
            </a:r>
            <a:r>
              <a:rPr lang="en-GB" sz="1600" b="1" u="sng">
                <a:solidFill>
                  <a:schemeClr val="dk1"/>
                </a:solidFill>
              </a:rPr>
              <a:t>democratic participation</a:t>
            </a:r>
            <a:r>
              <a:rPr lang="en-GB" sz="1600" b="0" i="0" u="none" strike="noStrike" cap="none">
                <a:solidFill>
                  <a:schemeClr val="dk1"/>
                </a:solidFill>
                <a:latin typeface="Arial"/>
                <a:ea typeface="Arial"/>
                <a:cs typeface="Arial"/>
                <a:sym typeface="Arial"/>
              </a:rPr>
              <a:t>: </a:t>
            </a:r>
            <a:endParaRPr lang="en-US" sz="1600">
              <a:solidFill>
                <a:schemeClr val="dk1"/>
              </a:solidFill>
            </a:endParaRPr>
          </a:p>
          <a:p>
            <a:pPr marL="0" marR="0" lvl="0" indent="0">
              <a:lnSpc>
                <a:spcPct val="100000"/>
              </a:lnSpc>
              <a:spcBef>
                <a:spcPts val="0"/>
              </a:spcBef>
              <a:spcAft>
                <a:spcPts val="0"/>
              </a:spcAft>
              <a:buNone/>
            </a:pPr>
            <a:endParaRPr lang="en-US" sz="1400" b="0" i="0" u="none" strike="noStrike" cap="none">
              <a:solidFill>
                <a:schemeClr val="dk1"/>
              </a:solidFill>
              <a:latin typeface="Arial"/>
              <a:ea typeface="Arial"/>
              <a:cs typeface="Arial"/>
            </a:endParaRPr>
          </a:p>
          <a:p>
            <a:pPr marL="0" marR="0" lvl="0" indent="0" algn="ctr">
              <a:lnSpc>
                <a:spcPct val="100000"/>
              </a:lnSpc>
              <a:spcBef>
                <a:spcPts val="0"/>
              </a:spcBef>
              <a:spcAft>
                <a:spcPts val="0"/>
              </a:spcAft>
              <a:buSzPts val="1600"/>
              <a:buFont typeface="Arial"/>
              <a:buNone/>
            </a:pPr>
            <a:endParaRPr lang="en-GB" sz="1600" b="0" i="0" u="none" strike="noStrike" cap="none">
              <a:solidFill>
                <a:schemeClr val="dk1"/>
              </a:solidFill>
              <a:latin typeface="Arial"/>
              <a:ea typeface="Arial"/>
              <a:cs typeface="Arial"/>
            </a:endParaRPr>
          </a:p>
        </p:txBody>
      </p:sp>
      <p:sp>
        <p:nvSpPr>
          <p:cNvPr id="145" name="Google Shape;145;g2f35b88d5e6_0_51"/>
          <p:cNvSpPr/>
          <p:nvPr/>
        </p:nvSpPr>
        <p:spPr>
          <a:xfrm>
            <a:off x="152399" y="3075425"/>
            <a:ext cx="2009100" cy="631800"/>
          </a:xfrm>
          <a:prstGeom prst="roundRect">
            <a:avLst>
              <a:gd name="adj" fmla="val 9609"/>
            </a:avLst>
          </a:prstGeom>
          <a:solidFill>
            <a:srgbClr val="FFB703"/>
          </a:solidFill>
          <a:ln w="19050" cap="flat" cmpd="sng">
            <a:solidFill>
              <a:srgbClr val="FFC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Registering</a:t>
            </a:r>
            <a:r>
              <a:rPr lang="en-GB" sz="1400" b="0" i="0" u="none" strike="noStrike" cap="none">
                <a:solidFill>
                  <a:schemeClr val="dk1"/>
                </a:solidFill>
                <a:latin typeface="Arial"/>
                <a:ea typeface="Arial"/>
                <a:cs typeface="Arial"/>
                <a:sym typeface="Arial"/>
              </a:rPr>
              <a:t> to </a:t>
            </a:r>
            <a:r>
              <a:rPr lang="en-GB" sz="1400" b="1" i="0" u="none" strike="noStrike" cap="none">
                <a:solidFill>
                  <a:schemeClr val="dk1"/>
                </a:solidFill>
                <a:latin typeface="Arial"/>
                <a:ea typeface="Arial"/>
                <a:cs typeface="Arial"/>
                <a:sym typeface="Arial"/>
              </a:rPr>
              <a:t>vote</a:t>
            </a:r>
            <a:r>
              <a:rPr lang="en-GB" sz="1400" b="0" i="0" u="none" strike="noStrike" cap="none">
                <a:solidFill>
                  <a:schemeClr val="dk1"/>
                </a:solidFill>
                <a:latin typeface="Arial"/>
                <a:ea typeface="Arial"/>
                <a:cs typeface="Arial"/>
                <a:sym typeface="Arial"/>
              </a:rPr>
              <a:t> </a:t>
            </a:r>
            <a:endParaRPr sz="14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46" name="Google Shape;146;g2f35b88d5e6_0_51"/>
          <p:cNvSpPr/>
          <p:nvPr/>
        </p:nvSpPr>
        <p:spPr>
          <a:xfrm>
            <a:off x="2401150" y="3494450"/>
            <a:ext cx="2161800" cy="631800"/>
          </a:xfrm>
          <a:prstGeom prst="roundRect">
            <a:avLst>
              <a:gd name="adj" fmla="val 9609"/>
            </a:avLst>
          </a:prstGeom>
          <a:solidFill>
            <a:srgbClr val="FFB703"/>
          </a:solidFill>
          <a:ln w="19050" cap="flat" cmpd="sng">
            <a:solidFill>
              <a:srgbClr val="FFC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Voting</a:t>
            </a:r>
            <a:r>
              <a:rPr lang="en-GB" sz="1400" b="0" i="0" u="none" strike="noStrike" cap="none">
                <a:solidFill>
                  <a:schemeClr val="dk1"/>
                </a:solidFill>
                <a:latin typeface="Arial"/>
                <a:ea typeface="Arial"/>
                <a:cs typeface="Arial"/>
                <a:sym typeface="Arial"/>
              </a:rPr>
              <a:t> in </a:t>
            </a:r>
            <a:r>
              <a:rPr lang="en-GB" sz="1400" b="1" i="0" u="none" strike="noStrike" cap="none">
                <a:solidFill>
                  <a:schemeClr val="dk1"/>
                </a:solidFill>
                <a:latin typeface="Arial"/>
                <a:ea typeface="Arial"/>
                <a:cs typeface="Arial"/>
                <a:sym typeface="Arial"/>
              </a:rPr>
              <a:t>elections</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47" name="Google Shape;147;g2f35b88d5e6_0_51"/>
          <p:cNvSpPr/>
          <p:nvPr/>
        </p:nvSpPr>
        <p:spPr>
          <a:xfrm>
            <a:off x="4700525" y="3028725"/>
            <a:ext cx="2161800" cy="592800"/>
          </a:xfrm>
          <a:prstGeom prst="roundRect">
            <a:avLst>
              <a:gd name="adj" fmla="val 9609"/>
            </a:avLst>
          </a:prstGeom>
          <a:solidFill>
            <a:srgbClr val="FFB703"/>
          </a:solidFill>
          <a:ln w="19050" cap="flat" cmpd="sng">
            <a:solidFill>
              <a:srgbClr val="FFC000"/>
            </a:solidFill>
            <a:prstDash val="solid"/>
            <a:round/>
            <a:headEnd type="none" w="sm" len="sm"/>
            <a:tailEnd type="none" w="sm" len="sm"/>
          </a:ln>
        </p:spPr>
        <p:txBody>
          <a:bodyPr spcFirstLastPara="1" wrap="square" lIns="91425" tIns="91425" rIns="91425" bIns="91425" anchor="t" anchorCtr="0">
            <a:noAutofit/>
          </a:bodyPr>
          <a:lstStyle/>
          <a:p>
            <a:pPr algn="ctr"/>
            <a:r>
              <a:rPr lang="en-GB" b="1">
                <a:solidFill>
                  <a:schemeClr val="dk1"/>
                </a:solidFill>
              </a:rPr>
              <a:t>Contacting</a:t>
            </a:r>
            <a:r>
              <a:rPr lang="en-GB">
                <a:solidFill>
                  <a:schemeClr val="dk1"/>
                </a:solidFill>
              </a:rPr>
              <a:t> the person who represents you</a:t>
            </a:r>
            <a:endParaRPr lang="en-US">
              <a:solidFill>
                <a:schemeClr val="dk1"/>
              </a:solidFill>
            </a:endParaRPr>
          </a:p>
        </p:txBody>
      </p:sp>
      <p:sp>
        <p:nvSpPr>
          <p:cNvPr id="148" name="Google Shape;148;g2f35b88d5e6_0_51"/>
          <p:cNvSpPr/>
          <p:nvPr/>
        </p:nvSpPr>
        <p:spPr>
          <a:xfrm>
            <a:off x="7150000" y="3557000"/>
            <a:ext cx="1371300" cy="631800"/>
          </a:xfrm>
          <a:prstGeom prst="roundRect">
            <a:avLst>
              <a:gd name="adj" fmla="val 9609"/>
            </a:avLst>
          </a:prstGeom>
          <a:solidFill>
            <a:srgbClr val="FFB703"/>
          </a:solidFill>
          <a:ln w="19050" cap="flat" cmpd="sng">
            <a:solidFill>
              <a:srgbClr val="FFC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Standing </a:t>
            </a:r>
            <a:r>
              <a:rPr lang="en-GB" sz="1400" b="0" i="0" u="none" strike="noStrike" cap="none">
                <a:solidFill>
                  <a:schemeClr val="dk1"/>
                </a:solidFill>
                <a:latin typeface="Arial"/>
                <a:ea typeface="Arial"/>
                <a:cs typeface="Arial"/>
                <a:sym typeface="Arial"/>
              </a:rPr>
              <a:t>for</a:t>
            </a:r>
            <a:r>
              <a:rPr lang="en-GB" sz="1400" b="1" i="0" u="none" strike="noStrike" cap="none">
                <a:solidFill>
                  <a:schemeClr val="dk1"/>
                </a:solidFill>
                <a:latin typeface="Arial"/>
                <a:ea typeface="Arial"/>
                <a:cs typeface="Arial"/>
                <a:sym typeface="Arial"/>
              </a:rPr>
              <a:t> election </a:t>
            </a:r>
            <a:endParaRPr sz="14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150" name="Google Shape;150;g2f35b88d5e6_0_51"/>
          <p:cNvPicPr preferRelativeResize="0"/>
          <p:nvPr/>
        </p:nvPicPr>
        <p:blipFill rotWithShape="1">
          <a:blip r:embed="rId6">
            <a:alphaModFix/>
          </a:blip>
          <a:srcRect/>
          <a:stretch/>
        </p:blipFill>
        <p:spPr>
          <a:xfrm>
            <a:off x="2441850" y="1538875"/>
            <a:ext cx="1978350" cy="1978350"/>
          </a:xfrm>
          <a:prstGeom prst="rect">
            <a:avLst/>
          </a:prstGeom>
          <a:noFill/>
          <a:ln>
            <a:noFill/>
          </a:ln>
        </p:spPr>
      </p:pic>
      <p:pic>
        <p:nvPicPr>
          <p:cNvPr id="152" name="Google Shape;152;g2f35b88d5e6_0_51"/>
          <p:cNvPicPr preferRelativeResize="0"/>
          <p:nvPr/>
        </p:nvPicPr>
        <p:blipFill rotWithShape="1">
          <a:blip r:embed="rId7">
            <a:alphaModFix/>
          </a:blip>
          <a:srcRect/>
          <a:stretch/>
        </p:blipFill>
        <p:spPr>
          <a:xfrm>
            <a:off x="183175" y="1309575"/>
            <a:ext cx="1978350" cy="1978350"/>
          </a:xfrm>
          <a:prstGeom prst="rect">
            <a:avLst/>
          </a:prstGeom>
          <a:noFill/>
          <a:ln>
            <a:noFill/>
          </a:ln>
        </p:spPr>
      </p:pic>
      <p:pic>
        <p:nvPicPr>
          <p:cNvPr id="2" name="Picture 1">
            <a:extLst>
              <a:ext uri="{FF2B5EF4-FFF2-40B4-BE49-F238E27FC236}">
                <a16:creationId xmlns:a16="http://schemas.microsoft.com/office/drawing/2014/main" id="{B9F8B70D-CC1B-F76C-8420-B10466B3CAFA}"/>
              </a:ext>
            </a:extLst>
          </p:cNvPr>
          <p:cNvPicPr>
            <a:picLocks noChangeAspect="1"/>
          </p:cNvPicPr>
          <p:nvPr/>
        </p:nvPicPr>
        <p:blipFill>
          <a:blip r:embed="rId8"/>
          <a:stretch>
            <a:fillRect/>
          </a:stretch>
        </p:blipFill>
        <p:spPr>
          <a:xfrm>
            <a:off x="5152695" y="1856719"/>
            <a:ext cx="1354522" cy="1154166"/>
          </a:xfrm>
          <a:prstGeom prst="rect">
            <a:avLst/>
          </a:prstGeom>
        </p:spPr>
      </p:pic>
      <p:pic>
        <p:nvPicPr>
          <p:cNvPr id="5" name="Picture 4">
            <a:extLst>
              <a:ext uri="{FF2B5EF4-FFF2-40B4-BE49-F238E27FC236}">
                <a16:creationId xmlns:a16="http://schemas.microsoft.com/office/drawing/2014/main" id="{B3763D37-7B30-E8C8-F788-4EBE52764D54}"/>
              </a:ext>
            </a:extLst>
          </p:cNvPr>
          <p:cNvPicPr>
            <a:picLocks noChangeAspect="1"/>
          </p:cNvPicPr>
          <p:nvPr/>
        </p:nvPicPr>
        <p:blipFill>
          <a:blip r:embed="rId9"/>
          <a:srcRect l="-882" t="-213" r="-544" b="39513"/>
          <a:stretch>
            <a:fillRect/>
          </a:stretch>
        </p:blipFill>
        <p:spPr>
          <a:xfrm>
            <a:off x="7136278" y="1690272"/>
            <a:ext cx="1383113" cy="177265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6"/>
        <p:cNvGrpSpPr/>
        <p:nvPr/>
      </p:nvGrpSpPr>
      <p:grpSpPr>
        <a:xfrm>
          <a:off x="0" y="0"/>
          <a:ext cx="0" cy="0"/>
          <a:chOff x="0" y="0"/>
          <a:chExt cx="0" cy="0"/>
        </a:xfrm>
      </p:grpSpPr>
      <p:sp>
        <p:nvSpPr>
          <p:cNvPr id="157" name="Google Shape;157;g2f35b88d5e6_0_69"/>
          <p:cNvSpPr/>
          <p:nvPr/>
        </p:nvSpPr>
        <p:spPr>
          <a:xfrm>
            <a:off x="2025787" y="954401"/>
            <a:ext cx="5075224" cy="661676"/>
          </a:xfrm>
          <a:prstGeom prst="roundRect">
            <a:avLst>
              <a:gd name="adj" fmla="val 16667"/>
            </a:avLst>
          </a:prstGeom>
          <a:solidFill>
            <a:srgbClr val="9A71B1"/>
          </a:solidFill>
          <a:ln>
            <a:noFill/>
          </a:ln>
        </p:spPr>
        <p:txBody>
          <a:bodyPr spcFirstLastPara="1" wrap="square" lIns="91425" tIns="91425" rIns="91425" bIns="91425" anchor="ctr" anchorCtr="0">
            <a:noAutofit/>
          </a:bodyPr>
          <a:lstStyle/>
          <a:p>
            <a:pPr algn="ctr"/>
            <a:r>
              <a:rPr lang="en-GB" sz="2000" b="1">
                <a:solidFill>
                  <a:srgbClr val="FFFFFF"/>
                </a:solidFill>
              </a:rPr>
              <a:t>Why do people do these activities?</a:t>
            </a:r>
            <a:endParaRPr lang="en-US">
              <a:solidFill>
                <a:srgbClr val="FFFFFF"/>
              </a:solidFill>
            </a:endParaRPr>
          </a:p>
        </p:txBody>
      </p:sp>
      <p:pic>
        <p:nvPicPr>
          <p:cNvPr id="158" name="Google Shape;158;g2f35b88d5e6_0_69"/>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59" name="Google Shape;159;g2f35b88d5e6_0_69"/>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60" name="Google Shape;160;g2f35b88d5e6_0_69"/>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61" name="Google Shape;161;g2f35b88d5e6_0_69"/>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62" name="Google Shape;162;g2f35b88d5e6_0_69"/>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163" name="Google Shape;163;g2f35b88d5e6_0_69"/>
          <p:cNvPicPr preferRelativeResize="0"/>
          <p:nvPr/>
        </p:nvPicPr>
        <p:blipFill rotWithShape="1">
          <a:blip r:embed="rId6">
            <a:alphaModFix/>
          </a:blip>
          <a:srcRect/>
          <a:stretch/>
        </p:blipFill>
        <p:spPr>
          <a:xfrm>
            <a:off x="3760738" y="2952988"/>
            <a:ext cx="1344760" cy="1344765"/>
          </a:xfrm>
          <a:prstGeom prst="rect">
            <a:avLst/>
          </a:prstGeom>
          <a:noFill/>
          <a:ln>
            <a:noFill/>
          </a:ln>
        </p:spPr>
      </p:pic>
      <p:pic>
        <p:nvPicPr>
          <p:cNvPr id="164" name="Google Shape;164;g2f35b88d5e6_0_69"/>
          <p:cNvPicPr preferRelativeResize="0"/>
          <p:nvPr/>
        </p:nvPicPr>
        <p:blipFill rotWithShape="1">
          <a:blip r:embed="rId7">
            <a:alphaModFix/>
          </a:blip>
          <a:srcRect/>
          <a:stretch/>
        </p:blipFill>
        <p:spPr>
          <a:xfrm>
            <a:off x="149250" y="2066850"/>
            <a:ext cx="1988100" cy="1988100"/>
          </a:xfrm>
          <a:prstGeom prst="rect">
            <a:avLst/>
          </a:prstGeom>
          <a:noFill/>
          <a:ln>
            <a:noFill/>
          </a:ln>
        </p:spPr>
      </p:pic>
      <p:pic>
        <p:nvPicPr>
          <p:cNvPr id="165" name="Google Shape;165;g2f35b88d5e6_0_69"/>
          <p:cNvPicPr preferRelativeResize="0"/>
          <p:nvPr/>
        </p:nvPicPr>
        <p:blipFill rotWithShape="1">
          <a:blip r:embed="rId8">
            <a:alphaModFix/>
          </a:blip>
          <a:srcRect/>
          <a:stretch/>
        </p:blipFill>
        <p:spPr>
          <a:xfrm>
            <a:off x="7059900" y="2863038"/>
            <a:ext cx="1434700" cy="1434700"/>
          </a:xfrm>
          <a:prstGeom prst="rect">
            <a:avLst/>
          </a:prstGeom>
          <a:noFill/>
          <a:ln>
            <a:noFill/>
          </a:ln>
        </p:spPr>
      </p:pic>
      <p:sp>
        <p:nvSpPr>
          <p:cNvPr id="166" name="Google Shape;166;g2f35b88d5e6_0_69"/>
          <p:cNvSpPr/>
          <p:nvPr/>
        </p:nvSpPr>
        <p:spPr>
          <a:xfrm>
            <a:off x="168738" y="2149000"/>
            <a:ext cx="2161800" cy="758100"/>
          </a:xfrm>
          <a:prstGeom prst="roundRect">
            <a:avLst>
              <a:gd name="adj" fmla="val 9609"/>
            </a:avLst>
          </a:prstGeom>
          <a:solidFill>
            <a:srgbClr val="9A71B1"/>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en-GB" sz="1800" b="0" i="0" u="none" strike="noStrike" cap="none">
                <a:solidFill>
                  <a:srgbClr val="FFFFFF"/>
                </a:solidFill>
                <a:latin typeface="Arial"/>
                <a:ea typeface="Arial"/>
                <a:cs typeface="Arial"/>
                <a:sym typeface="Arial"/>
              </a:rPr>
              <a:t>To gain knowledge and skills</a:t>
            </a:r>
            <a:endParaRPr sz="1800" b="0"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67" name="Google Shape;167;g2f35b88d5e6_0_69"/>
          <p:cNvSpPr/>
          <p:nvPr/>
        </p:nvSpPr>
        <p:spPr>
          <a:xfrm>
            <a:off x="3432538" y="2149000"/>
            <a:ext cx="2161800" cy="758100"/>
          </a:xfrm>
          <a:prstGeom prst="roundRect">
            <a:avLst>
              <a:gd name="adj" fmla="val 9609"/>
            </a:avLst>
          </a:prstGeom>
          <a:solidFill>
            <a:srgbClr val="9A71B1"/>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rgbClr val="FFFFFF"/>
                </a:solidFill>
                <a:latin typeface="Arial"/>
                <a:ea typeface="Arial"/>
                <a:cs typeface="Arial"/>
                <a:sym typeface="Arial"/>
              </a:rPr>
              <a:t>To make a difference </a:t>
            </a:r>
            <a:endParaRPr sz="1800" b="0"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68" name="Google Shape;168;g2f35b88d5e6_0_69"/>
          <p:cNvSpPr/>
          <p:nvPr/>
        </p:nvSpPr>
        <p:spPr>
          <a:xfrm>
            <a:off x="6696338" y="2149000"/>
            <a:ext cx="2161800" cy="758100"/>
          </a:xfrm>
          <a:prstGeom prst="roundRect">
            <a:avLst>
              <a:gd name="adj" fmla="val 9609"/>
            </a:avLst>
          </a:prstGeom>
          <a:solidFill>
            <a:srgbClr val="9A71B1"/>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rgbClr val="FFFFFF"/>
                </a:solidFill>
                <a:latin typeface="Arial"/>
                <a:ea typeface="Arial"/>
                <a:cs typeface="Arial"/>
                <a:sym typeface="Arial"/>
              </a:rPr>
              <a:t>To build stronger communities </a:t>
            </a:r>
            <a:endParaRPr sz="1400" b="0" i="0" u="none" strike="noStrike" cap="none">
              <a:solidFill>
                <a:srgbClr val="FFFFFF"/>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 grpId="0" animBg="1"/>
      <p:bldP spid="167" grpId="0" animBg="1"/>
      <p:bldP spid="16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2"/>
        <p:cNvGrpSpPr/>
        <p:nvPr/>
      </p:nvGrpSpPr>
      <p:grpSpPr>
        <a:xfrm>
          <a:off x="0" y="0"/>
          <a:ext cx="0" cy="0"/>
          <a:chOff x="0" y="0"/>
          <a:chExt cx="0" cy="0"/>
        </a:xfrm>
      </p:grpSpPr>
      <p:sp>
        <p:nvSpPr>
          <p:cNvPr id="173" name="Google Shape;173;g2f35b88d5e6_0_85"/>
          <p:cNvSpPr/>
          <p:nvPr/>
        </p:nvSpPr>
        <p:spPr>
          <a:xfrm>
            <a:off x="1687150" y="985233"/>
            <a:ext cx="5459400" cy="603684"/>
          </a:xfrm>
          <a:prstGeom prst="roundRect">
            <a:avLst>
              <a:gd name="adj" fmla="val 16667"/>
            </a:avLst>
          </a:prstGeom>
          <a:solidFill>
            <a:srgbClr val="9A71B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rgbClr val="FFFFFF"/>
                </a:solidFill>
                <a:latin typeface="Arial"/>
                <a:ea typeface="Arial"/>
                <a:cs typeface="Arial"/>
                <a:sym typeface="Arial"/>
              </a:rPr>
              <a:t>What do you know about voting?</a:t>
            </a:r>
            <a:endParaRPr lang="en-US" sz="2000" b="1" i="0" u="none" strike="noStrike" cap="none">
              <a:solidFill>
                <a:srgbClr val="FFFFFF"/>
              </a:solidFill>
              <a:latin typeface="Arial"/>
              <a:ea typeface="Arial"/>
              <a:cs typeface="Arial"/>
            </a:endParaRPr>
          </a:p>
        </p:txBody>
      </p:sp>
      <p:pic>
        <p:nvPicPr>
          <p:cNvPr id="174" name="Google Shape;174;g2f35b88d5e6_0_85"/>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75" name="Google Shape;175;g2f35b88d5e6_0_85"/>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76" name="Google Shape;176;g2f35b88d5e6_0_85"/>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77" name="Google Shape;177;g2f35b88d5e6_0_85"/>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78" name="Google Shape;178;g2f35b88d5e6_0_85"/>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179" name="Google Shape;179;g2f35b88d5e6_0_85"/>
          <p:cNvPicPr preferRelativeResize="0"/>
          <p:nvPr/>
        </p:nvPicPr>
        <p:blipFill rotWithShape="1">
          <a:blip r:embed="rId6">
            <a:alphaModFix/>
          </a:blip>
          <a:srcRect/>
          <a:stretch/>
        </p:blipFill>
        <p:spPr>
          <a:xfrm>
            <a:off x="1202205" y="1365850"/>
            <a:ext cx="3238270" cy="3238300"/>
          </a:xfrm>
          <a:prstGeom prst="rect">
            <a:avLst/>
          </a:prstGeom>
          <a:noFill/>
          <a:ln>
            <a:noFill/>
          </a:ln>
        </p:spPr>
      </p:pic>
      <p:pic>
        <p:nvPicPr>
          <p:cNvPr id="180" name="Google Shape;180;g2f35b88d5e6_0_85"/>
          <p:cNvPicPr preferRelativeResize="0"/>
          <p:nvPr/>
        </p:nvPicPr>
        <p:blipFill rotWithShape="1">
          <a:blip r:embed="rId7">
            <a:alphaModFix/>
          </a:blip>
          <a:srcRect/>
          <a:stretch/>
        </p:blipFill>
        <p:spPr>
          <a:xfrm>
            <a:off x="4572000" y="1742375"/>
            <a:ext cx="2958850" cy="29588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6"/>
        <p:cNvGrpSpPr/>
        <p:nvPr/>
      </p:nvGrpSpPr>
      <p:grpSpPr>
        <a:xfrm>
          <a:off x="0" y="0"/>
          <a:ext cx="0" cy="0"/>
          <a:chOff x="0" y="0"/>
          <a:chExt cx="0" cy="0"/>
        </a:xfrm>
      </p:grpSpPr>
      <p:pic>
        <p:nvPicPr>
          <p:cNvPr id="197" name="Google Shape;197;g2f35b88d5e6_0_109"/>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98" name="Google Shape;198;g2f35b88d5e6_0_109"/>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99" name="Google Shape;199;g2f35b88d5e6_0_109"/>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00" name="Google Shape;200;g2f35b88d5e6_0_109"/>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01" name="Google Shape;201;g2f35b88d5e6_0_109"/>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02" name="Google Shape;202;g2f35b88d5e6_0_109"/>
          <p:cNvSpPr/>
          <p:nvPr/>
        </p:nvSpPr>
        <p:spPr>
          <a:xfrm>
            <a:off x="467563" y="691513"/>
            <a:ext cx="8208900" cy="431100"/>
          </a:xfrm>
          <a:prstGeom prst="roundRect">
            <a:avLst>
              <a:gd name="adj" fmla="val 16667"/>
            </a:avLst>
          </a:prstGeom>
          <a:solidFill>
            <a:srgbClr val="70429A"/>
          </a:solidFill>
          <a:ln>
            <a:noFill/>
          </a:ln>
        </p:spPr>
        <p:txBody>
          <a:bodyPr spcFirstLastPara="1" wrap="square" lIns="91425" tIns="91425" rIns="91425" bIns="91425" anchor="ctr" anchorCtr="0">
            <a:noAutofit/>
          </a:bodyPr>
          <a:lstStyle/>
          <a:p>
            <a:pPr algn="ctr">
              <a:buSzPts val="2000"/>
            </a:pPr>
            <a:r>
              <a:rPr lang="en-GB" sz="2000" b="0" i="0" u="none" strike="noStrike" cap="none">
                <a:solidFill>
                  <a:schemeClr val="lt1"/>
                </a:solidFill>
                <a:latin typeface="Arial"/>
                <a:ea typeface="Arial"/>
                <a:cs typeface="Arial"/>
                <a:sym typeface="Arial"/>
              </a:rPr>
              <a:t>Which </a:t>
            </a:r>
            <a:r>
              <a:rPr lang="en-GB" sz="2000" b="1" u="sng">
                <a:solidFill>
                  <a:schemeClr val="lt1"/>
                </a:solidFill>
              </a:rPr>
              <a:t>Londoners</a:t>
            </a:r>
            <a:r>
              <a:rPr lang="en-GB" sz="2000" b="0" i="0" u="none" strike="noStrike" cap="none">
                <a:solidFill>
                  <a:schemeClr val="lt1"/>
                </a:solidFill>
                <a:latin typeface="Arial"/>
                <a:ea typeface="Arial"/>
                <a:cs typeface="Arial"/>
                <a:sym typeface="Arial"/>
              </a:rPr>
              <a:t> </a:t>
            </a:r>
            <a:r>
              <a:rPr lang="en-GB" sz="2000">
                <a:solidFill>
                  <a:schemeClr val="lt1"/>
                </a:solidFill>
              </a:rPr>
              <a:t>can</a:t>
            </a:r>
            <a:r>
              <a:rPr lang="en-GB" sz="2000" b="0" i="0" u="none" strike="noStrike" cap="none">
                <a:solidFill>
                  <a:schemeClr val="lt1"/>
                </a:solidFill>
                <a:latin typeface="Arial"/>
                <a:ea typeface="Arial"/>
                <a:cs typeface="Arial"/>
                <a:sym typeface="Arial"/>
              </a:rPr>
              <a:t> vote in elections?</a:t>
            </a:r>
            <a:endParaRPr sz="1400" b="0" i="0" u="none" strike="noStrike" cap="none">
              <a:solidFill>
                <a:schemeClr val="lt1"/>
              </a:solidFill>
              <a:latin typeface="Montserrat"/>
              <a:ea typeface="Montserrat"/>
              <a:cs typeface="Montserrat"/>
              <a:sym typeface="Montserrat"/>
            </a:endParaRPr>
          </a:p>
        </p:txBody>
      </p:sp>
      <p:graphicFrame>
        <p:nvGraphicFramePr>
          <p:cNvPr id="203" name="Google Shape;203;g2f35b88d5e6_0_109"/>
          <p:cNvGraphicFramePr/>
          <p:nvPr>
            <p:extLst>
              <p:ext uri="{D42A27DB-BD31-4B8C-83A1-F6EECF244321}">
                <p14:modId xmlns:p14="http://schemas.microsoft.com/office/powerpoint/2010/main" val="1267121886"/>
              </p:ext>
            </p:extLst>
          </p:nvPr>
        </p:nvGraphicFramePr>
        <p:xfrm>
          <a:off x="695325" y="1181100"/>
          <a:ext cx="8062225" cy="2900895"/>
        </p:xfrm>
        <a:graphic>
          <a:graphicData uri="http://schemas.openxmlformats.org/drawingml/2006/table">
            <a:tbl>
              <a:tblPr>
                <a:noFill/>
                <a:tableStyleId>{D9501A75-FBD5-42C2-8FAC-0E370915C4F1}</a:tableStyleId>
              </a:tblPr>
              <a:tblGrid>
                <a:gridCol w="3408589">
                  <a:extLst>
                    <a:ext uri="{9D8B030D-6E8A-4147-A177-3AD203B41FA5}">
                      <a16:colId xmlns:a16="http://schemas.microsoft.com/office/drawing/2014/main" val="20000"/>
                    </a:ext>
                  </a:extLst>
                </a:gridCol>
                <a:gridCol w="1224642">
                  <a:extLst>
                    <a:ext uri="{9D8B030D-6E8A-4147-A177-3AD203B41FA5}">
                      <a16:colId xmlns:a16="http://schemas.microsoft.com/office/drawing/2014/main" val="20001"/>
                    </a:ext>
                  </a:extLst>
                </a:gridCol>
                <a:gridCol w="1449160">
                  <a:extLst>
                    <a:ext uri="{9D8B030D-6E8A-4147-A177-3AD203B41FA5}">
                      <a16:colId xmlns:a16="http://schemas.microsoft.com/office/drawing/2014/main" val="20002"/>
                    </a:ext>
                  </a:extLst>
                </a:gridCol>
                <a:gridCol w="1979834">
                  <a:extLst>
                    <a:ext uri="{9D8B030D-6E8A-4147-A177-3AD203B41FA5}">
                      <a16:colId xmlns:a16="http://schemas.microsoft.com/office/drawing/2014/main" val="20003"/>
                    </a:ext>
                  </a:extLst>
                </a:gridCol>
              </a:tblGrid>
              <a:tr h="816428">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lvl="0" algn="ctr">
                        <a:lnSpc>
                          <a:spcPct val="100000"/>
                        </a:lnSpc>
                        <a:spcBef>
                          <a:spcPts val="0"/>
                        </a:spcBef>
                        <a:spcAft>
                          <a:spcPts val="0"/>
                        </a:spcAft>
                        <a:buNone/>
                      </a:pPr>
                      <a:r>
                        <a:rPr lang="en-GB" sz="1400" b="1" i="0" u="none" strike="noStrike" cap="none" noProof="0">
                          <a:solidFill>
                            <a:schemeClr val="tx1"/>
                          </a:solidFill>
                          <a:latin typeface="Arial"/>
                          <a:cs typeface="Arial"/>
                        </a:rPr>
                        <a:t>General (UK)</a:t>
                      </a:r>
                    </a:p>
                  </a:txBody>
                  <a:tcPr marL="91425" marR="91425" marT="91425" marB="91425"/>
                </a:tc>
                <a:tc>
                  <a:txBody>
                    <a:bodyPr/>
                    <a:lstStyle/>
                    <a:p>
                      <a:pPr marL="0" marR="0" lvl="0" indent="0" algn="ctr" rtl="0">
                        <a:lnSpc>
                          <a:spcPct val="100000"/>
                        </a:lnSpc>
                        <a:spcBef>
                          <a:spcPts val="0"/>
                        </a:spcBef>
                        <a:spcAft>
                          <a:spcPts val="0"/>
                        </a:spcAft>
                        <a:buSzPts val="1400"/>
                        <a:buFont typeface="Arial"/>
                        <a:buNone/>
                      </a:pPr>
                      <a:r>
                        <a:rPr lang="en-GB" sz="1400" b="1" u="none" strike="noStrike" cap="none">
                          <a:solidFill>
                            <a:schemeClr val="tx1"/>
                          </a:solidFill>
                        </a:rPr>
                        <a:t>Local (borough)</a:t>
                      </a:r>
                    </a:p>
                  </a:txBody>
                  <a:tcPr marL="91425" marR="91425" marT="91425" marB="91425"/>
                </a:tc>
                <a:tc>
                  <a:txBody>
                    <a:bodyPr/>
                    <a:lstStyle/>
                    <a:p>
                      <a:pPr lvl="0" algn="ctr">
                        <a:lnSpc>
                          <a:spcPct val="100000"/>
                        </a:lnSpc>
                        <a:spcBef>
                          <a:spcPts val="0"/>
                        </a:spcBef>
                        <a:spcAft>
                          <a:spcPts val="0"/>
                        </a:spcAft>
                        <a:buNone/>
                      </a:pPr>
                      <a:r>
                        <a:rPr lang="en-GB" sz="1400" b="1" i="0" u="none" strike="noStrike" cap="none" noProof="0">
                          <a:solidFill>
                            <a:srgbClr val="000000"/>
                          </a:solidFill>
                          <a:latin typeface="Arial"/>
                          <a:cs typeface="Arial"/>
                        </a:rPr>
                        <a:t>Mayor of London and London Assembly</a:t>
                      </a:r>
                      <a:endParaRPr lang="en-GB" sz="1400" b="0" i="0" u="none" strike="noStrike" cap="none" noProof="0">
                        <a:solidFill>
                          <a:srgbClr val="000000"/>
                        </a:solidFill>
                        <a:latin typeface="Arial"/>
                        <a:cs typeface="Arial"/>
                      </a:endParaRPr>
                    </a:p>
                  </a:txBody>
                  <a:tcPr marL="91425" marR="91425" marT="91425" marB="91425"/>
                </a:tc>
                <a:extLst>
                  <a:ext uri="{0D108BD9-81ED-4DB2-BD59-A6C34878D82A}">
                    <a16:rowId xmlns:a16="http://schemas.microsoft.com/office/drawing/2014/main" val="10000"/>
                  </a:ext>
                </a:extLst>
              </a:tr>
              <a:tr h="390550">
                <a:tc>
                  <a:txBody>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noProof="0">
                          <a:solidFill>
                            <a:srgbClr val="000000"/>
                          </a:solidFill>
                          <a:latin typeface="Arial"/>
                          <a:cs typeface="Arial"/>
                        </a:rPr>
                        <a:t>Must be at least </a:t>
                      </a:r>
                      <a:r>
                        <a:rPr lang="en-GB" sz="1400" b="1" i="0" u="none" strike="noStrike" cap="none" noProof="0">
                          <a:solidFill>
                            <a:srgbClr val="000000"/>
                          </a:solidFill>
                          <a:latin typeface="Arial"/>
                          <a:cs typeface="Arial"/>
                        </a:rPr>
                        <a:t>18 years</a:t>
                      </a:r>
                      <a:r>
                        <a:rPr lang="en-GB" sz="1400" b="0" i="0" u="none" strike="noStrike" cap="none" noProof="0">
                          <a:solidFill>
                            <a:srgbClr val="000000"/>
                          </a:solidFill>
                          <a:latin typeface="Arial"/>
                          <a:cs typeface="Arial"/>
                        </a:rPr>
                        <a:t> old to vote (you can </a:t>
                      </a:r>
                      <a:r>
                        <a:rPr lang="en-GB" sz="1400" b="1" i="0" u="none" strike="noStrike" cap="none" noProof="0">
                          <a:solidFill>
                            <a:srgbClr val="000000"/>
                          </a:solidFill>
                          <a:latin typeface="Arial"/>
                          <a:cs typeface="Arial"/>
                        </a:rPr>
                        <a:t>register from 16</a:t>
                      </a:r>
                      <a:r>
                        <a:rPr lang="en-GB" sz="1400" b="0" i="0" u="none" strike="noStrike" cap="none" noProof="0">
                          <a:solidFill>
                            <a:srgbClr val="000000"/>
                          </a:solidFill>
                          <a:latin typeface="Arial"/>
                          <a:cs typeface="Arial"/>
                        </a:rPr>
                        <a:t> years old)</a:t>
                      </a:r>
                      <a:endParaRP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extLst>
                  <a:ext uri="{0D108BD9-81ED-4DB2-BD59-A6C34878D82A}">
                    <a16:rowId xmlns:a16="http://schemas.microsoft.com/office/drawing/2014/main" val="10001"/>
                  </a:ext>
                </a:extLst>
              </a:tr>
              <a:tr h="422650">
                <a:tc>
                  <a:txBody>
                    <a:bodyPr/>
                    <a:lstStyle/>
                    <a:p>
                      <a:pPr marL="0" marR="0" lvl="0" indent="0" algn="l" rtl="0">
                        <a:lnSpc>
                          <a:spcPct val="100000"/>
                        </a:lnSpc>
                        <a:spcBef>
                          <a:spcPts val="0"/>
                        </a:spcBef>
                        <a:spcAft>
                          <a:spcPts val="0"/>
                        </a:spcAft>
                        <a:buClr>
                          <a:srgbClr val="000000"/>
                        </a:buClr>
                        <a:buSzPts val="1400"/>
                        <a:buFont typeface="Arial"/>
                        <a:buNone/>
                      </a:pPr>
                      <a:r>
                        <a:rPr lang="en-GB" sz="1400" b="1" u="none" strike="noStrike" cap="none"/>
                        <a:t>British</a:t>
                      </a:r>
                      <a:r>
                        <a:rPr lang="en-GB" sz="1400" u="none" strike="noStrike" cap="none"/>
                        <a:t> or </a:t>
                      </a:r>
                      <a:r>
                        <a:rPr lang="en-GB" sz="1400" b="1" u="none" strike="noStrike" cap="none"/>
                        <a:t>Irish</a:t>
                      </a:r>
                      <a:r>
                        <a:rPr lang="en-GB" sz="1400" u="none" strike="noStrike" cap="none"/>
                        <a:t> citizens </a:t>
                      </a:r>
                      <a:endParaRPr sz="1400" u="none" strike="noStrike" cap="none"/>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extLst>
                  <a:ext uri="{0D108BD9-81ED-4DB2-BD59-A6C34878D82A}">
                    <a16:rowId xmlns:a16="http://schemas.microsoft.com/office/drawing/2014/main" val="10002"/>
                  </a:ext>
                </a:extLst>
              </a:tr>
              <a:tr h="436175">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Qualifying </a:t>
                      </a:r>
                      <a:r>
                        <a:rPr lang="en-GB" sz="1400" b="1" u="none" strike="noStrike" cap="none"/>
                        <a:t>Commonwealth</a:t>
                      </a:r>
                      <a:r>
                        <a:rPr lang="en-GB" sz="1400" u="none" strike="noStrike" cap="none"/>
                        <a:t> citizens</a:t>
                      </a:r>
                      <a:endParaRPr sz="1400" u="none" strike="noStrike" cap="none"/>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extLst>
                  <a:ext uri="{0D108BD9-81ED-4DB2-BD59-A6C34878D82A}">
                    <a16:rowId xmlns:a16="http://schemas.microsoft.com/office/drawing/2014/main" val="10003"/>
                  </a:ext>
                </a:extLst>
              </a:tr>
              <a:tr h="438100">
                <a:tc>
                  <a:txBody>
                    <a:bodyPr/>
                    <a:lstStyle/>
                    <a:p>
                      <a:pPr marL="0" marR="0" lvl="0" indent="0" algn="l" rtl="0">
                        <a:lnSpc>
                          <a:spcPct val="100000"/>
                        </a:lnSpc>
                        <a:spcBef>
                          <a:spcPts val="0"/>
                        </a:spcBef>
                        <a:spcAft>
                          <a:spcPts val="0"/>
                        </a:spcAft>
                        <a:buClr>
                          <a:schemeClr val="dk1"/>
                        </a:buClr>
                        <a:buSzPts val="1100"/>
                        <a:buFont typeface="Arial"/>
                        <a:buNone/>
                      </a:pPr>
                      <a:r>
                        <a:rPr lang="en-GB" sz="1400" u="none" strike="noStrike" cap="none">
                          <a:solidFill>
                            <a:schemeClr val="dk1"/>
                          </a:solidFill>
                        </a:rPr>
                        <a:t>Qualifying </a:t>
                      </a:r>
                      <a:r>
                        <a:rPr lang="en-GB" sz="1400" b="1" u="none" strike="noStrike" cap="none">
                          <a:solidFill>
                            <a:schemeClr val="dk1"/>
                          </a:solidFill>
                        </a:rPr>
                        <a:t>EU</a:t>
                      </a:r>
                      <a:r>
                        <a:rPr lang="en-GB" sz="1400" u="none" strike="noStrike" cap="none">
                          <a:solidFill>
                            <a:schemeClr val="dk1"/>
                          </a:solidFill>
                        </a:rPr>
                        <a:t> citizens or EU citizens with retained rights</a:t>
                      </a:r>
                      <a:endParaRPr sz="1400" u="none" strike="noStrike" cap="none"/>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p>
                      <a:pPr marL="0" marR="0" lvl="0" indent="0" algn="ctr">
                        <a:lnSpc>
                          <a:spcPct val="100000"/>
                        </a:lnSpc>
                        <a:spcBef>
                          <a:spcPts val="0"/>
                        </a:spcBef>
                        <a:spcAft>
                          <a:spcPts val="0"/>
                        </a:spcAft>
                        <a:buSzPts val="1400"/>
                        <a:buFont typeface="Arial"/>
                        <a:buNone/>
                      </a:pPr>
                      <a:endParaRPr lang="en-GB" sz="1400" u="none" strike="noStrike" cap="none">
                        <a:solidFill>
                          <a:schemeClr val="tx1"/>
                        </a:solidFill>
                      </a:endParaRPr>
                    </a:p>
                  </a:txBody>
                  <a:tcPr marL="91425" marR="91425" marT="91425" marB="91425"/>
                </a:tc>
                <a:extLst>
                  <a:ext uri="{0D108BD9-81ED-4DB2-BD59-A6C34878D82A}">
                    <a16:rowId xmlns:a16="http://schemas.microsoft.com/office/drawing/2014/main" val="10004"/>
                  </a:ext>
                </a:extLst>
              </a:tr>
            </a:tbl>
          </a:graphicData>
        </a:graphic>
      </p:graphicFrame>
      <p:sp>
        <p:nvSpPr>
          <p:cNvPr id="204" name="Google Shape;204;g2f35b88d5e6_0_109"/>
          <p:cNvSpPr/>
          <p:nvPr/>
        </p:nvSpPr>
        <p:spPr>
          <a:xfrm>
            <a:off x="312400" y="4122212"/>
            <a:ext cx="8208900" cy="280200"/>
          </a:xfrm>
          <a:prstGeom prst="roundRect">
            <a:avLst>
              <a:gd name="adj" fmla="val 16667"/>
            </a:avLst>
          </a:prstGeom>
          <a:solidFill>
            <a:srgbClr val="9A71B1"/>
          </a:solidFill>
          <a:ln>
            <a:noFill/>
          </a:ln>
        </p:spPr>
        <p:txBody>
          <a:bodyPr spcFirstLastPara="1" wrap="square" lIns="91425" tIns="91425" rIns="91425" bIns="91425" anchor="ctr" anchorCtr="0">
            <a:noAutofit/>
          </a:bodyPr>
          <a:lstStyle/>
          <a:p>
            <a:pPr algn="ctr">
              <a:buSzPts val="2000"/>
            </a:pPr>
            <a:r>
              <a:rPr lang="en-GB" sz="1500" b="1" i="0" u="none" strike="noStrike" cap="none">
                <a:solidFill>
                  <a:schemeClr val="lt1"/>
                </a:solidFill>
                <a:latin typeface="Arial"/>
                <a:ea typeface="Arial"/>
                <a:cs typeface="Arial"/>
                <a:sym typeface="Arial"/>
              </a:rPr>
              <a:t>For </a:t>
            </a:r>
            <a:r>
              <a:rPr lang="en-GB" sz="1500" b="1">
                <a:solidFill>
                  <a:schemeClr val="lt1"/>
                </a:solidFill>
              </a:rPr>
              <a:t>more information</a:t>
            </a:r>
            <a:r>
              <a:rPr lang="en-GB" sz="1500" b="1" i="0" u="none" strike="noStrike" cap="none">
                <a:solidFill>
                  <a:schemeClr val="lt1"/>
                </a:solidFill>
                <a:latin typeface="Arial"/>
                <a:ea typeface="Arial"/>
                <a:cs typeface="Arial"/>
                <a:sym typeface="Arial"/>
              </a:rPr>
              <a:t> on </a:t>
            </a:r>
            <a:r>
              <a:rPr lang="en-GB" sz="1500" b="1">
                <a:solidFill>
                  <a:schemeClr val="lt1"/>
                </a:solidFill>
              </a:rPr>
              <a:t>if you can vote</a:t>
            </a:r>
            <a:r>
              <a:rPr lang="en-GB" sz="1500" b="1" i="0" u="none" strike="noStrike" cap="none">
                <a:solidFill>
                  <a:schemeClr val="lt1"/>
                </a:solidFill>
                <a:latin typeface="Arial"/>
                <a:ea typeface="Arial"/>
                <a:cs typeface="Arial"/>
                <a:sym typeface="Arial"/>
              </a:rPr>
              <a:t>, head to </a:t>
            </a:r>
            <a:r>
              <a:rPr lang="en-GB" sz="1500" b="1" i="0" u="sng" strike="noStrike" cap="none">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electoralcommission.org.uk</a:t>
            </a:r>
            <a:endParaRPr sz="900" b="1"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6"/>
          <p:cNvSpPr/>
          <p:nvPr/>
        </p:nvSpPr>
        <p:spPr>
          <a:xfrm>
            <a:off x="908249" y="756019"/>
            <a:ext cx="7279509" cy="667875"/>
          </a:xfrm>
          <a:prstGeom prst="roundRect">
            <a:avLst>
              <a:gd name="adj" fmla="val 16667"/>
            </a:avLst>
          </a:prstGeom>
          <a:solidFill>
            <a:srgbClr val="FC8503"/>
          </a:solidFill>
          <a:ln>
            <a:noFill/>
          </a:ln>
        </p:spPr>
        <p:txBody>
          <a:bodyPr spcFirstLastPara="1" wrap="square" lIns="91425" tIns="91425" rIns="91425" bIns="91425" anchor="ctr" anchorCtr="0">
            <a:noAutofit/>
          </a:bodyPr>
          <a:lstStyle/>
          <a:p>
            <a:pPr algn="ctr"/>
            <a:r>
              <a:rPr lang="en-GB" sz="2000" b="1">
                <a:solidFill>
                  <a:schemeClr val="dk1"/>
                </a:solidFill>
              </a:rPr>
              <a:t>Look at the picture. What can you do already? </a:t>
            </a:r>
            <a:r>
              <a:rPr lang="en-GB" sz="2000" b="1" dirty="0">
                <a:solidFill>
                  <a:schemeClr val="dk1"/>
                </a:solidFill>
              </a:rPr>
              <a:t>What have you got coming up in the future?</a:t>
            </a:r>
          </a:p>
        </p:txBody>
      </p:sp>
      <p:cxnSp>
        <p:nvCxnSpPr>
          <p:cNvPr id="139" name="Google Shape;139;p6"/>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pic>
        <p:nvPicPr>
          <p:cNvPr id="140" name="Google Shape;140;p6"/>
          <p:cNvPicPr preferRelativeResize="0"/>
          <p:nvPr/>
        </p:nvPicPr>
        <p:blipFill rotWithShape="1">
          <a:blip r:embed="rId3">
            <a:alphaModFix/>
          </a:blip>
          <a:srcRect/>
          <a:stretch/>
        </p:blipFill>
        <p:spPr>
          <a:xfrm>
            <a:off x="2661938" y="214125"/>
            <a:ext cx="3820125" cy="280150"/>
          </a:xfrm>
          <a:prstGeom prst="rect">
            <a:avLst/>
          </a:prstGeom>
          <a:noFill/>
          <a:ln>
            <a:noFill/>
          </a:ln>
        </p:spPr>
      </p:pic>
      <p:pic>
        <p:nvPicPr>
          <p:cNvPr id="141" name="Google Shape;141;p6"/>
          <p:cNvPicPr preferRelativeResize="0"/>
          <p:nvPr/>
        </p:nvPicPr>
        <p:blipFill rotWithShape="1">
          <a:blip r:embed="rId4">
            <a:alphaModFix/>
          </a:blip>
          <a:srcRect/>
          <a:stretch/>
        </p:blipFill>
        <p:spPr>
          <a:xfrm>
            <a:off x="1617816" y="1481725"/>
            <a:ext cx="2666000" cy="2765650"/>
          </a:xfrm>
          <a:prstGeom prst="rect">
            <a:avLst/>
          </a:prstGeom>
          <a:noFill/>
          <a:ln>
            <a:noFill/>
          </a:ln>
        </p:spPr>
      </p:pic>
      <p:sp>
        <p:nvSpPr>
          <p:cNvPr id="142" name="Google Shape;142;p6"/>
          <p:cNvSpPr/>
          <p:nvPr/>
        </p:nvSpPr>
        <p:spPr>
          <a:xfrm>
            <a:off x="4567237" y="1505975"/>
            <a:ext cx="3605984" cy="2760888"/>
          </a:xfrm>
          <a:prstGeom prst="roundRect">
            <a:avLst>
              <a:gd name="adj" fmla="val 16667"/>
            </a:avLst>
          </a:prstGeom>
          <a:solidFill>
            <a:srgbClr val="FFB705"/>
          </a:solidFill>
          <a:ln>
            <a:noFill/>
          </a:ln>
        </p:spPr>
        <p:txBody>
          <a:bodyPr spcFirstLastPara="1" wrap="square" lIns="91425" tIns="91425" rIns="91425" bIns="91425" anchor="t" anchorCtr="0">
            <a:noAutofit/>
          </a:bodyPr>
          <a:lstStyle/>
          <a:p>
            <a:pPr algn="ctr">
              <a:buSzPts val="1900"/>
            </a:pPr>
            <a:r>
              <a:rPr lang="en-GB" sz="1400" b="1" i="0" u="none" strike="noStrike" cap="none">
                <a:solidFill>
                  <a:schemeClr val="dk1"/>
                </a:solidFill>
                <a:latin typeface="Arial"/>
                <a:ea typeface="Arial"/>
                <a:cs typeface="Arial"/>
                <a:sym typeface="Arial"/>
              </a:rPr>
              <a:t>Do you know how </a:t>
            </a:r>
            <a:r>
              <a:rPr lang="en-GB" b="1">
                <a:solidFill>
                  <a:schemeClr val="dk1"/>
                </a:solidFill>
              </a:rPr>
              <a:t>this information might change</a:t>
            </a:r>
            <a:r>
              <a:rPr lang="en-GB" sz="1400" b="1" i="0" u="none" strike="noStrike" cap="none">
                <a:solidFill>
                  <a:schemeClr val="dk1"/>
                </a:solidFill>
                <a:latin typeface="Arial"/>
                <a:ea typeface="Arial"/>
                <a:cs typeface="Arial"/>
                <a:sym typeface="Arial"/>
              </a:rPr>
              <a:t> in the future?</a:t>
            </a:r>
            <a:endParaRPr>
              <a:solidFill>
                <a:schemeClr val="dk1"/>
              </a:solidFill>
            </a:endParaRPr>
          </a:p>
          <a:p>
            <a:pPr marL="0" marR="0" lvl="0" indent="0" algn="ctr" rtl="0">
              <a:lnSpc>
                <a:spcPct val="100000"/>
              </a:lnSpc>
              <a:spcBef>
                <a:spcPts val="0"/>
              </a:spcBef>
              <a:spcAft>
                <a:spcPts val="0"/>
              </a:spcAft>
              <a:buClr>
                <a:srgbClr val="000000"/>
              </a:buClr>
              <a:buSzPts val="1900"/>
              <a:buFont typeface="Arial"/>
              <a:buNone/>
            </a:pPr>
            <a:endParaRPr sz="1200" b="1" i="0" u="none" strike="noStrike" cap="none">
              <a:solidFill>
                <a:schemeClr val="dk1"/>
              </a:solidFill>
              <a:latin typeface="Arial"/>
              <a:ea typeface="Arial"/>
              <a:cs typeface="Arial"/>
              <a:sym typeface="Arial"/>
            </a:endParaRPr>
          </a:p>
          <a:p>
            <a:r>
              <a:rPr lang="en-GB" sz="1200">
                <a:solidFill>
                  <a:schemeClr val="dk1"/>
                </a:solidFill>
              </a:rPr>
              <a:t>In Parliament, they are having discussions changing the law, to allow people to </a:t>
            </a:r>
            <a:r>
              <a:rPr lang="en-GB" sz="1200" b="1">
                <a:solidFill>
                  <a:schemeClr val="dk1"/>
                </a:solidFill>
              </a:rPr>
              <a:t>register to vote from 14 </a:t>
            </a:r>
            <a:r>
              <a:rPr lang="en-GB" sz="1200">
                <a:solidFill>
                  <a:schemeClr val="dk1"/>
                </a:solidFill>
              </a:rPr>
              <a:t>years old, and </a:t>
            </a:r>
            <a:r>
              <a:rPr lang="en-GB" sz="1200" b="1">
                <a:solidFill>
                  <a:schemeClr val="dk1"/>
                </a:solidFill>
              </a:rPr>
              <a:t>vote in all elections from age 16</a:t>
            </a:r>
            <a:r>
              <a:rPr lang="en-GB" sz="1200">
                <a:solidFill>
                  <a:schemeClr val="dk1"/>
                </a:solidFill>
              </a:rPr>
              <a:t>. </a:t>
            </a:r>
            <a:endParaRPr sz="1200">
              <a:solidFill>
                <a:schemeClr val="dk1"/>
              </a:solidFill>
            </a:endParaRPr>
          </a:p>
          <a:p>
            <a:pPr marL="0" lvl="0" indent="0" algn="l" rtl="0">
              <a:spcBef>
                <a:spcPts val="0"/>
              </a:spcBef>
              <a:spcAft>
                <a:spcPts val="0"/>
              </a:spcAft>
              <a:buClr>
                <a:schemeClr val="dk1"/>
              </a:buClr>
              <a:buSzPts val="1900"/>
              <a:buFont typeface="Arial"/>
              <a:buNone/>
            </a:pPr>
            <a:endParaRPr sz="1200">
              <a:solidFill>
                <a:schemeClr val="dk1"/>
              </a:solidFill>
            </a:endParaRPr>
          </a:p>
          <a:p>
            <a:pPr marL="0" lvl="0" indent="0" algn="l" rtl="0">
              <a:spcBef>
                <a:spcPts val="0"/>
              </a:spcBef>
              <a:spcAft>
                <a:spcPts val="0"/>
              </a:spcAft>
              <a:buClr>
                <a:schemeClr val="dk1"/>
              </a:buClr>
              <a:buFont typeface="Arial"/>
              <a:buNone/>
            </a:pPr>
            <a:r>
              <a:rPr lang="en-GB" sz="1200">
                <a:solidFill>
                  <a:schemeClr val="dk1"/>
                </a:solidFill>
              </a:rPr>
              <a:t>Check </a:t>
            </a:r>
            <a:r>
              <a:rPr lang="en-GB" sz="1200" u="sng">
                <a:solidFill>
                  <a:srgbClr val="00717D"/>
                </a:solidFill>
                <a:hlinkClick r:id="rId5">
                  <a:extLst>
                    <a:ext uri="{A12FA001-AC4F-418D-AE19-62706E023703}">
                      <ahyp:hlinkClr xmlns:ahyp="http://schemas.microsoft.com/office/drawing/2018/hyperlinkcolor" val="tx"/>
                    </a:ext>
                  </a:extLst>
                </a:hlinkClick>
              </a:rPr>
              <a:t>www.gov.uk/register-to-vote</a:t>
            </a:r>
            <a:r>
              <a:rPr lang="en-GB" sz="1200">
                <a:solidFill>
                  <a:srgbClr val="00717D"/>
                </a:solidFill>
              </a:rPr>
              <a:t> </a:t>
            </a:r>
            <a:r>
              <a:rPr lang="en-GB" sz="1200">
                <a:solidFill>
                  <a:schemeClr val="dk1"/>
                </a:solidFill>
              </a:rPr>
              <a:t>for the latest news and updates on voting rules.</a:t>
            </a:r>
            <a:r>
              <a:rPr lang="en-GB" sz="1600">
                <a:solidFill>
                  <a:schemeClr val="dk1"/>
                </a:solidFill>
              </a:rPr>
              <a:t> </a:t>
            </a:r>
            <a:endParaRPr sz="1600">
              <a:solidFill>
                <a:schemeClr val="dk1"/>
              </a:solidFill>
            </a:endParaRPr>
          </a:p>
        </p:txBody>
      </p:sp>
      <p:pic>
        <p:nvPicPr>
          <p:cNvPr id="143" name="Google Shape;143;p6"/>
          <p:cNvPicPr preferRelativeResize="0"/>
          <p:nvPr/>
        </p:nvPicPr>
        <p:blipFill rotWithShape="1">
          <a:blip r:embed="rId6">
            <a:alphaModFix/>
          </a:blip>
          <a:srcRect/>
          <a:stretch/>
        </p:blipFill>
        <p:spPr>
          <a:xfrm>
            <a:off x="7511000" y="4141775"/>
            <a:ext cx="1217475" cy="1217475"/>
          </a:xfrm>
          <a:prstGeom prst="rect">
            <a:avLst/>
          </a:prstGeom>
          <a:noFill/>
          <a:ln>
            <a:noFill/>
          </a:ln>
        </p:spPr>
      </p:pic>
      <p:pic>
        <p:nvPicPr>
          <p:cNvPr id="144" name="Google Shape;144;p6"/>
          <p:cNvPicPr preferRelativeResize="0"/>
          <p:nvPr/>
        </p:nvPicPr>
        <p:blipFill rotWithShape="1">
          <a:blip r:embed="rId7">
            <a:alphaModFix/>
          </a:blip>
          <a:srcRect/>
          <a:stretch/>
        </p:blipFill>
        <p:spPr>
          <a:xfrm>
            <a:off x="509500" y="4441988"/>
            <a:ext cx="1480269" cy="506676"/>
          </a:xfrm>
          <a:prstGeom prst="rect">
            <a:avLst/>
          </a:prstGeom>
          <a:noFill/>
          <a:ln>
            <a:noFill/>
          </a:ln>
        </p:spPr>
      </p:pic>
      <p:cxnSp>
        <p:nvCxnSpPr>
          <p:cNvPr id="145" name="Google Shape;145;p6"/>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spTree>
    <p:extLst>
      <p:ext uri="{BB962C8B-B14F-4D97-AF65-F5344CB8AC3E}">
        <p14:creationId xmlns:p14="http://schemas.microsoft.com/office/powerpoint/2010/main" val="3048646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42"/>
                                        </p:tgtEl>
                                        <p:attrNameLst>
                                          <p:attrName>style.visibility</p:attrName>
                                        </p:attrNameLst>
                                      </p:cBhvr>
                                      <p:to>
                                        <p:strVal val="visible"/>
                                      </p:to>
                                    </p:set>
                                    <p:anim calcmode="lin" valueType="num">
                                      <p:cBhvr additive="base">
                                        <p:cTn id="7" dur="1000"/>
                                        <p:tgtEl>
                                          <p:spTgt spid="142"/>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142">
                                            <p:txEl>
                                              <p:pRg st="0" end="0"/>
                                            </p:txEl>
                                          </p:spTgt>
                                        </p:tgtEl>
                                        <p:attrNameLst>
                                          <p:attrName>style.visibility</p:attrName>
                                        </p:attrNameLst>
                                      </p:cBhvr>
                                      <p:to>
                                        <p:strVal val="visible"/>
                                      </p:to>
                                    </p:set>
                                    <p:anim calcmode="lin" valueType="num">
                                      <p:cBhvr additive="base">
                                        <p:cTn id="10" dur="1000"/>
                                        <p:tgtEl>
                                          <p:spTgt spid="142">
                                            <p:txEl>
                                              <p:pRg st="0" end="0"/>
                                            </p:txEl>
                                          </p:spTgt>
                                        </p:tgtEl>
                                        <p:attrNameLst>
                                          <p:attrName>ppt_x</p:attrName>
                                        </p:attrNameLst>
                                      </p:cBhvr>
                                      <p:tavLst>
                                        <p:tav tm="0">
                                          <p:val>
                                            <p:strVal val="#ppt_x+1"/>
                                          </p:val>
                                        </p:tav>
                                        <p:tav tm="100000">
                                          <p:val>
                                            <p:strVal val="#ppt_x"/>
                                          </p:val>
                                        </p:tav>
                                      </p:tavLst>
                                    </p:anim>
                                  </p:childTnLst>
                                </p:cTn>
                              </p:par>
                              <p:par>
                                <p:cTn id="11" presetID="2" presetClass="entr" presetSubtype="2" fill="hold" nodeType="withEffect">
                                  <p:stCondLst>
                                    <p:cond delay="0"/>
                                  </p:stCondLst>
                                  <p:childTnLst>
                                    <p:set>
                                      <p:cBhvr>
                                        <p:cTn id="12" dur="1" fill="hold">
                                          <p:stCondLst>
                                            <p:cond delay="0"/>
                                          </p:stCondLst>
                                        </p:cTn>
                                        <p:tgtEl>
                                          <p:spTgt spid="142">
                                            <p:txEl>
                                              <p:pRg st="2" end="2"/>
                                            </p:txEl>
                                          </p:spTgt>
                                        </p:tgtEl>
                                        <p:attrNameLst>
                                          <p:attrName>style.visibility</p:attrName>
                                        </p:attrNameLst>
                                      </p:cBhvr>
                                      <p:to>
                                        <p:strVal val="visible"/>
                                      </p:to>
                                    </p:set>
                                    <p:anim calcmode="lin" valueType="num">
                                      <p:cBhvr additive="base">
                                        <p:cTn id="13" dur="1000"/>
                                        <p:tgtEl>
                                          <p:spTgt spid="142">
                                            <p:txEl>
                                              <p:pRg st="2" end="2"/>
                                            </p:txEl>
                                          </p:spTgt>
                                        </p:tgtEl>
                                        <p:attrNameLst>
                                          <p:attrName>ppt_x</p:attrName>
                                        </p:attrNameLst>
                                      </p:cBhvr>
                                      <p:tavLst>
                                        <p:tav tm="0">
                                          <p:val>
                                            <p:strVal val="#ppt_x+1"/>
                                          </p:val>
                                        </p:tav>
                                        <p:tav tm="100000">
                                          <p:val>
                                            <p:strVal val="#ppt_x"/>
                                          </p:val>
                                        </p:tav>
                                      </p:tavLst>
                                    </p:anim>
                                  </p:childTnLst>
                                </p:cTn>
                              </p:par>
                              <p:par>
                                <p:cTn id="14" presetID="2" presetClass="entr" presetSubtype="2" fill="hold" nodeType="withEffect">
                                  <p:stCondLst>
                                    <p:cond delay="0"/>
                                  </p:stCondLst>
                                  <p:childTnLst>
                                    <p:set>
                                      <p:cBhvr>
                                        <p:cTn id="15" dur="1" fill="hold">
                                          <p:stCondLst>
                                            <p:cond delay="0"/>
                                          </p:stCondLst>
                                        </p:cTn>
                                        <p:tgtEl>
                                          <p:spTgt spid="142">
                                            <p:txEl>
                                              <p:pRg st="4" end="4"/>
                                            </p:txEl>
                                          </p:spTgt>
                                        </p:tgtEl>
                                        <p:attrNameLst>
                                          <p:attrName>style.visibility</p:attrName>
                                        </p:attrNameLst>
                                      </p:cBhvr>
                                      <p:to>
                                        <p:strVal val="visible"/>
                                      </p:to>
                                    </p:set>
                                    <p:anim calcmode="lin" valueType="num">
                                      <p:cBhvr additive="base">
                                        <p:cTn id="16" dur="1000"/>
                                        <p:tgtEl>
                                          <p:spTgt spid="142">
                                            <p:txEl>
                                              <p:pRg st="4" end="4"/>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acd3943-5252-4444-abb6-dd96d8a9ec7d">
      <Terms xmlns="http://schemas.microsoft.com/office/infopath/2007/PartnerControls"/>
    </lcf76f155ced4ddcb4097134ff3c332f>
    <MediaLengthInSeconds xmlns="827d91c9-7156-4793-b1dc-97c4da7da15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237FD117A42574BA466BA7D5DAEAAB9" ma:contentTypeVersion="3" ma:contentTypeDescription="Create a new document." ma:contentTypeScope="" ma:versionID="1d66d92e50395cd4966db624288a6e36">
  <xsd:schema xmlns:xsd="http://www.w3.org/2001/XMLSchema" xmlns:xs="http://www.w3.org/2001/XMLSchema" xmlns:p="http://schemas.microsoft.com/office/2006/metadata/properties" xmlns:ns2="827d91c9-7156-4793-b1dc-97c4da7da156" xmlns:ns3="5acd3943-5252-4444-abb6-dd96d8a9ec7d" targetNamespace="http://schemas.microsoft.com/office/2006/metadata/properties" ma:root="true" ma:fieldsID="ced289036dbde3f5762dc46ddc6f1d08" ns2:_="" ns3:_="">
    <xsd:import namespace="827d91c9-7156-4793-b1dc-97c4da7da156"/>
    <xsd:import namespace="5acd3943-5252-4444-abb6-dd96d8a9ec7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3: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d91c9-7156-4793-b1dc-97c4da7da1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7"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cd3943-5252-4444-abb6-dd96d8a9ec7d" elementFormDefault="qualified">
    <xsd:import namespace="http://schemas.microsoft.com/office/2006/documentManagement/types"/>
    <xsd:import namespace="http://schemas.microsoft.com/office/infopath/2007/PartnerControls"/>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bc4632c-c0dc-4527-9b44-4e2626a7d4af"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1FCB811-D3DA-44A6-8DCF-F8A9B6762AF6}">
  <ds:schemaRefs>
    <ds:schemaRef ds:uri="5acd3943-5252-4444-abb6-dd96d8a9ec7d"/>
    <ds:schemaRef ds:uri="827d91c9-7156-4793-b1dc-97c4da7da156"/>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7471AE7C-4557-45AB-A382-777F6B6985ED}">
  <ds:schemaRefs>
    <ds:schemaRef ds:uri="5acd3943-5252-4444-abb6-dd96d8a9ec7d"/>
    <ds:schemaRef ds:uri="827d91c9-7156-4793-b1dc-97c4da7da15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27EFC9C-6C39-4C1C-BB32-C53412C167F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26</Slides>
  <Notes>26</Notes>
  <HiddenSlides>0</HiddenSlide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6</cp:revision>
  <dcterms:modified xsi:type="dcterms:W3CDTF">2026-09-10T10:09:55Z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0x010100A237FD117A42574BA466BA7D5DAEAAB9</vt:lpwstr>
  </property>
  <property fmtid="{D5CDD505-2E9C-101B-9397-08002B2CF9AE}" pid="3" name="MediaServiceImageTags">
    <vt:lpwstr/>
  </property>
  <property fmtid="{D5CDD505-2E9C-101B-9397-08002B2CF9AE}" pid="4" name="Order">
    <vt:r8>478900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ies>
</file>