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2"/>
  </p:notesMasterIdLst>
  <p:sldIdLst>
    <p:sldId id="256" r:id="rId5"/>
    <p:sldId id="311" r:id="rId6"/>
    <p:sldId id="259" r:id="rId7"/>
    <p:sldId id="260" r:id="rId8"/>
    <p:sldId id="261" r:id="rId9"/>
    <p:sldId id="262" r:id="rId10"/>
    <p:sldId id="263" r:id="rId11"/>
    <p:sldId id="265" r:id="rId12"/>
    <p:sldId id="313" r:id="rId13"/>
    <p:sldId id="317" r:id="rId14"/>
    <p:sldId id="266" r:id="rId15"/>
    <p:sldId id="321" r:id="rId16"/>
    <p:sldId id="268" r:id="rId17"/>
    <p:sldId id="274" r:id="rId18"/>
    <p:sldId id="301" r:id="rId19"/>
    <p:sldId id="288" r:id="rId20"/>
    <p:sldId id="269" r:id="rId21"/>
  </p:sldIdLst>
  <p:sldSz cx="9144000" cy="5143500" type="screen16x9"/>
  <p:notesSz cx="6858000" cy="9144000"/>
  <p:embeddedFontLst>
    <p:embeddedFont>
      <p:font typeface="Montserrat" panose="000005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28" roundtripDataSignature="AMtx7mj8JANhyEVXqbQEWnSx4KYw39VXg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5" dt="2026-09-08T07:38:29.382"/>
    <p1510:client id="{28609F5C-A906-88CC-6B2E-B544D62E0826}" v="45" dt="2026-09-08T14:36:13.691"/>
    <p1510:client id="{69F13086-131D-636C-F0C4-33ABB57F76E0}" v="5" dt="2026-09-08T07:35:20.729"/>
    <p1510:client id="{931B53BE-3C3C-F35C-52E1-4B92A9C85A08}" v="3" dt="2026-09-08T19:40:51.004"/>
    <p1510:client id="{DA3F871F-07D3-9EBD-FEA7-091017DE9DB9}" v="21" dt="2026-09-07T12:26:35.585"/>
  </p1510:revLst>
</p1510:revInfo>
</file>

<file path=ppt/tableStyles.xml><?xml version="1.0" encoding="utf-8"?>
<a:tblStyleLst xmlns:a="http://schemas.openxmlformats.org/drawingml/2006/main" def="{7FAE04E3-C5BE-4E52-983A-843DBC2E820A}">
  <a:tblStyle styleId="{7FAE04E3-C5BE-4E52-983A-843DBC2E820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customschemas.google.com/relationships/presentationmetadata" Target="meta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shoutoutuk.org" userId="S::urn:spo:guest#imogen@shoutoutuk.org::" providerId="AD" clId="Web-{58E5F056-A6A1-2450-8645-FEEB57EFD235}"/>
    <pc:docChg chg="addSld delSld modSld sldOrd">
      <pc:chgData name="imogen@shoutoutuk.org" userId="S::urn:spo:guest#imogen@shoutoutuk.org::" providerId="AD" clId="Web-{58E5F056-A6A1-2450-8645-FEEB57EFD235}" dt="2026-08-18T11:28:22.543" v="52" actId="14100"/>
      <pc:docMkLst>
        <pc:docMk/>
      </pc:docMkLst>
      <pc:sldChg chg="add">
        <pc:chgData name="imogen@shoutoutuk.org" userId="S::urn:spo:guest#imogen@shoutoutuk.org::" providerId="AD" clId="Web-{58E5F056-A6A1-2450-8645-FEEB57EFD235}" dt="2026-08-18T11:22:54.924" v="0"/>
        <pc:sldMkLst>
          <pc:docMk/>
          <pc:sldMk cId="0" sldId="256"/>
        </pc:sldMkLst>
      </pc:sldChg>
      <pc:sldChg chg="add">
        <pc:chgData name="imogen@shoutoutuk.org" userId="S::urn:spo:guest#imogen@shoutoutuk.org::" providerId="AD" clId="Web-{58E5F056-A6A1-2450-8645-FEEB57EFD235}" dt="2026-08-18T11:23:41.957" v="4"/>
        <pc:sldMkLst>
          <pc:docMk/>
          <pc:sldMk cId="0" sldId="259"/>
        </pc:sldMkLst>
      </pc:sldChg>
      <pc:sldChg chg="add">
        <pc:chgData name="imogen@shoutoutuk.org" userId="S::urn:spo:guest#imogen@shoutoutuk.org::" providerId="AD" clId="Web-{58E5F056-A6A1-2450-8645-FEEB57EFD235}" dt="2026-08-18T11:23:42.691" v="5"/>
        <pc:sldMkLst>
          <pc:docMk/>
          <pc:sldMk cId="0" sldId="260"/>
        </pc:sldMkLst>
      </pc:sldChg>
      <pc:sldChg chg="add">
        <pc:chgData name="imogen@shoutoutuk.org" userId="S::urn:spo:guest#imogen@shoutoutuk.org::" providerId="AD" clId="Web-{58E5F056-A6A1-2450-8645-FEEB57EFD235}" dt="2026-08-18T11:23:43.270" v="6"/>
        <pc:sldMkLst>
          <pc:docMk/>
          <pc:sldMk cId="0" sldId="261"/>
        </pc:sldMkLst>
      </pc:sldChg>
      <pc:sldChg chg="add">
        <pc:chgData name="imogen@shoutoutuk.org" userId="S::urn:spo:guest#imogen@shoutoutuk.org::" providerId="AD" clId="Web-{58E5F056-A6A1-2450-8645-FEEB57EFD235}" dt="2026-08-18T11:23:43.754" v="7"/>
        <pc:sldMkLst>
          <pc:docMk/>
          <pc:sldMk cId="0" sldId="262"/>
        </pc:sldMkLst>
      </pc:sldChg>
      <pc:sldChg chg="add">
        <pc:chgData name="imogen@shoutoutuk.org" userId="S::urn:spo:guest#imogen@shoutoutuk.org::" providerId="AD" clId="Web-{58E5F056-A6A1-2450-8645-FEEB57EFD235}" dt="2026-08-18T11:23:44.192" v="8"/>
        <pc:sldMkLst>
          <pc:docMk/>
          <pc:sldMk cId="0" sldId="263"/>
        </pc:sldMkLst>
      </pc:sldChg>
      <pc:sldChg chg="add">
        <pc:chgData name="imogen@shoutoutuk.org" userId="S::urn:spo:guest#imogen@shoutoutuk.org::" providerId="AD" clId="Web-{58E5F056-A6A1-2450-8645-FEEB57EFD235}" dt="2026-08-18T11:23:44.676" v="10"/>
        <pc:sldMkLst>
          <pc:docMk/>
          <pc:sldMk cId="0" sldId="265"/>
        </pc:sldMkLst>
      </pc:sldChg>
      <pc:sldChg chg="add">
        <pc:chgData name="imogen@shoutoutuk.org" userId="S::urn:spo:guest#imogen@shoutoutuk.org::" providerId="AD" clId="Web-{58E5F056-A6A1-2450-8645-FEEB57EFD235}" dt="2026-08-18T11:25:03.100" v="21"/>
        <pc:sldMkLst>
          <pc:docMk/>
          <pc:sldMk cId="0" sldId="266"/>
        </pc:sldMkLst>
      </pc:sldChg>
      <pc:sldChg chg="add">
        <pc:chgData name="imogen@shoutoutuk.org" userId="S::urn:spo:guest#imogen@shoutoutuk.org::" providerId="AD" clId="Web-{58E5F056-A6A1-2450-8645-FEEB57EFD235}" dt="2026-08-18T11:25:03.663" v="23"/>
        <pc:sldMkLst>
          <pc:docMk/>
          <pc:sldMk cId="0" sldId="268"/>
        </pc:sldMkLst>
      </pc:sldChg>
      <pc:sldChg chg="modNotes">
        <pc:chgData name="imogen@shoutoutuk.org" userId="S::urn:spo:guest#imogen@shoutoutuk.org::" providerId="AD" clId="Web-{58E5F056-A6A1-2450-8645-FEEB57EFD235}" dt="2026-08-18T11:27:27.542" v="38"/>
        <pc:sldMkLst>
          <pc:docMk/>
          <pc:sldMk cId="0" sldId="269"/>
        </pc:sldMkLst>
      </pc:sldChg>
      <pc:sldChg chg="modSp add ord">
        <pc:chgData name="imogen@shoutoutuk.org" userId="S::urn:spo:guest#imogen@shoutoutuk.org::" providerId="AD" clId="Web-{58E5F056-A6A1-2450-8645-FEEB57EFD235}" dt="2026-08-18T11:27:42.980" v="39" actId="14100"/>
        <pc:sldMkLst>
          <pc:docMk/>
          <pc:sldMk cId="0" sldId="274"/>
        </pc:sldMkLst>
        <pc:spChg chg="mod">
          <ac:chgData name="imogen@shoutoutuk.org" userId="S::urn:spo:guest#imogen@shoutoutuk.org::" providerId="AD" clId="Web-{58E5F056-A6A1-2450-8645-FEEB57EFD235}" dt="2026-08-18T11:27:42.980" v="39" actId="14100"/>
          <ac:spMkLst>
            <pc:docMk/>
            <pc:sldMk cId="0" sldId="274"/>
            <ac:spMk id="323" creationId="{00000000-0000-0000-0000-000000000000}"/>
          </ac:spMkLst>
        </pc:spChg>
      </pc:sldChg>
      <pc:sldChg chg="add">
        <pc:chgData name="imogen@shoutoutuk.org" userId="S::urn:spo:guest#imogen@shoutoutuk.org::" providerId="AD" clId="Web-{58E5F056-A6A1-2450-8645-FEEB57EFD235}" dt="2026-08-18T11:27:00.103" v="29"/>
        <pc:sldMkLst>
          <pc:docMk/>
          <pc:sldMk cId="0" sldId="288"/>
        </pc:sldMkLst>
      </pc:sldChg>
      <pc:sldChg chg="add">
        <pc:chgData name="imogen@shoutoutuk.org" userId="S::urn:spo:guest#imogen@shoutoutuk.org::" providerId="AD" clId="Web-{58E5F056-A6A1-2450-8645-FEEB57EFD235}" dt="2026-08-18T11:25:03.381" v="22"/>
        <pc:sldMkLst>
          <pc:docMk/>
          <pc:sldMk cId="2570274808" sldId="307"/>
        </pc:sldMkLst>
      </pc:sldChg>
      <pc:sldChg chg="add">
        <pc:chgData name="imogen@shoutoutuk.org" userId="S::urn:spo:guest#imogen@shoutoutuk.org::" providerId="AD" clId="Web-{58E5F056-A6A1-2450-8645-FEEB57EFD235}" dt="2026-08-18T11:22:55.081" v="1"/>
        <pc:sldMkLst>
          <pc:docMk/>
          <pc:sldMk cId="1292074335" sldId="311"/>
        </pc:sldMkLst>
      </pc:sldChg>
      <pc:sldChg chg="add">
        <pc:chgData name="imogen@shoutoutuk.org" userId="S::urn:spo:guest#imogen@shoutoutuk.org::" providerId="AD" clId="Web-{58E5F056-A6A1-2450-8645-FEEB57EFD235}" dt="2026-08-18T11:23:44.942" v="11"/>
        <pc:sldMkLst>
          <pc:docMk/>
          <pc:sldMk cId="3048646514" sldId="313"/>
        </pc:sldMkLst>
      </pc:sldChg>
    </pc:docChg>
  </pc:docChgLst>
  <pc:docChgLst>
    <pc:chgData name="imogen@shoutoutuk.org" userId="S::urn:spo:guest#imogen@shoutoutuk.org::" providerId="AD" clId="Web-{57D0962F-CB08-AF9A-484A-011F4A3E123A}"/>
    <pc:docChg chg="modSld">
      <pc:chgData name="imogen@shoutoutuk.org" userId="S::urn:spo:guest#imogen@shoutoutuk.org::" providerId="AD" clId="Web-{57D0962F-CB08-AF9A-484A-011F4A3E123A}" dt="2026-08-19T08:01:03.967" v="1" actId="20577"/>
      <pc:docMkLst>
        <pc:docMk/>
      </pc:docMkLst>
      <pc:sldChg chg="modSp">
        <pc:chgData name="imogen@shoutoutuk.org" userId="S::urn:spo:guest#imogen@shoutoutuk.org::" providerId="AD" clId="Web-{57D0962F-CB08-AF9A-484A-011F4A3E123A}" dt="2026-08-19T08:01:00.029" v="0" actId="20577"/>
        <pc:sldMkLst>
          <pc:docMk/>
          <pc:sldMk cId="0" sldId="256"/>
        </pc:sldMkLst>
        <pc:spChg chg="mod">
          <ac:chgData name="imogen@shoutoutuk.org" userId="S::urn:spo:guest#imogen@shoutoutuk.org::" providerId="AD" clId="Web-{57D0962F-CB08-AF9A-484A-011F4A3E123A}" dt="2026-08-19T08:01:00.029" v="0" actId="20577"/>
          <ac:spMkLst>
            <pc:docMk/>
            <pc:sldMk cId="0" sldId="256"/>
            <ac:spMk id="57" creationId="{00000000-0000-0000-0000-000000000000}"/>
          </ac:spMkLst>
        </pc:spChg>
      </pc:sldChg>
      <pc:sldChg chg="modSp">
        <pc:chgData name="imogen@shoutoutuk.org" userId="S::urn:spo:guest#imogen@shoutoutuk.org::" providerId="AD" clId="Web-{57D0962F-CB08-AF9A-484A-011F4A3E123A}" dt="2026-08-19T08:01:03.967" v="1" actId="20577"/>
        <pc:sldMkLst>
          <pc:docMk/>
          <pc:sldMk cId="0" sldId="269"/>
        </pc:sldMkLst>
        <pc:spChg chg="mod">
          <ac:chgData name="imogen@shoutoutuk.org" userId="S::urn:spo:guest#imogen@shoutoutuk.org::" providerId="AD" clId="Web-{57D0962F-CB08-AF9A-484A-011F4A3E123A}" dt="2026-08-19T08:01:03.967" v="1" actId="20577"/>
          <ac:spMkLst>
            <pc:docMk/>
            <pc:sldMk cId="0" sldId="269"/>
            <ac:spMk id="240" creationId="{00000000-0000-0000-0000-000000000000}"/>
          </ac:spMkLst>
        </pc:spChg>
      </pc:sldChg>
    </pc:docChg>
  </pc:docChgLst>
  <pc:docChgLst>
    <pc:chgData name="imogen@shoutoutuk.org" userId="S::urn:spo:guest#imogen@shoutoutuk.org::" providerId="AD" clId="Web-{D6998214-C25A-E51C-C5BA-A153B4D4FD90}"/>
    <pc:docChg chg="modSld">
      <pc:chgData name="imogen@shoutoutuk.org" userId="S::urn:spo:guest#imogen@shoutoutuk.org::" providerId="AD" clId="Web-{D6998214-C25A-E51C-C5BA-A153B4D4FD90}" dt="2026-08-19T08:07:32.419" v="21" actId="20577"/>
      <pc:docMkLst>
        <pc:docMk/>
      </pc:docMkLst>
      <pc:sldChg chg="addSp delSp modSp">
        <pc:chgData name="imogen@shoutoutuk.org" userId="S::urn:spo:guest#imogen@shoutoutuk.org::" providerId="AD" clId="Web-{D6998214-C25A-E51C-C5BA-A153B4D4FD90}" dt="2026-08-19T08:07:32.419" v="21" actId="20577"/>
        <pc:sldMkLst>
          <pc:docMk/>
          <pc:sldMk cId="0" sldId="288"/>
        </pc:sldMkLst>
        <pc:spChg chg="mod">
          <ac:chgData name="imogen@shoutoutuk.org" userId="S::urn:spo:guest#imogen@shoutoutuk.org::" providerId="AD" clId="Web-{D6998214-C25A-E51C-C5BA-A153B4D4FD90}" dt="2026-08-19T08:07:32.419" v="21" actId="20577"/>
          <ac:spMkLst>
            <pc:docMk/>
            <pc:sldMk cId="0" sldId="288"/>
            <ac:spMk id="509" creationId="{00000000-0000-0000-0000-000000000000}"/>
          </ac:spMkLst>
        </pc:spChg>
        <pc:picChg chg="add mod modCrop">
          <ac:chgData name="imogen@shoutoutuk.org" userId="S::urn:spo:guest#imogen@shoutoutuk.org::" providerId="AD" clId="Web-{D6998214-C25A-E51C-C5BA-A153B4D4FD90}" dt="2026-08-19T08:05:35.790" v="8" actId="1076"/>
          <ac:picMkLst>
            <pc:docMk/>
            <pc:sldMk cId="0" sldId="288"/>
            <ac:picMk id="2" creationId="{6F4BDED8-AA6B-E367-4833-59145A802A3D}"/>
          </ac:picMkLst>
        </pc:picChg>
        <pc:picChg chg="add mod modCrop">
          <ac:chgData name="imogen@shoutoutuk.org" userId="S::urn:spo:guest#imogen@shoutoutuk.org::" providerId="AD" clId="Web-{D6998214-C25A-E51C-C5BA-A153B4D4FD90}" dt="2026-08-19T08:05:44.978" v="14" actId="1076"/>
          <ac:picMkLst>
            <pc:docMk/>
            <pc:sldMk cId="0" sldId="288"/>
            <ac:picMk id="3" creationId="{F43EF015-B558-BB08-DA52-D476BB5CA52D}"/>
          </ac:picMkLst>
        </pc:picChg>
      </pc:sldChg>
    </pc:docChg>
  </pc:docChgLst>
  <pc:docChgLst>
    <pc:chgData name="Imogen McConnell" userId="S::imogen_shoutoutuk.org#ext#@transportforlondon.onmicrosoft.com::e1375e47-3a55-421f-acc5-2904859c6116" providerId="AD" clId="Web-{424AE197-BB88-6833-706F-B288076367A8}"/>
    <pc:docChg chg="addSld">
      <pc:chgData name="Imogen McConnell" userId="S::imogen_shoutoutuk.org#ext#@transportforlondon.onmicrosoft.com::e1375e47-3a55-421f-acc5-2904859c6116" providerId="AD" clId="Web-{424AE197-BB88-6833-706F-B288076367A8}" dt="2026-09-03T13:57:46.325" v="0"/>
      <pc:docMkLst>
        <pc:docMk/>
      </pc:docMkLst>
      <pc:sldChg chg="add">
        <pc:chgData name="Imogen McConnell" userId="S::imogen_shoutoutuk.org#ext#@transportforlondon.onmicrosoft.com::e1375e47-3a55-421f-acc5-2904859c6116" providerId="AD" clId="Web-{424AE197-BB88-6833-706F-B288076367A8}" dt="2026-09-03T13:57:46.325" v="0"/>
        <pc:sldMkLst>
          <pc:docMk/>
          <pc:sldMk cId="750269528" sldId="317"/>
        </pc:sldMkLst>
      </pc:sldChg>
    </pc:docChg>
  </pc:docChgLst>
  <pc:docChgLst>
    <pc:chgData name="Imogen McConnell" userId="S::imogen_shoutoutuk.org#ext#@transportforlondon.onmicrosoft.com::e1375e47-3a55-421f-acc5-2904859c6116" providerId="AD" clId="Web-{00000000-0000-0000-0000-000000000000}"/>
    <pc:docChg chg="modSld">
      <pc:chgData name="Imogen McConnell" userId="S::imogen_shoutoutuk.org#ext#@transportforlondon.onmicrosoft.com::e1375e47-3a55-421f-acc5-2904859c6116" providerId="AD" clId="Web-{00000000-0000-0000-0000-000000000000}" dt="2026-09-08T07:38:29.382" v="4"/>
      <pc:docMkLst>
        <pc:docMk/>
      </pc:docMkLst>
      <pc:sldChg chg="modSp">
        <pc:chgData name="Imogen McConnell" userId="S::imogen_shoutoutuk.org#ext#@transportforlondon.onmicrosoft.com::e1375e47-3a55-421f-acc5-2904859c6116" providerId="AD" clId="Web-{00000000-0000-0000-0000-000000000000}" dt="2026-09-08T07:38:22.944" v="3"/>
        <pc:sldMkLst>
          <pc:docMk/>
          <pc:sldMk cId="0" sldId="262"/>
        </pc:sldMkLst>
        <pc:spChg chg="mod">
          <ac:chgData name="Imogen McConnell" userId="S::imogen_shoutoutuk.org#ext#@transportforlondon.onmicrosoft.com::e1375e47-3a55-421f-acc5-2904859c6116" providerId="AD" clId="Web-{00000000-0000-0000-0000-000000000000}" dt="2026-09-08T07:38:22.898" v="0"/>
          <ac:spMkLst>
            <pc:docMk/>
            <pc:sldMk cId="0" sldId="262"/>
            <ac:spMk id="157" creationId="{00000000-0000-0000-0000-000000000000}"/>
          </ac:spMkLst>
        </pc:spChg>
        <pc:spChg chg="mod">
          <ac:chgData name="Imogen McConnell" userId="S::imogen_shoutoutuk.org#ext#@transportforlondon.onmicrosoft.com::e1375e47-3a55-421f-acc5-2904859c6116" providerId="AD" clId="Web-{00000000-0000-0000-0000-000000000000}" dt="2026-09-08T07:38:22.898" v="1"/>
          <ac:spMkLst>
            <pc:docMk/>
            <pc:sldMk cId="0" sldId="262"/>
            <ac:spMk id="166" creationId="{00000000-0000-0000-0000-000000000000}"/>
          </ac:spMkLst>
        </pc:spChg>
        <pc:spChg chg="mod">
          <ac:chgData name="Imogen McConnell" userId="S::imogen_shoutoutuk.org#ext#@transportforlondon.onmicrosoft.com::e1375e47-3a55-421f-acc5-2904859c6116" providerId="AD" clId="Web-{00000000-0000-0000-0000-000000000000}" dt="2026-09-08T07:38:22.898" v="2"/>
          <ac:spMkLst>
            <pc:docMk/>
            <pc:sldMk cId="0" sldId="262"/>
            <ac:spMk id="167" creationId="{00000000-0000-0000-0000-000000000000}"/>
          </ac:spMkLst>
        </pc:spChg>
        <pc:spChg chg="mod">
          <ac:chgData name="Imogen McConnell" userId="S::imogen_shoutoutuk.org#ext#@transportforlondon.onmicrosoft.com::e1375e47-3a55-421f-acc5-2904859c6116" providerId="AD" clId="Web-{00000000-0000-0000-0000-000000000000}" dt="2026-09-08T07:38:22.944" v="3"/>
          <ac:spMkLst>
            <pc:docMk/>
            <pc:sldMk cId="0" sldId="262"/>
            <ac:spMk id="168" creationId="{00000000-0000-0000-0000-000000000000}"/>
          </ac:spMkLst>
        </pc:spChg>
      </pc:sldChg>
      <pc:sldChg chg="modSp">
        <pc:chgData name="Imogen McConnell" userId="S::imogen_shoutoutuk.org#ext#@transportforlondon.onmicrosoft.com::e1375e47-3a55-421f-acc5-2904859c6116" providerId="AD" clId="Web-{00000000-0000-0000-0000-000000000000}" dt="2026-09-08T07:38:29.382" v="4"/>
        <pc:sldMkLst>
          <pc:docMk/>
          <pc:sldMk cId="0" sldId="263"/>
        </pc:sldMkLst>
        <pc:spChg chg="mod">
          <ac:chgData name="Imogen McConnell" userId="S::imogen_shoutoutuk.org#ext#@transportforlondon.onmicrosoft.com::e1375e47-3a55-421f-acc5-2904859c6116" providerId="AD" clId="Web-{00000000-0000-0000-0000-000000000000}" dt="2026-09-08T07:38:29.382" v="4"/>
          <ac:spMkLst>
            <pc:docMk/>
            <pc:sldMk cId="0" sldId="263"/>
            <ac:spMk id="173" creationId="{00000000-0000-0000-0000-000000000000}"/>
          </ac:spMkLst>
        </pc:spChg>
      </pc:sldChg>
    </pc:docChg>
  </pc:docChgLst>
  <pc:docChgLst>
    <pc:chgData name="Imogen McConnell" userId="S::imogen_shoutoutuk.org#ext#@transportforlondon.onmicrosoft.com::e1375e47-3a55-421f-acc5-2904859c6116" providerId="AD" clId="Web-{69F13086-131D-636C-F0C4-33ABB57F76E0}"/>
    <pc:docChg chg="modSld">
      <pc:chgData name="Imogen McConnell" userId="S::imogen_shoutoutuk.org#ext#@transportforlondon.onmicrosoft.com::e1375e47-3a55-421f-acc5-2904859c6116" providerId="AD" clId="Web-{69F13086-131D-636C-F0C4-33ABB57F76E0}" dt="2026-09-08T07:35:20.729" v="4" actId="1076"/>
      <pc:docMkLst>
        <pc:docMk/>
      </pc:docMkLst>
      <pc:sldChg chg="addSp delSp modSp">
        <pc:chgData name="Imogen McConnell" userId="S::imogen_shoutoutuk.org#ext#@transportforlondon.onmicrosoft.com::e1375e47-3a55-421f-acc5-2904859c6116" providerId="AD" clId="Web-{69F13086-131D-636C-F0C4-33ABB57F76E0}" dt="2026-09-08T07:35:20.729" v="4" actId="1076"/>
        <pc:sldMkLst>
          <pc:docMk/>
          <pc:sldMk cId="0" sldId="261"/>
        </pc:sldMkLst>
        <pc:picChg chg="add mod modCrop">
          <ac:chgData name="Imogen McConnell" userId="S::imogen_shoutoutuk.org#ext#@transportforlondon.onmicrosoft.com::e1375e47-3a55-421f-acc5-2904859c6116" providerId="AD" clId="Web-{69F13086-131D-636C-F0C4-33ABB57F76E0}" dt="2026-09-08T07:35:20.729" v="4" actId="1076"/>
          <ac:picMkLst>
            <pc:docMk/>
            <pc:sldMk cId="0" sldId="261"/>
            <ac:picMk id="3" creationId="{CFEF2DEC-3C12-EDA3-C1F5-6C05CB459B7D}"/>
          </ac:picMkLst>
        </pc:picChg>
        <pc:picChg chg="del">
          <ac:chgData name="Imogen McConnell" userId="S::imogen_shoutoutuk.org#ext#@transportforlondon.onmicrosoft.com::e1375e47-3a55-421f-acc5-2904859c6116" providerId="AD" clId="Web-{69F13086-131D-636C-F0C4-33ABB57F76E0}" dt="2026-09-08T07:35:15.120" v="0"/>
          <ac:picMkLst>
            <pc:docMk/>
            <pc:sldMk cId="0" sldId="261"/>
            <ac:picMk id="151" creationId="{00000000-0000-0000-0000-000000000000}"/>
          </ac:picMkLst>
        </pc:picChg>
      </pc:sldChg>
    </pc:docChg>
  </pc:docChgLst>
  <pc:docChgLst>
    <pc:chgData name="Imogen McConnell" userId="S::imogen_shoutoutuk.org#ext#@transportforlondon.onmicrosoft.com::e1375e47-3a55-421f-acc5-2904859c6116" providerId="AD" clId="Web-{DA3F871F-07D3-9EBD-FEA7-091017DE9DB9}"/>
    <pc:docChg chg="modSld">
      <pc:chgData name="Imogen McConnell" userId="S::imogen_shoutoutuk.org#ext#@transportforlondon.onmicrosoft.com::e1375e47-3a55-421f-acc5-2904859c6116" providerId="AD" clId="Web-{DA3F871F-07D3-9EBD-FEA7-091017DE9DB9}" dt="2026-09-07T12:26:32.163" v="19" actId="20577"/>
      <pc:docMkLst>
        <pc:docMk/>
      </pc:docMkLst>
      <pc:sldChg chg="modSp">
        <pc:chgData name="Imogen McConnell" userId="S::imogen_shoutoutuk.org#ext#@transportforlondon.onmicrosoft.com::e1375e47-3a55-421f-acc5-2904859c6116" providerId="AD" clId="Web-{DA3F871F-07D3-9EBD-FEA7-091017DE9DB9}" dt="2026-09-07T12:26:32.163" v="19" actId="20577"/>
        <pc:sldMkLst>
          <pc:docMk/>
          <pc:sldMk cId="0" sldId="256"/>
        </pc:sldMkLst>
        <pc:spChg chg="mod">
          <ac:chgData name="Imogen McConnell" userId="S::imogen_shoutoutuk.org#ext#@transportforlondon.onmicrosoft.com::e1375e47-3a55-421f-acc5-2904859c6116" providerId="AD" clId="Web-{DA3F871F-07D3-9EBD-FEA7-091017DE9DB9}" dt="2026-09-07T12:26:32.163" v="19" actId="20577"/>
          <ac:spMkLst>
            <pc:docMk/>
            <pc:sldMk cId="0" sldId="256"/>
            <ac:spMk id="3" creationId="{AD9DE2C8-D40A-4053-8CC5-4BDD89B58268}"/>
          </ac:spMkLst>
        </pc:spChg>
      </pc:sldChg>
    </pc:docChg>
  </pc:docChgLst>
  <pc:docChgLst>
    <pc:chgData name="Imogen McConnell" userId="S::imogen_shoutoutuk.org#ext#@transportforlondon.onmicrosoft.com::e1375e47-3a55-421f-acc5-2904859c6116" providerId="AD" clId="Web-{28609F5C-A906-88CC-6B2E-B544D62E0826}"/>
    <pc:docChg chg="addSld delSld modSld">
      <pc:chgData name="Imogen McConnell" userId="S::imogen_shoutoutuk.org#ext#@transportforlondon.onmicrosoft.com::e1375e47-3a55-421f-acc5-2904859c6116" providerId="AD" clId="Web-{28609F5C-A906-88CC-6B2E-B544D62E0826}" dt="2026-09-08T14:36:13.691" v="79" actId="1076"/>
      <pc:docMkLst>
        <pc:docMk/>
      </pc:docMkLst>
      <pc:sldChg chg="modNotes">
        <pc:chgData name="Imogen McConnell" userId="S::imogen_shoutoutuk.org#ext#@transportforlondon.onmicrosoft.com::e1375e47-3a55-421f-acc5-2904859c6116" providerId="AD" clId="Web-{28609F5C-A906-88CC-6B2E-B544D62E0826}" dt="2026-09-08T14:31:18.194" v="1"/>
        <pc:sldMkLst>
          <pc:docMk/>
          <pc:sldMk cId="0" sldId="256"/>
        </pc:sldMkLst>
      </pc:sldChg>
      <pc:sldChg chg="modNotes">
        <pc:chgData name="Imogen McConnell" userId="S::imogen_shoutoutuk.org#ext#@transportforlondon.onmicrosoft.com::e1375e47-3a55-421f-acc5-2904859c6116" providerId="AD" clId="Web-{28609F5C-A906-88CC-6B2E-B544D62E0826}" dt="2026-09-08T14:31:45.680" v="5"/>
        <pc:sldMkLst>
          <pc:docMk/>
          <pc:sldMk cId="0" sldId="259"/>
        </pc:sldMkLst>
      </pc:sldChg>
      <pc:sldChg chg="modNotes">
        <pc:chgData name="Imogen McConnell" userId="S::imogen_shoutoutuk.org#ext#@transportforlondon.onmicrosoft.com::e1375e47-3a55-421f-acc5-2904859c6116" providerId="AD" clId="Web-{28609F5C-A906-88CC-6B2E-B544D62E0826}" dt="2026-09-08T14:31:52.946" v="7"/>
        <pc:sldMkLst>
          <pc:docMk/>
          <pc:sldMk cId="0" sldId="260"/>
        </pc:sldMkLst>
      </pc:sldChg>
      <pc:sldChg chg="modNotes">
        <pc:chgData name="Imogen McConnell" userId="S::imogen_shoutoutuk.org#ext#@transportforlondon.onmicrosoft.com::e1375e47-3a55-421f-acc5-2904859c6116" providerId="AD" clId="Web-{28609F5C-A906-88CC-6B2E-B544D62E0826}" dt="2026-09-08T14:31:59.852" v="9"/>
        <pc:sldMkLst>
          <pc:docMk/>
          <pc:sldMk cId="0" sldId="261"/>
        </pc:sldMkLst>
      </pc:sldChg>
      <pc:sldChg chg="modNotes">
        <pc:chgData name="Imogen McConnell" userId="S::imogen_shoutoutuk.org#ext#@transportforlondon.onmicrosoft.com::e1375e47-3a55-421f-acc5-2904859c6116" providerId="AD" clId="Web-{28609F5C-A906-88CC-6B2E-B544D62E0826}" dt="2026-09-08T14:32:08.462" v="11"/>
        <pc:sldMkLst>
          <pc:docMk/>
          <pc:sldMk cId="0" sldId="262"/>
        </pc:sldMkLst>
      </pc:sldChg>
      <pc:sldChg chg="modSp modNotes">
        <pc:chgData name="Imogen McConnell" userId="S::imogen_shoutoutuk.org#ext#@transportforlondon.onmicrosoft.com::e1375e47-3a55-421f-acc5-2904859c6116" providerId="AD" clId="Web-{28609F5C-A906-88CC-6B2E-B544D62E0826}" dt="2026-09-08T14:32:35.619" v="19"/>
        <pc:sldMkLst>
          <pc:docMk/>
          <pc:sldMk cId="0" sldId="263"/>
        </pc:sldMkLst>
        <pc:spChg chg="mod">
          <ac:chgData name="Imogen McConnell" userId="S::imogen_shoutoutuk.org#ext#@transportforlondon.onmicrosoft.com::e1375e47-3a55-421f-acc5-2904859c6116" providerId="AD" clId="Web-{28609F5C-A906-88CC-6B2E-B544D62E0826}" dt="2026-09-08T14:32:31.182" v="15" actId="1076"/>
          <ac:spMkLst>
            <pc:docMk/>
            <pc:sldMk cId="0" sldId="263"/>
            <ac:spMk id="173" creationId="{00000000-0000-0000-0000-000000000000}"/>
          </ac:spMkLst>
        </pc:spChg>
      </pc:sldChg>
      <pc:sldChg chg="modNotes">
        <pc:chgData name="Imogen McConnell" userId="S::imogen_shoutoutuk.org#ext#@transportforlondon.onmicrosoft.com::e1375e47-3a55-421f-acc5-2904859c6116" providerId="AD" clId="Web-{28609F5C-A906-88CC-6B2E-B544D62E0826}" dt="2026-09-08T14:33:05.699" v="27"/>
        <pc:sldMkLst>
          <pc:docMk/>
          <pc:sldMk cId="0" sldId="265"/>
        </pc:sldMkLst>
      </pc:sldChg>
      <pc:sldChg chg="modSp modNotes">
        <pc:chgData name="Imogen McConnell" userId="S::imogen_shoutoutuk.org#ext#@transportforlondon.onmicrosoft.com::e1375e47-3a55-421f-acc5-2904859c6116" providerId="AD" clId="Web-{28609F5C-A906-88CC-6B2E-B544D62E0826}" dt="2026-09-08T14:34:35.594" v="61" actId="20577"/>
        <pc:sldMkLst>
          <pc:docMk/>
          <pc:sldMk cId="0" sldId="266"/>
        </pc:sldMkLst>
        <pc:spChg chg="mod">
          <ac:chgData name="Imogen McConnell" userId="S::imogen_shoutoutuk.org#ext#@transportforlondon.onmicrosoft.com::e1375e47-3a55-421f-acc5-2904859c6116" providerId="AD" clId="Web-{28609F5C-A906-88CC-6B2E-B544D62E0826}" dt="2026-09-08T14:34:35.594" v="61" actId="20577"/>
          <ac:spMkLst>
            <pc:docMk/>
            <pc:sldMk cId="0" sldId="266"/>
            <ac:spMk id="3" creationId="{A9A2A538-4907-8A3F-ABEC-345E2A8CC864}"/>
          </ac:spMkLst>
        </pc:spChg>
      </pc:sldChg>
      <pc:sldChg chg="modSp modNotes">
        <pc:chgData name="Imogen McConnell" userId="S::imogen_shoutoutuk.org#ext#@transportforlondon.onmicrosoft.com::e1375e47-3a55-421f-acc5-2904859c6116" providerId="AD" clId="Web-{28609F5C-A906-88CC-6B2E-B544D62E0826}" dt="2026-09-08T14:33:50.685" v="43" actId="20577"/>
        <pc:sldMkLst>
          <pc:docMk/>
          <pc:sldMk cId="0" sldId="268"/>
        </pc:sldMkLst>
        <pc:spChg chg="mod">
          <ac:chgData name="Imogen McConnell" userId="S::imogen_shoutoutuk.org#ext#@transportforlondon.onmicrosoft.com::e1375e47-3a55-421f-acc5-2904859c6116" providerId="AD" clId="Web-{28609F5C-A906-88CC-6B2E-B544D62E0826}" dt="2026-09-08T14:33:50.685" v="43" actId="20577"/>
          <ac:spMkLst>
            <pc:docMk/>
            <pc:sldMk cId="0" sldId="268"/>
            <ac:spMk id="3" creationId="{3F4DB714-5AAF-0312-7303-9ABBAA5384D7}"/>
          </ac:spMkLst>
        </pc:spChg>
      </pc:sldChg>
      <pc:sldChg chg="addSp delSp modSp modNotes">
        <pc:chgData name="Imogen McConnell" userId="S::imogen_shoutoutuk.org#ext#@transportforlondon.onmicrosoft.com::e1375e47-3a55-421f-acc5-2904859c6116" providerId="AD" clId="Web-{28609F5C-A906-88CC-6B2E-B544D62E0826}" dt="2026-09-08T14:36:13.691" v="79" actId="1076"/>
        <pc:sldMkLst>
          <pc:docMk/>
          <pc:sldMk cId="0" sldId="269"/>
        </pc:sldMkLst>
        <pc:picChg chg="add mod modCrop">
          <ac:chgData name="Imogen McConnell" userId="S::imogen_shoutoutuk.org#ext#@transportforlondon.onmicrosoft.com::e1375e47-3a55-421f-acc5-2904859c6116" providerId="AD" clId="Web-{28609F5C-A906-88CC-6B2E-B544D62E0826}" dt="2026-09-08T14:36:13.691" v="79" actId="1076"/>
          <ac:picMkLst>
            <pc:docMk/>
            <pc:sldMk cId="0" sldId="269"/>
            <ac:picMk id="2" creationId="{4504797B-8EF9-0DD7-834C-3CB6DAC57257}"/>
          </ac:picMkLst>
        </pc:picChg>
        <pc:picChg chg="del">
          <ac:chgData name="Imogen McConnell" userId="S::imogen_shoutoutuk.org#ext#@transportforlondon.onmicrosoft.com::e1375e47-3a55-421f-acc5-2904859c6116" providerId="AD" clId="Web-{28609F5C-A906-88CC-6B2E-B544D62E0826}" dt="2026-09-08T14:36:03.019" v="73"/>
          <ac:picMkLst>
            <pc:docMk/>
            <pc:sldMk cId="0" sldId="269"/>
            <ac:picMk id="236" creationId="{00000000-0000-0000-0000-000000000000}"/>
          </ac:picMkLst>
        </pc:picChg>
      </pc:sldChg>
      <pc:sldChg chg="modNotes">
        <pc:chgData name="Imogen McConnell" userId="S::imogen_shoutoutuk.org#ext#@transportforlondon.onmicrosoft.com::e1375e47-3a55-421f-acc5-2904859c6116" providerId="AD" clId="Web-{28609F5C-A906-88CC-6B2E-B544D62E0826}" dt="2026-09-08T14:34:45.016" v="63"/>
        <pc:sldMkLst>
          <pc:docMk/>
          <pc:sldMk cId="0" sldId="274"/>
        </pc:sldMkLst>
      </pc:sldChg>
      <pc:sldChg chg="modNotes">
        <pc:chgData name="Imogen McConnell" userId="S::imogen_shoutoutuk.org#ext#@transportforlondon.onmicrosoft.com::e1375e47-3a55-421f-acc5-2904859c6116" providerId="AD" clId="Web-{28609F5C-A906-88CC-6B2E-B544D62E0826}" dt="2026-09-08T14:35:47.675" v="70"/>
        <pc:sldMkLst>
          <pc:docMk/>
          <pc:sldMk cId="0" sldId="288"/>
        </pc:sldMkLst>
      </pc:sldChg>
      <pc:sldChg chg="addSp delSp modSp del">
        <pc:chgData name="Imogen McConnell" userId="S::imogen_shoutoutuk.org#ext#@transportforlondon.onmicrosoft.com::e1375e47-3a55-421f-acc5-2904859c6116" providerId="AD" clId="Web-{28609F5C-A906-88CC-6B2E-B544D62E0826}" dt="2026-09-08T14:35:27.643" v="69"/>
        <pc:sldMkLst>
          <pc:docMk/>
          <pc:sldMk cId="178372049" sldId="300"/>
        </pc:sldMkLst>
        <pc:spChg chg="add del mod">
          <ac:chgData name="Imogen McConnell" userId="S::imogen_shoutoutuk.org#ext#@transportforlondon.onmicrosoft.com::e1375e47-3a55-421f-acc5-2904859c6116" providerId="AD" clId="Web-{28609F5C-A906-88CC-6B2E-B544D62E0826}" dt="2026-09-08T14:35:17.252" v="67"/>
          <ac:spMkLst>
            <pc:docMk/>
            <pc:sldMk cId="178372049" sldId="300"/>
            <ac:spMk id="4" creationId="{0F6FD234-6600-C552-196E-BE8EFE04DA32}"/>
          </ac:spMkLst>
        </pc:spChg>
      </pc:sldChg>
      <pc:sldChg chg="add">
        <pc:chgData name="Imogen McConnell" userId="S::imogen_shoutoutuk.org#ext#@transportforlondon.onmicrosoft.com::e1375e47-3a55-421f-acc5-2904859c6116" providerId="AD" clId="Web-{28609F5C-A906-88CC-6B2E-B544D62E0826}" dt="2026-09-08T14:35:26.299" v="68"/>
        <pc:sldMkLst>
          <pc:docMk/>
          <pc:sldMk cId="2810787612" sldId="301"/>
        </pc:sldMkLst>
      </pc:sldChg>
      <pc:sldChg chg="modNotes">
        <pc:chgData name="Imogen McConnell" userId="S::imogen_shoutoutuk.org#ext#@transportforlondon.onmicrosoft.com::e1375e47-3a55-421f-acc5-2904859c6116" providerId="AD" clId="Web-{28609F5C-A906-88CC-6B2E-B544D62E0826}" dt="2026-09-08T14:33:36.091" v="37"/>
        <pc:sldMkLst>
          <pc:docMk/>
          <pc:sldMk cId="2570274808" sldId="307"/>
        </pc:sldMkLst>
      </pc:sldChg>
      <pc:sldChg chg="modNotes">
        <pc:chgData name="Imogen McConnell" userId="S::imogen_shoutoutuk.org#ext#@transportforlondon.onmicrosoft.com::e1375e47-3a55-421f-acc5-2904859c6116" providerId="AD" clId="Web-{28609F5C-A906-88CC-6B2E-B544D62E0826}" dt="2026-09-08T14:31:24.413" v="3"/>
        <pc:sldMkLst>
          <pc:docMk/>
          <pc:sldMk cId="1292074335" sldId="311"/>
        </pc:sldMkLst>
      </pc:sldChg>
      <pc:sldChg chg="del">
        <pc:chgData name="Imogen McConnell" userId="S::imogen_shoutoutuk.org#ext#@transportforlondon.onmicrosoft.com::e1375e47-3a55-421f-acc5-2904859c6116" providerId="AD" clId="Web-{28609F5C-A906-88CC-6B2E-B544D62E0826}" dt="2026-09-08T14:32:38.276" v="20"/>
        <pc:sldMkLst>
          <pc:docMk/>
          <pc:sldMk cId="1179708483" sldId="312"/>
        </pc:sldMkLst>
      </pc:sldChg>
      <pc:sldChg chg="modNotes">
        <pc:chgData name="Imogen McConnell" userId="S::imogen_shoutoutuk.org#ext#@transportforlondon.onmicrosoft.com::e1375e47-3a55-421f-acc5-2904859c6116" providerId="AD" clId="Web-{28609F5C-A906-88CC-6B2E-B544D62E0826}" dt="2026-09-08T14:33:10.152" v="31"/>
        <pc:sldMkLst>
          <pc:docMk/>
          <pc:sldMk cId="3048646514" sldId="313"/>
        </pc:sldMkLst>
      </pc:sldChg>
      <pc:sldChg chg="modNotes">
        <pc:chgData name="Imogen McConnell" userId="S::imogen_shoutoutuk.org#ext#@transportforlondon.onmicrosoft.com::e1375e47-3a55-421f-acc5-2904859c6116" providerId="AD" clId="Web-{28609F5C-A906-88CC-6B2E-B544D62E0826}" dt="2026-09-08T14:33:19.027" v="33"/>
        <pc:sldMkLst>
          <pc:docMk/>
          <pc:sldMk cId="750269528" sldId="317"/>
        </pc:sldMkLst>
      </pc:sldChg>
    </pc:docChg>
  </pc:docChgLst>
  <pc:docChgLst>
    <pc:chgData name="Abbi Davis" userId="S::abbi.davis@london.gov.uk::a6355f88-9c5d-467e-a163-7375970b0b97" providerId="AD" clId="Web-{931B53BE-3C3C-F35C-52E1-4B92A9C85A08}"/>
    <pc:docChg chg="addSld delSld modSld">
      <pc:chgData name="Abbi Davis" userId="S::abbi.davis@london.gov.uk::a6355f88-9c5d-467e-a163-7375970b0b97" providerId="AD" clId="Web-{931B53BE-3C3C-F35C-52E1-4B92A9C85A08}" dt="2026-09-08T19:41:30.303" v="11"/>
      <pc:docMkLst>
        <pc:docMk/>
      </pc:docMkLst>
      <pc:sldChg chg="modNotes">
        <pc:chgData name="Abbi Davis" userId="S::abbi.davis@london.gov.uk::a6355f88-9c5d-467e-a163-7375970b0b97" providerId="AD" clId="Web-{931B53BE-3C3C-F35C-52E1-4B92A9C85A08}" dt="2026-09-08T19:37:37.553" v="2"/>
        <pc:sldMkLst>
          <pc:docMk/>
          <pc:sldMk cId="0" sldId="256"/>
        </pc:sldMkLst>
      </pc:sldChg>
      <pc:sldChg chg="del">
        <pc:chgData name="Abbi Davis" userId="S::abbi.davis@london.gov.uk::a6355f88-9c5d-467e-a163-7375970b0b97" providerId="AD" clId="Web-{931B53BE-3C3C-F35C-52E1-4B92A9C85A08}" dt="2026-09-08T19:40:51.004" v="8"/>
        <pc:sldMkLst>
          <pc:docMk/>
          <pc:sldMk cId="2570274808" sldId="307"/>
        </pc:sldMkLst>
      </pc:sldChg>
      <pc:sldChg chg="modNotes">
        <pc:chgData name="Abbi Davis" userId="S::abbi.davis@london.gov.uk::a6355f88-9c5d-467e-a163-7375970b0b97" providerId="AD" clId="Web-{931B53BE-3C3C-F35C-52E1-4B92A9C85A08}" dt="2026-09-08T19:40:22.299" v="6"/>
        <pc:sldMkLst>
          <pc:docMk/>
          <pc:sldMk cId="3048646514" sldId="313"/>
        </pc:sldMkLst>
      </pc:sldChg>
      <pc:sldChg chg="add modNotes">
        <pc:chgData name="Abbi Davis" userId="S::abbi.davis@london.gov.uk::a6355f88-9c5d-467e-a163-7375970b0b97" providerId="AD" clId="Web-{931B53BE-3C3C-F35C-52E1-4B92A9C85A08}" dt="2026-09-08T19:41:30.303" v="11"/>
        <pc:sldMkLst>
          <pc:docMk/>
          <pc:sldMk cId="243966084" sldId="32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5b7223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5b7223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rights - discuss some rights that students have as they get older. Explain that we will look at some specific rights about how we improve our community. </a:t>
            </a:r>
            <a:r>
              <a:rPr lang="en-US" dirty="0" err="1"/>
              <a:t>Contextualise</a:t>
            </a:r>
            <a:r>
              <a:rPr lang="en-US" dirty="0"/>
              <a:t> the session in terms of the election landscape i.e. is this being delivered after an election? When will your students be old enough to register to vote, and to vote?</a:t>
            </a:r>
            <a:endParaRPr lang="en-US" dirty="0">
              <a:solidFill>
                <a:srgbClr val="444444"/>
              </a:solidFill>
            </a:endParaRPr>
          </a:p>
          <a:p>
            <a:pPr marL="0" indent="0">
              <a:buNone/>
            </a:pPr>
            <a:endParaRPr lang="en-US" b="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dirty="0">
              <a:solidFill>
                <a:srgbClr val="444444"/>
              </a:solidFill>
            </a:endParaRPr>
          </a:p>
          <a:p>
            <a:pPr>
              <a:buNone/>
            </a:pPr>
            <a:r>
              <a:rPr lang="en-GB" dirty="0"/>
              <a:t>Voting basics</a:t>
            </a:r>
            <a:endParaRPr lang="en-US" dirty="0">
              <a:solidFill>
                <a:srgbClr val="444444"/>
              </a:solidFill>
            </a:endParaRPr>
          </a:p>
          <a:p>
            <a:pPr>
              <a:buNone/>
            </a:pPr>
            <a:endParaRPr lang="en-GB" dirty="0">
              <a:solidFill>
                <a:srgbClr val="444444"/>
              </a:solidFill>
            </a:endParaRPr>
          </a:p>
          <a:p>
            <a:pPr>
              <a:buNone/>
            </a:pPr>
            <a:r>
              <a:rPr lang="en-GB" b="1" dirty="0"/>
              <a:t>Speaker notes: </a:t>
            </a:r>
            <a:endParaRPr lang="en-US" dirty="0">
              <a:solidFill>
                <a:srgbClr val="444444"/>
              </a:solidFill>
            </a:endParaRPr>
          </a:p>
          <a:p>
            <a:pPr>
              <a:buNone/>
            </a:pPr>
            <a:r>
              <a:rPr lang="en-GB" dirty="0"/>
              <a:t>Explain that there are different ways of voting and that we will explore these in more detail. You can elicit knowledge from students that they might already have on this topic. </a:t>
            </a:r>
            <a:endParaRPr lang="en-US" dirty="0">
              <a:solidFill>
                <a:srgbClr val="444444"/>
              </a:solidFill>
            </a:endParaRPr>
          </a:p>
          <a:p>
            <a:pPr>
              <a:buNone/>
            </a:pPr>
            <a:endParaRPr lang="en-GB" b="1"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f37fa77a4f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f37fa77a4f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Registering to vote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the process of registering to vote, that it is completed on the gov.uk website and usually doesn't take long.</a:t>
            </a:r>
            <a:endParaRPr lang="en-US" dirty="0">
              <a:solidFill>
                <a:srgbClr val="444444"/>
              </a:solidFill>
            </a:endParaRPr>
          </a:p>
          <a:p>
            <a:pPr marL="0" indent="0">
              <a:buNone/>
            </a:pPr>
            <a:endParaRPr lang="en-GB" dirty="0">
              <a:solidFill>
                <a:srgbClr val="444444"/>
              </a:solidFill>
            </a:endParaRPr>
          </a:p>
          <a:p>
            <a:pPr marL="0" lvl="0" indent="0" algn="l">
              <a:lnSpc>
                <a:spcPct val="100000"/>
              </a:lnSpc>
              <a:spcBef>
                <a:spcPts val="0"/>
              </a:spcBef>
              <a:spcAft>
                <a:spcPts val="0"/>
              </a:spcAft>
              <a:buSzPts val="1100"/>
              <a:buNone/>
            </a:pPr>
            <a:endParaRPr lang="en-US" b="1"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f35b88d5e6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f35b88d5e6_0_3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How to vote: three ways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the three different ways to vote: in person, by post, and by proxy.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f37fa77a4f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2f37fa77a4f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Photo Voter ID</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GB" dirty="0"/>
              <a:t>Discuss different forms of ID. Highlight that student IDs and a young person’s Oyster card are not accepted forms of photo Voter ID. </a:t>
            </a:r>
            <a:endParaRPr lang="en-US" dirty="0">
              <a:solidFill>
                <a:srgbClr val="444444"/>
              </a:solidFill>
            </a:endParaRPr>
          </a:p>
          <a:p>
            <a:pPr marL="0" indent="0">
              <a:buNone/>
            </a:pPr>
            <a:endParaRPr lang="en-GB" dirty="0">
              <a:solidFill>
                <a:srgbClr val="444444"/>
              </a:solidFill>
            </a:endParaRPr>
          </a:p>
          <a:p>
            <a:pPr marL="0" lvl="0" indent="0" algn="l">
              <a:lnSpc>
                <a:spcPct val="100000"/>
              </a:lnSpc>
              <a:spcBef>
                <a:spcPts val="0"/>
              </a:spcBef>
              <a:spcAft>
                <a:spcPts val="0"/>
              </a:spcAft>
              <a:buSzPts val="1100"/>
              <a:buNone/>
            </a:pPr>
            <a:endParaRPr lang="en-US" b="1"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f35b88d5e6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2f35b88d5e6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Engaging with representatives</a:t>
            </a:r>
            <a:endParaRPr lang="en-GB"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Discuss the different ways you can engage with your representatives. There might be discussions about other ways of engaging, for example through social media. </a:t>
            </a:r>
            <a:endParaRPr lang="en-US" dirty="0">
              <a:solidFill>
                <a:srgbClr val="444444"/>
              </a:solidFill>
            </a:endParaRPr>
          </a:p>
          <a:p>
            <a:pPr marL="1085850" lvl="1" indent="-171450"/>
            <a:r>
              <a:rPr lang="en-GB" b="1" dirty="0"/>
              <a:t>Discussion opportunity:</a:t>
            </a:r>
            <a:r>
              <a:rPr lang="en-GB" dirty="0"/>
              <a:t> Discuss the way students would prefer to have their voice heard.</a:t>
            </a:r>
            <a:endParaRPr lang="en-US" dirty="0">
              <a:solidFill>
                <a:srgbClr val="444444"/>
              </a:solidFill>
            </a:endParaRPr>
          </a:p>
          <a:p>
            <a:pPr marL="0" indent="0">
              <a:buNone/>
            </a:pPr>
            <a:endParaRPr lang="en-GB" b="1"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Challenge</a:t>
            </a:r>
          </a:p>
          <a:p>
            <a:pPr marL="0" indent="0">
              <a:buNone/>
            </a:pPr>
            <a:endParaRPr lang="en-GB">
              <a:solidFill>
                <a:srgbClr val="444444"/>
              </a:solidFill>
            </a:endParaRPr>
          </a:p>
          <a:p>
            <a:pPr marL="0" indent="0">
              <a:buNone/>
            </a:pPr>
            <a:r>
              <a:rPr lang="en-GB" b="1" dirty="0"/>
              <a:t>Speaker notes:</a:t>
            </a:r>
            <a:endParaRPr lang="en-US" dirty="0">
              <a:solidFill>
                <a:srgbClr val="444444"/>
              </a:solidFill>
            </a:endParaRPr>
          </a:p>
          <a:p>
            <a:pPr marL="0" indent="0">
              <a:buNone/>
            </a:pPr>
            <a:r>
              <a:rPr lang="en-US" dirty="0"/>
              <a:t>Take a show of hands for students who pledge to do each activity on the screen. </a:t>
            </a:r>
          </a:p>
          <a:p>
            <a:pPr marL="0" indent="0">
              <a:buNone/>
            </a:pPr>
            <a:endParaRPr i="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2" name="Google Shape;50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a:solidFill>
                <a:srgbClr val="444444"/>
              </a:solidFill>
            </a:endParaRPr>
          </a:p>
          <a:p>
            <a:pPr marL="0" indent="0">
              <a:buNone/>
            </a:pPr>
            <a:r>
              <a:rPr lang="en-GB" dirty="0"/>
              <a:t>Conclusion</a:t>
            </a:r>
            <a:endParaRPr lang="en-US">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GB" dirty="0"/>
              <a:t>Remind students of the GLA Democracy Hub, WhatsApp Channel, and Chatbot.</a:t>
            </a:r>
            <a:endParaRPr lang="en-US" dirty="0">
              <a:solidFill>
                <a:srgbClr val="444444"/>
              </a:solidFill>
            </a:endParaRPr>
          </a:p>
          <a:p>
            <a:pPr>
              <a:buNone/>
            </a:pPr>
            <a:endParaRPr lang="en-GB" dirty="0">
              <a:solidFill>
                <a:srgbClr val="444444"/>
              </a:solidFill>
            </a:endParaRPr>
          </a:p>
          <a:p>
            <a:pPr marL="0" lvl="0" indent="0" algn="l">
              <a:lnSpc>
                <a:spcPct val="100000"/>
              </a:lnSpc>
              <a:spcBef>
                <a:spcPts val="0"/>
              </a:spcBef>
              <a:spcAft>
                <a:spcPts val="0"/>
              </a:spcAft>
              <a:buSzPts val="1100"/>
              <a:buNone/>
            </a:pPr>
            <a:endParaRPr lang="en-GB" dirty="0">
              <a:solidFill>
                <a:srgbClr val="444444"/>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As a plenary, ask students to discuss what they learnt today that they didn’t know previously. Ask the students to feed 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dirty="0">
              <a:solidFill>
                <a:srgbClr val="444444"/>
              </a:solidFill>
            </a:endParaRPr>
          </a:p>
          <a:p>
            <a:pPr marL="0" indent="0">
              <a:buNone/>
            </a:pPr>
            <a:endParaRPr lang="en-GB" b="1"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ee75b72231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2ee75b72231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a:t>
            </a:r>
            <a:r>
              <a:rPr lang="en-US" dirty="0">
                <a:solidFill>
                  <a:schemeClr val="dk1"/>
                </a:solidFill>
              </a:rPr>
              <a:t> through </a:t>
            </a:r>
            <a:r>
              <a:rPr lang="en-US" dirty="0"/>
              <a:t>the </a:t>
            </a:r>
            <a:r>
              <a:rPr lang="en-US" dirty="0">
                <a:solidFill>
                  <a:schemeClr val="dk1"/>
                </a:solidFill>
              </a:rPr>
              <a:t>session aims and learning </a:t>
            </a:r>
            <a:r>
              <a:rPr lang="en-US" dirty="0"/>
              <a:t>questions you will explore.</a:t>
            </a:r>
            <a:r>
              <a:rPr lang="en-US" b="1" dirty="0"/>
              <a:t> </a:t>
            </a:r>
            <a:endParaRPr lang="en-US" dirty="0">
              <a:solidFill>
                <a:srgbClr val="444444"/>
              </a:solidFill>
            </a:endParaRPr>
          </a:p>
          <a:p>
            <a:pPr marL="0" indent="0">
              <a:buNone/>
            </a:pPr>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35b88d5e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f35b88d5e6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Civic and democratic participation intro</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Explain that we will be looking at some different activities together and to put their hands up if they have taken part in this or if they know someone who has.</a:t>
            </a:r>
            <a:endParaRPr lang="en-US" dirty="0">
              <a:solidFill>
                <a:srgbClr val="444444"/>
              </a:solidFill>
            </a:endParaRPr>
          </a:p>
          <a:p>
            <a:pPr marL="1085850" lvl="1" indent="-171450"/>
            <a:r>
              <a:rPr lang="en-US" b="1" dirty="0"/>
              <a:t>Discussion opportunity:</a:t>
            </a:r>
            <a:r>
              <a:rPr lang="en-US" dirty="0"/>
              <a:t> When students put their hands up you can prompt a longer discussion and share experiences of these rights</a:t>
            </a:r>
            <a:endParaRPr lang="en-US" dirty="0">
              <a:solidFill>
                <a:srgbClr val="444444"/>
              </a:solidFill>
            </a:endParaRPr>
          </a:p>
          <a:p>
            <a:pPr marL="0" indent="0">
              <a:buNone/>
            </a:pP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f35b88d5e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2f35b88d5e6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Civic participation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dirty="0">
              <a:solidFill>
                <a:srgbClr val="444444"/>
              </a:solidFill>
            </a:endParaRPr>
          </a:p>
          <a:p>
            <a:pPr marL="0" indent="0">
              <a:buNone/>
            </a:pPr>
            <a:r>
              <a:rPr lang="en-GB" dirty="0"/>
              <a:t>Explore the different civic participation activities and clarify any gaps in knowledge.</a:t>
            </a:r>
            <a:endParaRPr lang="en-US" dirty="0">
              <a:solidFill>
                <a:srgbClr val="444444"/>
              </a:solidFill>
            </a:endParaRPr>
          </a:p>
          <a:p>
            <a:pPr marL="0" indent="0">
              <a:buNone/>
            </a:pPr>
            <a:endParaRPr lang="en-GB" b="1"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f35b88d5e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2f35b88d5e6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Democratic participation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dirty="0">
              <a:solidFill>
                <a:srgbClr val="444444"/>
              </a:solidFill>
            </a:endParaRPr>
          </a:p>
          <a:p>
            <a:pPr marL="0" indent="0">
              <a:buNone/>
            </a:pPr>
            <a:r>
              <a:rPr lang="en-GB" dirty="0"/>
              <a:t>Explore the different democratic participation activities and clarify any gaps in knowledge.</a:t>
            </a:r>
            <a:endParaRPr lang="en-US" dirty="0">
              <a:solidFill>
                <a:srgbClr val="444444"/>
              </a:solidFill>
            </a:endParaRPr>
          </a:p>
          <a:p>
            <a:pPr marL="0" indent="0">
              <a:buNone/>
            </a:pPr>
            <a:endParaRPr lang="en-US" dirty="0">
              <a:solidFill>
                <a:srgbClr val="444444"/>
              </a:solidFill>
            </a:endParaRPr>
          </a:p>
          <a:p>
            <a:pPr marL="0" lvl="0" indent="0" algn="l">
              <a:lnSpc>
                <a:spcPct val="100000"/>
              </a:lnSpc>
              <a:spcBef>
                <a:spcPts val="0"/>
              </a:spcBef>
              <a:spcAft>
                <a:spcPts val="0"/>
              </a:spcAft>
              <a:buSzPts val="1100"/>
              <a:buNone/>
            </a:pPr>
            <a:endParaRPr lang="en-GB" b="1"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f35b88d5e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2f35b88d5e6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Why participate in democracy and civic life? </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Elicit some responses from the students first, encouraging them to recall the different rights they have explored. Afterwards, show them some of the reasons people do these activities.</a:t>
            </a:r>
            <a:endParaRPr lang="en-US" dirty="0">
              <a:solidFill>
                <a:srgbClr val="444444"/>
              </a:solidFill>
            </a:endParaRPr>
          </a:p>
          <a:p>
            <a:pPr marL="0" indent="0">
              <a:buNone/>
            </a:pPr>
            <a:endParaRPr lang="en-US" dirty="0">
              <a:solidFill>
                <a:srgbClr val="444444"/>
              </a:solidFill>
            </a:endParaRPr>
          </a:p>
          <a:p>
            <a:pPr marL="0" lvl="0" indent="0" algn="l">
              <a:lnSpc>
                <a:spcPct val="100000"/>
              </a:lnSpc>
              <a:spcBef>
                <a:spcPts val="0"/>
              </a:spcBef>
              <a:spcAft>
                <a:spcPts val="0"/>
              </a:spcAft>
              <a:buSzPts val="1100"/>
              <a:buNone/>
            </a:pPr>
            <a:endParaRPr lang="en-GB" b="1"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f35b88d5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2f35b88d5e6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Voting introduction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Use this slide to prompt discussions about any recent elections that might have happened. Use the images to discuss what happens on voting day.</a:t>
            </a:r>
            <a:endParaRPr lang="en-US" dirty="0">
              <a:solidFill>
                <a:srgbClr val="444444"/>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f35b88d5e6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f35b88d5e6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eligibility</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Show which Londoners can vote in elections. You may want to explain the word ‘eligible’ to them.</a:t>
            </a:r>
            <a:endParaRPr lang="en-US" dirty="0">
              <a:solidFill>
                <a:srgbClr val="444444"/>
              </a:solidFill>
            </a:endParaRPr>
          </a:p>
          <a:p>
            <a:pPr marL="1085850" lvl="1" indent="-171450"/>
            <a:r>
              <a:rPr lang="en-US" b="1" dirty="0"/>
              <a:t>Discussion opportunity: </a:t>
            </a:r>
            <a:r>
              <a:rPr lang="en-US" dirty="0"/>
              <a:t>allow students an opportunity to ask about their eligibility. This will set them up for registration later, at school or home. Remind students that there are other ways to engage in their civic and democratic rights (slides 4 and 5).</a:t>
            </a:r>
            <a:endParaRPr lang="en-US" dirty="0">
              <a:solidFill>
                <a:srgbClr val="444444"/>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Potential future changes to voting age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r>
              <a:rPr lang="en-US" dirty="0"/>
              <a:t> </a:t>
            </a:r>
            <a:endParaRPr lang="en-US" dirty="0">
              <a:solidFill>
                <a:srgbClr val="444444"/>
              </a:solidFill>
            </a:endParaRPr>
          </a:p>
          <a:p>
            <a:pPr marL="171450" indent="-171450"/>
            <a:r>
              <a:rPr lang="en-GB" dirty="0"/>
              <a:t>Show </a:t>
            </a:r>
            <a:r>
              <a:rPr lang="en-GB" dirty="0">
                <a:solidFill>
                  <a:schemeClr val="dk1"/>
                </a:solidFill>
              </a:rPr>
              <a:t>the </a:t>
            </a:r>
            <a:r>
              <a:rPr lang="en-GB" dirty="0"/>
              <a:t>milestones graphic and ask students to discuss which </a:t>
            </a:r>
            <a:r>
              <a:rPr lang="en-GB" dirty="0">
                <a:solidFill>
                  <a:schemeClr val="dk1"/>
                </a:solidFill>
              </a:rPr>
              <a:t>activities </a:t>
            </a:r>
            <a:r>
              <a:rPr lang="en-GB" dirty="0"/>
              <a:t>they </a:t>
            </a:r>
            <a:r>
              <a:rPr lang="en-GB" dirty="0">
                <a:solidFill>
                  <a:schemeClr val="dk1"/>
                </a:solidFill>
              </a:rPr>
              <a:t>can already</a:t>
            </a:r>
            <a:r>
              <a:rPr lang="en-GB" dirty="0"/>
              <a:t> do at their age.</a:t>
            </a:r>
            <a:endParaRPr lang="en-GB" dirty="0">
              <a:solidFill>
                <a:srgbClr val="444444"/>
              </a:solidFill>
            </a:endParaRPr>
          </a:p>
          <a:p>
            <a:pPr marL="171450" indent="-171450"/>
            <a:r>
              <a:rPr lang="en-GB" dirty="0"/>
              <a:t>Explain that there are discussions about a change in the law that would mean young people could to register to vote from 14 years old and vote from 16.</a:t>
            </a:r>
          </a:p>
          <a:p>
            <a:pPr marL="171450" indent="-171450"/>
            <a:r>
              <a:rPr lang="en-GB" dirty="0"/>
              <a:t>Further information on the Representation of the People Bill - </a:t>
            </a:r>
            <a:r>
              <a:rPr lang="en-GB" dirty="0">
                <a:hlinkClick r:id="rId3"/>
              </a:rPr>
              <a:t>Representation of the People Bill - Parliamentary Bills - UK Parliament</a:t>
            </a:r>
            <a:endParaRPr lang="en-GB" dirty="0"/>
          </a:p>
          <a:p>
            <a:pPr marL="171450" indent="-171450"/>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gov.uk/register-to-vot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1.png"/><Relationship Id="rId7"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3.png"/><Relationship Id="rId10" Type="http://schemas.openxmlformats.org/officeDocument/2006/relationships/hyperlink" Target="https://hansard.parliament.uk/" TargetMode="External"/><Relationship Id="rId4" Type="http://schemas.openxmlformats.org/officeDocument/2006/relationships/image" Target="../media/image2.png"/><Relationship Id="rId9" Type="http://schemas.openxmlformats.org/officeDocument/2006/relationships/hyperlink" Target="https://www.writetothem.com/who?pc=tn380jy"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6.jpe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1.png"/><Relationship Id="rId7"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5" name="Google Shape;55;g2ee75b72231_1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5b72231_1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5b72231_1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5b72231_1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5b72231_1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5b72231_1_0"/>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62" name="Google Shape;62;g2ee75b72231_1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
        <p:nvSpPr>
          <p:cNvPr id="2" name="Google Shape;54;g2ee773b2950_0_0">
            <a:extLst>
              <a:ext uri="{FF2B5EF4-FFF2-40B4-BE49-F238E27FC236}">
                <a16:creationId xmlns:a16="http://schemas.microsoft.com/office/drawing/2014/main" id="{4E0F421F-4B34-7875-7C2E-53BE928DE267}"/>
              </a:ext>
            </a:extLst>
          </p:cNvPr>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sp>
        <p:nvSpPr>
          <p:cNvPr id="3" name="Google Shape;61;g2ee773b2950_0_0">
            <a:extLst>
              <a:ext uri="{FF2B5EF4-FFF2-40B4-BE49-F238E27FC236}">
                <a16:creationId xmlns:a16="http://schemas.microsoft.com/office/drawing/2014/main" id="{AD9DE2C8-D40A-4053-8CC5-4BDD89B58268}"/>
              </a:ext>
            </a:extLst>
          </p:cNvPr>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dk1"/>
                </a:solidFill>
              </a:rPr>
              <a:t>Registering to vote and voting</a:t>
            </a:r>
            <a:endParaRPr lang="en-US" dirty="0">
              <a:solidFill>
                <a:schemeClr val="dk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dirty="0">
                <a:solidFill>
                  <a:schemeClr val="lt1"/>
                </a:solidFill>
                <a:latin typeface="Arial"/>
                <a:ea typeface="Arial"/>
                <a:cs typeface="Arial"/>
                <a:sym typeface="Arial"/>
              </a:rPr>
              <a:t>How</a:t>
            </a:r>
            <a:r>
              <a:rPr lang="en-GB" sz="2000" b="1" dirty="0">
                <a:solidFill>
                  <a:schemeClr val="lt1"/>
                </a:solidFill>
              </a:rPr>
              <a:t> does voting work?</a:t>
            </a:r>
            <a:endParaRPr lang="en-US" dirty="0">
              <a:solidFill>
                <a:schemeClr val="lt1"/>
              </a:solidFill>
            </a:endParaRPr>
          </a:p>
        </p:txBody>
      </p:sp>
    </p:spTree>
    <p:extLst>
      <p:ext uri="{BB962C8B-B14F-4D97-AF65-F5344CB8AC3E}">
        <p14:creationId xmlns:p14="http://schemas.microsoft.com/office/powerpoint/2010/main" val="75026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pic>
        <p:nvPicPr>
          <p:cNvPr id="185" name="Google Shape;185;g2f37fa77a4f_0_1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86" name="Google Shape;186;g2f37fa77a4f_0_1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88" name="Google Shape;188;g2f37fa77a4f_0_1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89" name="Google Shape;189;g2f37fa77a4f_0_121"/>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90" name="Google Shape;190;g2f37fa77a4f_0_121"/>
          <p:cNvPicPr preferRelativeResize="0"/>
          <p:nvPr/>
        </p:nvPicPr>
        <p:blipFill rotWithShape="1">
          <a:blip r:embed="rId6">
            <a:alphaModFix/>
          </a:blip>
          <a:srcRect/>
          <a:stretch/>
        </p:blipFill>
        <p:spPr>
          <a:xfrm>
            <a:off x="2707105" y="2468237"/>
            <a:ext cx="3820125" cy="1355525"/>
          </a:xfrm>
          <a:prstGeom prst="rect">
            <a:avLst/>
          </a:prstGeom>
          <a:noFill/>
          <a:ln>
            <a:noFill/>
          </a:ln>
        </p:spPr>
      </p:pic>
      <p:sp>
        <p:nvSpPr>
          <p:cNvPr id="191" name="Google Shape;191;g2f37fa77a4f_0_121"/>
          <p:cNvSpPr txBox="1"/>
          <p:nvPr/>
        </p:nvSpPr>
        <p:spPr>
          <a:xfrm>
            <a:off x="1394350" y="1694263"/>
            <a:ext cx="6917724"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2000" b="0" i="0" u="none" strike="noStrike" cap="none">
                <a:solidFill>
                  <a:schemeClr val="dk1"/>
                </a:solidFill>
                <a:latin typeface="Arial"/>
                <a:ea typeface="Arial"/>
                <a:cs typeface="Arial"/>
                <a:sym typeface="Arial"/>
              </a:rPr>
              <a:t>To register to vote, head to </a:t>
            </a:r>
            <a:r>
              <a:rPr lang="en-GB" sz="20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gov.uk/register-to-vote</a:t>
            </a:r>
            <a:r>
              <a:rPr lang="en-GB" sz="2000" b="0" i="0" u="none" strike="noStrike" cap="none">
                <a:solidFill>
                  <a:schemeClr val="lt1"/>
                </a:solidFill>
                <a:latin typeface="Arial"/>
                <a:ea typeface="Arial"/>
                <a:cs typeface="Arial"/>
                <a:sym typeface="Arial"/>
              </a:rPr>
              <a:t> </a:t>
            </a:r>
            <a:endParaRPr sz="2000" b="0" i="0" u="none" strike="noStrike" cap="none">
              <a:solidFill>
                <a:schemeClr val="lt1"/>
              </a:solidFill>
              <a:latin typeface="Arial"/>
              <a:ea typeface="Arial"/>
              <a:cs typeface="Arial"/>
              <a:sym typeface="Arial"/>
            </a:endParaRPr>
          </a:p>
        </p:txBody>
      </p:sp>
      <p:grpSp>
        <p:nvGrpSpPr>
          <p:cNvPr id="192" name="Google Shape;192;g2f37fa77a4f_0_121"/>
          <p:cNvGrpSpPr/>
          <p:nvPr/>
        </p:nvGrpSpPr>
        <p:grpSpPr>
          <a:xfrm>
            <a:off x="509488" y="1562675"/>
            <a:ext cx="710862" cy="785100"/>
            <a:chOff x="509488" y="1522650"/>
            <a:chExt cx="710862" cy="785100"/>
          </a:xfrm>
        </p:grpSpPr>
        <p:sp>
          <p:nvSpPr>
            <p:cNvPr id="193" name="Google Shape;193;g2f37fa77a4f_0_121"/>
            <p:cNvSpPr txBox="1"/>
            <p:nvPr/>
          </p:nvSpPr>
          <p:spPr>
            <a:xfrm>
              <a:off x="599650" y="15226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4" name="Google Shape;194;g2f37fa77a4f_0_121"/>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A9A2A538-4907-8A3F-ABEC-345E2A8CC864}"/>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Registering to vote</a:t>
            </a:r>
            <a:endParaRPr lang="en-US" dirty="0">
              <a:solidFill>
                <a:schemeClr val="lt1"/>
              </a:solidFill>
            </a:endParaRPr>
          </a:p>
        </p:txBody>
      </p:sp>
      <p:cxnSp>
        <p:nvCxnSpPr>
          <p:cNvPr id="5" name="Google Shape;237;g2f35b88d5e6_0_331">
            <a:extLst>
              <a:ext uri="{FF2B5EF4-FFF2-40B4-BE49-F238E27FC236}">
                <a16:creationId xmlns:a16="http://schemas.microsoft.com/office/drawing/2014/main" id="{058894CD-12C4-2F7C-9648-D95B0DA21298}"/>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g2f35b88d5e6_0_331"/>
          <p:cNvSpPr/>
          <p:nvPr/>
        </p:nvSpPr>
        <p:spPr>
          <a:xfrm>
            <a:off x="1284674" y="1138439"/>
            <a:ext cx="4758150" cy="686663"/>
          </a:xfrm>
          <a:prstGeom prst="roundRect">
            <a:avLst>
              <a:gd name="adj" fmla="val 16667"/>
            </a:avLst>
          </a:prstGeom>
          <a:noFill/>
          <a:ln>
            <a:noFill/>
          </a:ln>
        </p:spPr>
        <p:txBody>
          <a:bodyPr spcFirstLastPara="1" wrap="square" lIns="91425" tIns="91425" rIns="91425" bIns="91425" anchor="t" anchorCtr="0">
            <a:noAutofit/>
          </a:bodyPr>
          <a:lstStyle/>
          <a:p>
            <a:r>
              <a:rPr lang="en-GB" sz="2000">
                <a:solidFill>
                  <a:schemeClr val="dk1"/>
                </a:solidFill>
              </a:rPr>
              <a:t>You can vote in three different ways</a:t>
            </a:r>
            <a:endParaRPr lang="en-US" sz="2000">
              <a:solidFill>
                <a:schemeClr val="dk1"/>
              </a:solidFill>
            </a:endParaRPr>
          </a:p>
        </p:txBody>
      </p:sp>
      <p:pic>
        <p:nvPicPr>
          <p:cNvPr id="235" name="Google Shape;235;g2f35b88d5e6_0_3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6" name="Google Shape;236;g2f35b88d5e6_0_3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37" name="Google Shape;237;g2f35b88d5e6_0_331"/>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38" name="Google Shape;238;g2f35b88d5e6_0_3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39" name="Google Shape;239;g2f35b88d5e6_0_3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0" name="Google Shape;240;g2f35b88d5e6_0_331"/>
          <p:cNvSpPr txBox="1"/>
          <p:nvPr/>
        </p:nvSpPr>
        <p:spPr>
          <a:xfrm>
            <a:off x="1606812" y="1751013"/>
            <a:ext cx="2162400" cy="2400627"/>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In person</a:t>
            </a:r>
            <a:endParaRPr lang="en-US" sz="2400" b="0" i="0" u="none" strike="noStrike" cap="none">
              <a:solidFill>
                <a:srgbClr val="363E42"/>
              </a:solidFill>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post</a:t>
            </a:r>
            <a:endParaRPr sz="2400" b="0" i="0" u="none" strike="noStrike" cap="none">
              <a:solidFill>
                <a:srgbClr val="0B0C0C"/>
              </a:solidFill>
              <a:highlight>
                <a:srgbClr val="FFFFFF"/>
              </a:highlight>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proxy</a:t>
            </a:r>
            <a:endParaRPr sz="2400" b="1" i="0" u="none" strike="noStrike" cap="none">
              <a:solidFill>
                <a:srgbClr val="363E42"/>
              </a:solidFill>
              <a:latin typeface="Arial"/>
              <a:ea typeface="Arial"/>
              <a:cs typeface="Arial"/>
            </a:endParaRPr>
          </a:p>
        </p:txBody>
      </p:sp>
      <p:pic>
        <p:nvPicPr>
          <p:cNvPr id="241" name="Google Shape;241;g2f35b88d5e6_0_331"/>
          <p:cNvPicPr preferRelativeResize="0"/>
          <p:nvPr/>
        </p:nvPicPr>
        <p:blipFill rotWithShape="1">
          <a:blip r:embed="rId6">
            <a:alphaModFix/>
          </a:blip>
          <a:srcRect l="31371" t="15553" r="33394" b="19642"/>
          <a:stretch/>
        </p:blipFill>
        <p:spPr>
          <a:xfrm>
            <a:off x="499588" y="1665463"/>
            <a:ext cx="740237" cy="915805"/>
          </a:xfrm>
          <a:prstGeom prst="rect">
            <a:avLst/>
          </a:prstGeom>
          <a:noFill/>
          <a:ln w="19050" cap="flat" cmpd="sng">
            <a:noFill/>
            <a:prstDash val="solid"/>
            <a:round/>
            <a:headEnd type="none" w="sm" len="sm"/>
            <a:tailEnd type="none" w="sm" len="sm"/>
          </a:ln>
        </p:spPr>
      </p:pic>
      <p:pic>
        <p:nvPicPr>
          <p:cNvPr id="242" name="Google Shape;242;g2f35b88d5e6_0_331"/>
          <p:cNvPicPr preferRelativeResize="0"/>
          <p:nvPr/>
        </p:nvPicPr>
        <p:blipFill rotWithShape="1">
          <a:blip r:embed="rId7">
            <a:alphaModFix/>
          </a:blip>
          <a:srcRect/>
          <a:stretch/>
        </p:blipFill>
        <p:spPr>
          <a:xfrm>
            <a:off x="452901" y="2588699"/>
            <a:ext cx="809799" cy="724074"/>
          </a:xfrm>
          <a:prstGeom prst="rect">
            <a:avLst/>
          </a:prstGeom>
          <a:noFill/>
          <a:ln w="19050" cap="flat" cmpd="sng">
            <a:noFill/>
            <a:prstDash val="solid"/>
            <a:round/>
            <a:headEnd type="none" w="sm" len="sm"/>
            <a:tailEnd type="none" w="sm" len="sm"/>
          </a:ln>
        </p:spPr>
      </p:pic>
      <p:pic>
        <p:nvPicPr>
          <p:cNvPr id="243" name="Google Shape;243;g2f35b88d5e6_0_331"/>
          <p:cNvPicPr preferRelativeResize="0"/>
          <p:nvPr/>
        </p:nvPicPr>
        <p:blipFill rotWithShape="1">
          <a:blip r:embed="rId8">
            <a:alphaModFix/>
          </a:blip>
          <a:srcRect/>
          <a:stretch/>
        </p:blipFill>
        <p:spPr>
          <a:xfrm>
            <a:off x="389600" y="3316616"/>
            <a:ext cx="903062" cy="807788"/>
          </a:xfrm>
          <a:prstGeom prst="rect">
            <a:avLst/>
          </a:prstGeom>
          <a:noFill/>
          <a:ln w="19050" cap="flat" cmpd="sng">
            <a:noFill/>
            <a:prstDash val="solid"/>
            <a:round/>
            <a:headEnd type="none" w="sm" len="sm"/>
            <a:tailEnd type="none" w="sm" len="sm"/>
          </a:ln>
        </p:spPr>
      </p:pic>
      <p:grpSp>
        <p:nvGrpSpPr>
          <p:cNvPr id="5" name="Google Shape;209;g2f59e509689_0_62">
            <a:extLst>
              <a:ext uri="{FF2B5EF4-FFF2-40B4-BE49-F238E27FC236}">
                <a16:creationId xmlns:a16="http://schemas.microsoft.com/office/drawing/2014/main" id="{23A5C756-C31D-A150-2F0D-D9BD63AA8B87}"/>
              </a:ext>
            </a:extLst>
          </p:cNvPr>
          <p:cNvGrpSpPr/>
          <p:nvPr/>
        </p:nvGrpSpPr>
        <p:grpSpPr>
          <a:xfrm>
            <a:off x="509500" y="1018062"/>
            <a:ext cx="736924" cy="785100"/>
            <a:chOff x="1314588" y="2284450"/>
            <a:chExt cx="736924" cy="785100"/>
          </a:xfrm>
        </p:grpSpPr>
        <p:sp>
          <p:nvSpPr>
            <p:cNvPr id="3" name="Google Shape;210;g2f59e509689_0_62">
              <a:extLst>
                <a:ext uri="{FF2B5EF4-FFF2-40B4-BE49-F238E27FC236}">
                  <a16:creationId xmlns:a16="http://schemas.microsoft.com/office/drawing/2014/main" id="{2CAE77A5-9BAF-F29B-D385-5ABBFDE2284A}"/>
                </a:ext>
              </a:extLst>
            </p:cNvPr>
            <p:cNvSpPr txBox="1"/>
            <p:nvPr/>
          </p:nvSpPr>
          <p:spPr>
            <a:xfrm>
              <a:off x="1430812" y="22844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4" name="Google Shape;211;g2f59e509689_0_62">
              <a:extLst>
                <a:ext uri="{FF2B5EF4-FFF2-40B4-BE49-F238E27FC236}">
                  <a16:creationId xmlns:a16="http://schemas.microsoft.com/office/drawing/2014/main" id="{D5840204-CEA0-2706-1F79-2BA91639DBBE}"/>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 name="Google Shape;213;g2f59e509689_0_62">
            <a:extLst>
              <a:ext uri="{FF2B5EF4-FFF2-40B4-BE49-F238E27FC236}">
                <a16:creationId xmlns:a16="http://schemas.microsoft.com/office/drawing/2014/main" id="{C6A1ED54-805B-D8E5-DE8F-A219117477FB}"/>
              </a:ext>
            </a:extLst>
          </p:cNvPr>
          <p:cNvSpPr txBox="1"/>
          <p:nvPr/>
        </p:nvSpPr>
        <p:spPr>
          <a:xfrm>
            <a:off x="3492812" y="1752025"/>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on</a:t>
            </a:r>
            <a:r>
              <a:rPr lang="en-GB" sz="1600" b="0" i="0" u="none" strike="noStrike" cap="none" dirty="0">
                <a:solidFill>
                  <a:schemeClr val="dk1"/>
                </a:solidFill>
                <a:latin typeface="Arial"/>
                <a:ea typeface="Arial"/>
                <a:cs typeface="Arial"/>
                <a:sym typeface="Arial"/>
              </a:rPr>
              <a:t> election (voting) day you go to your local polling station, show your photo Voter ID and vote</a:t>
            </a:r>
            <a:r>
              <a:rPr lang="en-GB" sz="1600" dirty="0">
                <a:solidFill>
                  <a:schemeClr val="dk1"/>
                </a:solidFill>
              </a:rPr>
              <a:t> for the person you choose</a:t>
            </a:r>
            <a:r>
              <a:rPr lang="en-GB" sz="1600" b="0" i="0" u="none" strike="noStrike" cap="none" dirty="0">
                <a:solidFill>
                  <a:schemeClr val="dk1"/>
                </a:solidFill>
                <a:latin typeface="Arial"/>
                <a:ea typeface="Arial"/>
                <a:cs typeface="Arial"/>
                <a:sym typeface="Arial"/>
              </a:rPr>
              <a:t>. </a:t>
            </a:r>
            <a:endParaRPr lang="en-US" sz="1600" b="0" i="0" u="none" strike="noStrike" cap="none" dirty="0">
              <a:solidFill>
                <a:schemeClr val="dk1"/>
              </a:solidFill>
              <a:latin typeface="Arial"/>
              <a:ea typeface="Arial"/>
              <a:cs typeface="Arial"/>
            </a:endParaRPr>
          </a:p>
        </p:txBody>
      </p:sp>
      <p:sp>
        <p:nvSpPr>
          <p:cNvPr id="9" name="Google Shape;214;g2f59e509689_0_62">
            <a:extLst>
              <a:ext uri="{FF2B5EF4-FFF2-40B4-BE49-F238E27FC236}">
                <a16:creationId xmlns:a16="http://schemas.microsoft.com/office/drawing/2014/main" id="{2259193A-91B3-019F-D483-DF0E325ED4BF}"/>
              </a:ext>
            </a:extLst>
          </p:cNvPr>
          <p:cNvSpPr txBox="1"/>
          <p:nvPr/>
        </p:nvSpPr>
        <p:spPr>
          <a:xfrm>
            <a:off x="3492812" y="2536500"/>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 you are sent papers to </a:t>
            </a:r>
            <a:r>
              <a:rPr lang="en-GB" sz="1600" dirty="0">
                <a:solidFill>
                  <a:schemeClr val="dk1"/>
                </a:solidFill>
              </a:rPr>
              <a:t>your </a:t>
            </a:r>
            <a:r>
              <a:rPr lang="en-GB" sz="1600" b="0" i="0" u="none" strike="noStrike" cap="none" dirty="0">
                <a:solidFill>
                  <a:schemeClr val="dk1"/>
                </a:solidFill>
                <a:latin typeface="Arial"/>
                <a:ea typeface="Arial"/>
                <a:cs typeface="Arial"/>
                <a:sym typeface="Arial"/>
              </a:rPr>
              <a:t>home. To vote, you must follow the instructions and post your </a:t>
            </a:r>
            <a:r>
              <a:rPr lang="en-GB" sz="1600" dirty="0">
                <a:solidFill>
                  <a:schemeClr val="dk1"/>
                </a:solidFill>
              </a:rPr>
              <a:t>papers</a:t>
            </a:r>
            <a:r>
              <a:rPr lang="en-GB" sz="1600" b="0" i="0" u="none" strike="noStrike" cap="none" dirty="0">
                <a:solidFill>
                  <a:schemeClr val="dk1"/>
                </a:solidFill>
                <a:latin typeface="Arial"/>
                <a:ea typeface="Arial"/>
                <a:cs typeface="Arial"/>
                <a:sym typeface="Arial"/>
              </a:rPr>
              <a:t> before the deadline. </a:t>
            </a:r>
            <a:endParaRPr sz="1600" b="0" i="0" u="none" strike="noStrike" cap="none" dirty="0">
              <a:solidFill>
                <a:schemeClr val="dk1"/>
              </a:solidFill>
              <a:latin typeface="Arial"/>
              <a:ea typeface="Arial"/>
              <a:cs typeface="Arial"/>
              <a:sym typeface="Arial"/>
            </a:endParaRPr>
          </a:p>
        </p:txBody>
      </p:sp>
      <p:sp>
        <p:nvSpPr>
          <p:cNvPr id="11" name="Google Shape;215;g2f59e509689_0_62">
            <a:extLst>
              <a:ext uri="{FF2B5EF4-FFF2-40B4-BE49-F238E27FC236}">
                <a16:creationId xmlns:a16="http://schemas.microsoft.com/office/drawing/2014/main" id="{1D293640-79FE-97EE-FA1B-A78487D1999D}"/>
              </a:ext>
            </a:extLst>
          </p:cNvPr>
          <p:cNvSpPr txBox="1"/>
          <p:nvPr/>
        </p:nvSpPr>
        <p:spPr>
          <a:xfrm>
            <a:off x="3492812" y="3454320"/>
            <a:ext cx="5493108"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a:t>
            </a:r>
            <a:r>
              <a:rPr lang="en-GB" sz="1600" dirty="0">
                <a:solidFill>
                  <a:schemeClr val="dk1"/>
                </a:solidFill>
              </a:rPr>
              <a:t>,</a:t>
            </a:r>
            <a:r>
              <a:rPr lang="en-GB" sz="1600" b="0" i="0" u="none" strike="noStrike" cap="none" dirty="0">
                <a:solidFill>
                  <a:schemeClr val="dk1"/>
                </a:solidFill>
                <a:latin typeface="Arial"/>
                <a:ea typeface="Arial"/>
                <a:cs typeface="Arial"/>
                <a:sym typeface="Arial"/>
              </a:rPr>
              <a:t> you have </a:t>
            </a:r>
            <a:r>
              <a:rPr lang="en-GB" sz="1600" dirty="0">
                <a:solidFill>
                  <a:schemeClr val="dk1"/>
                </a:solidFill>
              </a:rPr>
              <a:t>choose</a:t>
            </a:r>
            <a:r>
              <a:rPr lang="en-GB" sz="1600" b="0" i="0" u="none" strike="noStrike" cap="none" dirty="0">
                <a:solidFill>
                  <a:schemeClr val="dk1"/>
                </a:solidFill>
                <a:latin typeface="Arial"/>
                <a:ea typeface="Arial"/>
                <a:cs typeface="Arial"/>
                <a:sym typeface="Arial"/>
              </a:rPr>
              <a:t> someone</a:t>
            </a:r>
            <a:r>
              <a:rPr lang="en-GB" sz="1600" dirty="0">
                <a:solidFill>
                  <a:schemeClr val="dk1"/>
                </a:solidFill>
              </a:rPr>
              <a:t> you trust to vote for you because you cannot go yourself</a:t>
            </a:r>
            <a:r>
              <a:rPr lang="en-GB" sz="1600" b="0" i="0" u="none" strike="noStrike" cap="none" dirty="0">
                <a:solidFill>
                  <a:schemeClr val="dk1"/>
                </a:solidFill>
                <a:latin typeface="Arial"/>
                <a:ea typeface="Arial"/>
                <a:cs typeface="Arial"/>
                <a:sym typeface="Arial"/>
              </a:rPr>
              <a:t>. </a:t>
            </a:r>
            <a:r>
              <a:rPr lang="en-GB" sz="1600" dirty="0">
                <a:solidFill>
                  <a:schemeClr val="dk1"/>
                </a:solidFill>
              </a:rPr>
              <a:t>They will vote for the candidate you choose. </a:t>
            </a:r>
            <a:endParaRPr sz="1600" b="0" i="0" u="none" strike="noStrike" cap="none" dirty="0">
              <a:solidFill>
                <a:schemeClr val="dk1"/>
              </a:solidFill>
              <a:latin typeface="Arial"/>
              <a:ea typeface="Arial"/>
              <a:cs typeface="Arial"/>
              <a:sym typeface="Arial"/>
            </a:endParaRPr>
          </a:p>
        </p:txBody>
      </p:sp>
      <p:sp>
        <p:nvSpPr>
          <p:cNvPr id="13" name="Google Shape;195;g2f37fa77a4f_0_121">
            <a:extLst>
              <a:ext uri="{FF2B5EF4-FFF2-40B4-BE49-F238E27FC236}">
                <a16:creationId xmlns:a16="http://schemas.microsoft.com/office/drawing/2014/main" id="{36DE9818-CEA0-FE60-2C52-00C5707E0D5D}"/>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4396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build="p"/>
      <p:bldP spid="7"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pic>
        <p:nvPicPr>
          <p:cNvPr id="220" name="Google Shape;220;g2f37fa77a4f_0_15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1" name="Google Shape;221;g2f37fa77a4f_0_15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3" name="Google Shape;223;g2f37fa77a4f_0_15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4" name="Google Shape;224;g2f37fa77a4f_0_153"/>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225" name="Google Shape;225;g2f37fa77a4f_0_153"/>
          <p:cNvPicPr preferRelativeResize="0"/>
          <p:nvPr/>
        </p:nvPicPr>
        <p:blipFill rotWithShape="1">
          <a:blip r:embed="rId6">
            <a:alphaModFix/>
          </a:blip>
          <a:srcRect r="72562" b="67262"/>
          <a:stretch/>
        </p:blipFill>
        <p:spPr>
          <a:xfrm>
            <a:off x="2705078" y="2347438"/>
            <a:ext cx="1871345" cy="1173816"/>
          </a:xfrm>
          <a:prstGeom prst="rect">
            <a:avLst/>
          </a:prstGeom>
          <a:noFill/>
          <a:ln>
            <a:noFill/>
          </a:ln>
        </p:spPr>
      </p:pic>
      <p:pic>
        <p:nvPicPr>
          <p:cNvPr id="226" name="Google Shape;226;g2f37fa77a4f_0_153"/>
          <p:cNvPicPr preferRelativeResize="0"/>
          <p:nvPr/>
        </p:nvPicPr>
        <p:blipFill rotWithShape="1">
          <a:blip r:embed="rId6">
            <a:alphaModFix/>
          </a:blip>
          <a:srcRect l="28239" t="46566" r="45728" b="24222"/>
          <a:stretch/>
        </p:blipFill>
        <p:spPr>
          <a:xfrm>
            <a:off x="6921701" y="2370615"/>
            <a:ext cx="1536143" cy="907495"/>
          </a:xfrm>
          <a:prstGeom prst="rect">
            <a:avLst/>
          </a:prstGeom>
          <a:noFill/>
          <a:ln>
            <a:noFill/>
          </a:ln>
        </p:spPr>
      </p:pic>
      <p:pic>
        <p:nvPicPr>
          <p:cNvPr id="227" name="Google Shape;227;g2f37fa77a4f_0_153"/>
          <p:cNvPicPr preferRelativeResize="0"/>
          <p:nvPr/>
        </p:nvPicPr>
        <p:blipFill rotWithShape="1">
          <a:blip r:embed="rId6">
            <a:alphaModFix/>
          </a:blip>
          <a:srcRect l="80428" t="23908" r="-371" b="29651"/>
          <a:stretch>
            <a:fillRect/>
          </a:stretch>
        </p:blipFill>
        <p:spPr>
          <a:xfrm>
            <a:off x="5271154" y="2035299"/>
            <a:ext cx="1221659" cy="1496991"/>
          </a:xfrm>
          <a:prstGeom prst="rect">
            <a:avLst/>
          </a:prstGeom>
          <a:noFill/>
          <a:ln>
            <a:noFill/>
          </a:ln>
        </p:spPr>
      </p:pic>
      <p:sp>
        <p:nvSpPr>
          <p:cNvPr id="228" name="Google Shape;228;g2f37fa77a4f_0_153"/>
          <p:cNvSpPr txBox="1"/>
          <p:nvPr/>
        </p:nvSpPr>
        <p:spPr>
          <a:xfrm>
            <a:off x="2352209" y="3481540"/>
            <a:ext cx="2370895" cy="84186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Channel Islands or EEA </a:t>
            </a:r>
            <a:r>
              <a:rPr lang="en-GB" sz="1600" b="1" i="0" u="none" strike="noStrike" cap="none">
                <a:solidFill>
                  <a:schemeClr val="dk1"/>
                </a:solidFill>
                <a:latin typeface="Arial"/>
                <a:ea typeface="Arial"/>
                <a:cs typeface="Arial"/>
                <a:sym typeface="Arial"/>
              </a:rPr>
              <a:t>driving licence </a:t>
            </a:r>
            <a:endParaRPr lang="en-US" sz="1600" b="1" i="0" u="none" strike="noStrike" cap="none">
              <a:solidFill>
                <a:schemeClr val="dk1"/>
              </a:solidFill>
              <a:latin typeface="Arial"/>
              <a:ea typeface="Arial"/>
              <a:cs typeface="Arial"/>
            </a:endParaRPr>
          </a:p>
        </p:txBody>
      </p:sp>
      <p:sp>
        <p:nvSpPr>
          <p:cNvPr id="229" name="Google Shape;229;g2f37fa77a4f_0_153"/>
          <p:cNvSpPr txBox="1"/>
          <p:nvPr/>
        </p:nvSpPr>
        <p:spPr>
          <a:xfrm>
            <a:off x="750577" y="2565385"/>
            <a:ext cx="1620733" cy="973456"/>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These include:</a:t>
            </a:r>
            <a:endParaRPr lang="en-GB" sz="1600" b="0" i="0" u="none" strike="noStrike" cap="none">
              <a:solidFill>
                <a:schemeClr val="dk1"/>
              </a:solidFill>
              <a:latin typeface="Arial"/>
              <a:ea typeface="Arial"/>
              <a:cs typeface="Arial"/>
            </a:endParaRPr>
          </a:p>
        </p:txBody>
      </p:sp>
      <p:sp>
        <p:nvSpPr>
          <p:cNvPr id="230" name="Google Shape;230;g2f37fa77a4f_0_153"/>
          <p:cNvSpPr txBox="1"/>
          <p:nvPr/>
        </p:nvSpPr>
        <p:spPr>
          <a:xfrm>
            <a:off x="4718161" y="3530608"/>
            <a:ext cx="2361528" cy="60763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a:t>
            </a:r>
            <a:r>
              <a:rPr lang="en-GB" sz="1600">
                <a:solidFill>
                  <a:schemeClr val="dk1"/>
                </a:solidFill>
              </a:rPr>
              <a:t>Commonwealth</a:t>
            </a:r>
            <a:r>
              <a:rPr lang="en-GB"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or EEA </a:t>
            </a:r>
            <a:r>
              <a:rPr lang="en-GB" sz="1600" b="1" i="0" u="none" strike="noStrike" cap="none">
                <a:solidFill>
                  <a:schemeClr val="dk1"/>
                </a:solidFill>
                <a:latin typeface="Arial"/>
                <a:ea typeface="Arial"/>
                <a:cs typeface="Arial"/>
                <a:sym typeface="Arial"/>
              </a:rPr>
              <a:t>passport</a:t>
            </a:r>
            <a:endParaRPr sz="1600" b="1" i="0" u="none" strike="noStrike" cap="none">
              <a:solidFill>
                <a:schemeClr val="dk1"/>
              </a:solidFill>
              <a:latin typeface="Arial"/>
              <a:ea typeface="Arial"/>
              <a:cs typeface="Arial"/>
            </a:endParaRPr>
          </a:p>
        </p:txBody>
      </p:sp>
      <p:sp>
        <p:nvSpPr>
          <p:cNvPr id="231" name="Google Shape;231;g2f37fa77a4f_0_153"/>
          <p:cNvSpPr txBox="1"/>
          <p:nvPr/>
        </p:nvSpPr>
        <p:spPr>
          <a:xfrm>
            <a:off x="6813140" y="3483763"/>
            <a:ext cx="1910118" cy="41089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1" i="0" u="none" strike="noStrike" cap="none">
                <a:solidFill>
                  <a:schemeClr val="dk1"/>
                </a:solidFill>
                <a:latin typeface="Arial"/>
                <a:ea typeface="Arial"/>
                <a:cs typeface="Arial"/>
                <a:sym typeface="Arial"/>
              </a:rPr>
              <a:t>Blue Badge</a:t>
            </a:r>
            <a:r>
              <a:rPr lang="en-GB" sz="1600" b="0" i="0" u="none" strike="noStrike" cap="none">
                <a:solidFill>
                  <a:schemeClr val="dk1"/>
                </a:solidFill>
                <a:latin typeface="Arial"/>
                <a:ea typeface="Arial"/>
                <a:cs typeface="Arial"/>
                <a:sym typeface="Arial"/>
              </a:rPr>
              <a:t> scheme card</a:t>
            </a:r>
            <a:endParaRPr sz="1600" b="0" i="0" u="none" strike="noStrike" cap="none">
              <a:solidFill>
                <a:schemeClr val="dk1"/>
              </a:solidFill>
              <a:latin typeface="Arial"/>
              <a:ea typeface="Arial"/>
              <a:cs typeface="Arial"/>
              <a:sym typeface="Arial"/>
            </a:endParaRPr>
          </a:p>
        </p:txBody>
      </p:sp>
      <p:sp>
        <p:nvSpPr>
          <p:cNvPr id="232" name="Google Shape;232;g2f37fa77a4f_0_153"/>
          <p:cNvSpPr txBox="1"/>
          <p:nvPr/>
        </p:nvSpPr>
        <p:spPr>
          <a:xfrm>
            <a:off x="1506386" y="1621842"/>
            <a:ext cx="7173575" cy="492412"/>
          </a:xfrm>
          <a:prstGeom prst="rect">
            <a:avLst/>
          </a:prstGeom>
          <a:noFill/>
          <a:ln>
            <a:noFill/>
          </a:ln>
        </p:spPr>
        <p:txBody>
          <a:bodyPr spcFirstLastPara="1" wrap="square" lIns="91425" tIns="91425" rIns="91425" bIns="91425" anchor="t" anchorCtr="0">
            <a:spAutoFit/>
          </a:bodyPr>
          <a:lstStyle/>
          <a:p>
            <a:pPr>
              <a:buSzPts val="1600"/>
            </a:pPr>
            <a:r>
              <a:rPr lang="en-GB" sz="2000" b="0" i="0" u="none" strike="noStrike" cap="none">
                <a:solidFill>
                  <a:schemeClr val="dk1"/>
                </a:solidFill>
                <a:latin typeface="Arial"/>
                <a:ea typeface="Arial"/>
                <a:cs typeface="Arial"/>
                <a:sym typeface="Arial"/>
              </a:rPr>
              <a:t>You need an accepted form of ID to vote in person</a:t>
            </a:r>
            <a:r>
              <a:rPr lang="en-GB" sz="2000">
                <a:solidFill>
                  <a:schemeClr val="dk1"/>
                </a:solidFill>
              </a:rPr>
              <a:t>. </a:t>
            </a:r>
            <a:endParaRPr sz="2000" b="0" i="0" u="none" strike="noStrike" cap="none">
              <a:solidFill>
                <a:schemeClr val="lt1"/>
              </a:solidFill>
              <a:latin typeface="Arial"/>
              <a:ea typeface="Arial"/>
              <a:cs typeface="Arial"/>
              <a:sym typeface="Arial"/>
            </a:endParaRPr>
          </a:p>
        </p:txBody>
      </p:sp>
      <p:grpSp>
        <p:nvGrpSpPr>
          <p:cNvPr id="233" name="Google Shape;233;g2f37fa77a4f_0_153"/>
          <p:cNvGrpSpPr/>
          <p:nvPr/>
        </p:nvGrpSpPr>
        <p:grpSpPr>
          <a:xfrm>
            <a:off x="677737" y="1429367"/>
            <a:ext cx="710862" cy="785100"/>
            <a:chOff x="1751888" y="2430400"/>
            <a:chExt cx="710862" cy="785100"/>
          </a:xfrm>
        </p:grpSpPr>
        <p:sp>
          <p:nvSpPr>
            <p:cNvPr id="234" name="Google Shape;234;g2f37fa77a4f_0_153"/>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235" name="Google Shape;235;g2f37fa77a4f_0_153"/>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3F4DB714-5AAF-0312-7303-9ABBAA5384D7}"/>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Photo Voter ID</a:t>
            </a:r>
            <a:endParaRPr lang="en-US" dirty="0"/>
          </a:p>
        </p:txBody>
      </p:sp>
      <p:cxnSp>
        <p:nvCxnSpPr>
          <p:cNvPr id="5" name="Google Shape;237;g2f35b88d5e6_0_331">
            <a:extLst>
              <a:ext uri="{FF2B5EF4-FFF2-40B4-BE49-F238E27FC236}">
                <a16:creationId xmlns:a16="http://schemas.microsoft.com/office/drawing/2014/main" id="{7F753583-E41C-6025-EFA9-5900D05543AE}"/>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p:bldP spid="229" grpId="0"/>
      <p:bldP spid="230" grpId="0"/>
      <p:bldP spid="2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sp>
        <p:nvSpPr>
          <p:cNvPr id="323" name="Google Shape;323;g2f35b88d5e6_0_238"/>
          <p:cNvSpPr/>
          <p:nvPr/>
        </p:nvSpPr>
        <p:spPr>
          <a:xfrm>
            <a:off x="490450" y="849450"/>
            <a:ext cx="8199862" cy="682425"/>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GB" sz="2000" b="1" i="0" u="none" strike="noStrike" cap="none">
                <a:solidFill>
                  <a:schemeClr val="lt1"/>
                </a:solidFill>
                <a:latin typeface="Arial"/>
                <a:ea typeface="Arial"/>
                <a:cs typeface="Arial"/>
                <a:sym typeface="Arial"/>
              </a:rPr>
              <a:t>How can you follow, talk or meet the people you vote for </a:t>
            </a:r>
            <a:endParaRPr sz="1400" b="1" i="0" u="none" strike="noStrike" cap="none">
              <a:solidFill>
                <a:schemeClr val="lt1"/>
              </a:solidFill>
              <a:latin typeface="Montserrat"/>
              <a:ea typeface="Montserrat"/>
              <a:cs typeface="Montserrat"/>
              <a:sym typeface="Montserrat"/>
            </a:endParaRPr>
          </a:p>
          <a:p>
            <a:pPr marL="0" marR="0" lvl="0" indent="0" algn="ctr" rtl="0">
              <a:lnSpc>
                <a:spcPct val="100000"/>
              </a:lnSpc>
              <a:spcBef>
                <a:spcPts val="0"/>
              </a:spcBef>
              <a:spcAft>
                <a:spcPts val="0"/>
              </a:spcAft>
              <a:buNone/>
            </a:pPr>
            <a:r>
              <a:rPr lang="en-GB" sz="2000" b="1" i="0" u="none" strike="noStrike" cap="none">
                <a:solidFill>
                  <a:schemeClr val="lt1"/>
                </a:solidFill>
                <a:latin typeface="Arial"/>
                <a:ea typeface="Arial"/>
                <a:cs typeface="Arial"/>
                <a:sym typeface="Arial"/>
              </a:rPr>
              <a:t>(elected representative)?</a:t>
            </a:r>
            <a:endParaRPr sz="1400" b="1" i="0" u="none" strike="noStrike" cap="none">
              <a:solidFill>
                <a:schemeClr val="lt1"/>
              </a:solidFill>
              <a:latin typeface="Montserrat"/>
              <a:ea typeface="Montserrat"/>
              <a:cs typeface="Montserrat"/>
              <a:sym typeface="Montserrat"/>
            </a:endParaRPr>
          </a:p>
        </p:txBody>
      </p:sp>
      <p:pic>
        <p:nvPicPr>
          <p:cNvPr id="324" name="Google Shape;324;g2f35b88d5e6_0_23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5" name="Google Shape;325;g2f35b88d5e6_0_23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6" name="Google Shape;326;g2f35b88d5e6_0_23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7" name="Google Shape;327;g2f35b88d5e6_0_238"/>
          <p:cNvCxnSpPr/>
          <p:nvPr/>
        </p:nvCxnSpPr>
        <p:spPr>
          <a:xfrm rot="10800000" flipH="1">
            <a:off x="398125"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8" name="Google Shape;328;g2f35b88d5e6_0_23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9" name="Google Shape;329;g2f35b88d5e6_0_238"/>
          <p:cNvSpPr/>
          <p:nvPr/>
        </p:nvSpPr>
        <p:spPr>
          <a:xfrm>
            <a:off x="591412" y="3138875"/>
            <a:ext cx="2573400" cy="6442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Follow what they say and how they vote!</a:t>
            </a:r>
            <a:endParaRPr sz="1300" b="0" i="0" u="none" strike="noStrike" cap="none">
              <a:solidFill>
                <a:schemeClr val="lt1"/>
              </a:solidFill>
              <a:latin typeface="Arial"/>
              <a:ea typeface="Arial"/>
              <a:cs typeface="Arial"/>
              <a:sym typeface="Arial"/>
            </a:endParaRPr>
          </a:p>
        </p:txBody>
      </p:sp>
      <p:sp>
        <p:nvSpPr>
          <p:cNvPr id="330" name="Google Shape;330;g2f35b88d5e6_0_238"/>
          <p:cNvSpPr/>
          <p:nvPr/>
        </p:nvSpPr>
        <p:spPr>
          <a:xfrm>
            <a:off x="3634250" y="3186500"/>
            <a:ext cx="2563875" cy="610913"/>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Write to them!</a:t>
            </a:r>
            <a:endParaRPr sz="1300" b="0" i="0" u="none" strike="noStrike" cap="none">
              <a:solidFill>
                <a:schemeClr val="lt1"/>
              </a:solidFill>
              <a:latin typeface="Arial"/>
              <a:ea typeface="Arial"/>
              <a:cs typeface="Arial"/>
              <a:sym typeface="Arial"/>
            </a:endParaRPr>
          </a:p>
        </p:txBody>
      </p:sp>
      <p:sp>
        <p:nvSpPr>
          <p:cNvPr id="331" name="Google Shape;331;g2f35b88d5e6_0_238"/>
          <p:cNvSpPr/>
          <p:nvPr/>
        </p:nvSpPr>
        <p:spPr>
          <a:xfrm>
            <a:off x="6353237" y="3157925"/>
            <a:ext cx="2554350" cy="6061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a:solidFill>
                  <a:schemeClr val="lt1"/>
                </a:solidFill>
              </a:rPr>
              <a:t>Talk</a:t>
            </a:r>
            <a:r>
              <a:rPr lang="en-GB" sz="1600" b="1" i="0" u="none" strike="noStrike" cap="none">
                <a:solidFill>
                  <a:schemeClr val="lt1"/>
                </a:solidFill>
                <a:latin typeface="Arial"/>
                <a:ea typeface="Arial"/>
                <a:cs typeface="Arial"/>
                <a:sym typeface="Arial"/>
              </a:rPr>
              <a:t> to them!</a:t>
            </a:r>
            <a:endParaRPr sz="1300" b="0" i="0" u="none" strike="noStrike" cap="none">
              <a:solidFill>
                <a:schemeClr val="lt1"/>
              </a:solidFill>
              <a:latin typeface="Arial"/>
              <a:ea typeface="Arial"/>
              <a:cs typeface="Arial"/>
              <a:sym typeface="Arial"/>
            </a:endParaRPr>
          </a:p>
        </p:txBody>
      </p:sp>
      <p:pic>
        <p:nvPicPr>
          <p:cNvPr id="332" name="Google Shape;332;g2f35b88d5e6_0_238"/>
          <p:cNvPicPr preferRelativeResize="0"/>
          <p:nvPr/>
        </p:nvPicPr>
        <p:blipFill rotWithShape="1">
          <a:blip r:embed="rId6">
            <a:alphaModFix/>
          </a:blip>
          <a:srcRect/>
          <a:stretch/>
        </p:blipFill>
        <p:spPr>
          <a:xfrm>
            <a:off x="3893563" y="1300663"/>
            <a:ext cx="2034700" cy="2034700"/>
          </a:xfrm>
          <a:prstGeom prst="rect">
            <a:avLst/>
          </a:prstGeom>
          <a:noFill/>
          <a:ln>
            <a:noFill/>
          </a:ln>
        </p:spPr>
      </p:pic>
      <p:pic>
        <p:nvPicPr>
          <p:cNvPr id="333" name="Google Shape;333;g2f35b88d5e6_0_238"/>
          <p:cNvPicPr preferRelativeResize="0"/>
          <p:nvPr/>
        </p:nvPicPr>
        <p:blipFill rotWithShape="1">
          <a:blip r:embed="rId7">
            <a:alphaModFix/>
          </a:blip>
          <a:srcRect/>
          <a:stretch/>
        </p:blipFill>
        <p:spPr>
          <a:xfrm>
            <a:off x="997663" y="1498038"/>
            <a:ext cx="1639925" cy="1639925"/>
          </a:xfrm>
          <a:prstGeom prst="rect">
            <a:avLst/>
          </a:prstGeom>
          <a:noFill/>
          <a:ln>
            <a:noFill/>
          </a:ln>
        </p:spPr>
      </p:pic>
      <p:pic>
        <p:nvPicPr>
          <p:cNvPr id="334" name="Google Shape;334;g2f35b88d5e6_0_238"/>
          <p:cNvPicPr preferRelativeResize="0"/>
          <p:nvPr/>
        </p:nvPicPr>
        <p:blipFill rotWithShape="1">
          <a:blip r:embed="rId8">
            <a:alphaModFix/>
          </a:blip>
          <a:srcRect/>
          <a:stretch/>
        </p:blipFill>
        <p:spPr>
          <a:xfrm>
            <a:off x="6748951" y="1376075"/>
            <a:ext cx="1761900" cy="1761900"/>
          </a:xfrm>
          <a:prstGeom prst="rect">
            <a:avLst/>
          </a:prstGeom>
          <a:noFill/>
          <a:ln>
            <a:noFill/>
          </a:ln>
        </p:spPr>
      </p:pic>
      <p:sp>
        <p:nvSpPr>
          <p:cNvPr id="335" name="Google Shape;335;g2f35b88d5e6_0_238"/>
          <p:cNvSpPr/>
          <p:nvPr/>
        </p:nvSpPr>
        <p:spPr>
          <a:xfrm>
            <a:off x="3654687" y="3879588"/>
            <a:ext cx="2542050" cy="418912"/>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GB" sz="1400" b="0" i="0" u="none" strike="noStrike" cap="none">
                <a:solidFill>
                  <a:srgbClr val="000000"/>
                </a:solidFill>
                <a:latin typeface="Arial"/>
                <a:ea typeface="Arial"/>
                <a:cs typeface="Arial"/>
                <a:sym typeface="Arial"/>
              </a:rPr>
              <a:t>This link shows you how: </a:t>
            </a:r>
            <a:r>
              <a:rPr lang="en-GB" sz="1400" b="0" i="0" u="sng" strike="noStrike" cap="none">
                <a:solidFill>
                  <a:schemeClr val="accent5"/>
                </a:solidFill>
                <a:latin typeface="Arial"/>
                <a:ea typeface="Arial"/>
                <a:cs typeface="Arial"/>
                <a:sym typeface="Arial"/>
                <a:hlinkClick r:id="rId9">
                  <a:extLst>
                    <a:ext uri="{A12FA001-AC4F-418D-AE19-62706E023703}">
                      <ahyp:hlinkClr xmlns:ahyp="http://schemas.microsoft.com/office/drawing/2018/hyperlinkcolor" val="tx"/>
                    </a:ext>
                  </a:extLst>
                </a:hlinkClick>
              </a:rPr>
              <a:t>WriteToThem</a:t>
            </a:r>
            <a:endParaRPr sz="1400" b="0" i="0" u="none" strike="noStrike" cap="none">
              <a:solidFill>
                <a:srgbClr val="000000"/>
              </a:solidFill>
              <a:latin typeface="Arial"/>
              <a:ea typeface="Arial"/>
              <a:cs typeface="Arial"/>
              <a:sym typeface="Arial"/>
            </a:endParaRPr>
          </a:p>
        </p:txBody>
      </p:sp>
      <p:sp>
        <p:nvSpPr>
          <p:cNvPr id="336" name="Google Shape;336;g2f35b88d5e6_0_238"/>
          <p:cNvSpPr/>
          <p:nvPr/>
        </p:nvSpPr>
        <p:spPr>
          <a:xfrm>
            <a:off x="216562" y="3884350"/>
            <a:ext cx="3323100" cy="414149"/>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This link shows you what </a:t>
            </a:r>
            <a:r>
              <a:rPr lang="en-GB"/>
              <a:t>representatives</a:t>
            </a:r>
            <a:r>
              <a:rPr lang="en-GB" sz="1400" b="0" i="0" u="none" strike="noStrike" cap="none">
                <a:solidFill>
                  <a:srgbClr val="000000"/>
                </a:solidFill>
                <a:latin typeface="Arial"/>
                <a:ea typeface="Arial"/>
                <a:cs typeface="Arial"/>
                <a:sym typeface="Arial"/>
              </a:rPr>
              <a:t> </a:t>
            </a:r>
            <a:r>
              <a:rPr lang="en-GB"/>
              <a:t>say</a:t>
            </a:r>
            <a:r>
              <a:rPr lang="en-GB" sz="1400" b="0" i="0" u="none" strike="noStrike" cap="none">
                <a:solidFill>
                  <a:srgbClr val="000000"/>
                </a:solidFill>
                <a:latin typeface="Arial"/>
                <a:ea typeface="Arial"/>
                <a:cs typeface="Arial"/>
                <a:sym typeface="Arial"/>
              </a:rPr>
              <a:t>/</a:t>
            </a:r>
            <a:r>
              <a:rPr lang="en-GB"/>
              <a:t>vote</a:t>
            </a:r>
            <a:r>
              <a:rPr lang="en-GB" sz="1400" b="0" i="0" u="none" strike="noStrike" cap="none">
                <a:solidFill>
                  <a:srgbClr val="000000"/>
                </a:solidFill>
                <a:latin typeface="Arial"/>
                <a:ea typeface="Arial"/>
                <a:cs typeface="Arial"/>
                <a:sym typeface="Arial"/>
              </a:rPr>
              <a:t> for: </a:t>
            </a:r>
            <a:r>
              <a:rPr lang="en-GB" sz="1400" b="0" i="0" u="sng" strike="noStrike" cap="none">
                <a:solidFill>
                  <a:schemeClr val="accent5"/>
                </a:solidFill>
                <a:latin typeface="Arial"/>
                <a:ea typeface="Arial"/>
                <a:cs typeface="Arial"/>
                <a:sym typeface="Arial"/>
                <a:hlinkClick r:id="rId10">
                  <a:extLst>
                    <a:ext uri="{A12FA001-AC4F-418D-AE19-62706E023703}">
                      <ahyp:hlinkClr xmlns:ahyp="http://schemas.microsoft.com/office/drawing/2018/hyperlinkcolor" val="tx"/>
                    </a:ext>
                  </a:extLst>
                </a:hlinkClick>
              </a:rPr>
              <a:t>Hansard</a:t>
            </a:r>
            <a:endParaRPr sz="1400" b="0" i="0" u="none" strike="noStrike" cap="none">
              <a:solidFill>
                <a:schemeClr val="accent5"/>
              </a:solidFill>
              <a:latin typeface="Arial"/>
              <a:ea typeface="Arial"/>
              <a:cs typeface="Arial"/>
              <a:sym typeface="Arial"/>
            </a:endParaRPr>
          </a:p>
        </p:txBody>
      </p:sp>
      <p:sp>
        <p:nvSpPr>
          <p:cNvPr id="337" name="Google Shape;337;g2f35b88d5e6_0_238"/>
          <p:cNvSpPr/>
          <p:nvPr/>
        </p:nvSpPr>
        <p:spPr>
          <a:xfrm>
            <a:off x="6364150" y="3874825"/>
            <a:ext cx="2532524" cy="428437"/>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Some representatives have days and times you can visit! </a:t>
            </a:r>
            <a:endParaRPr sz="1400" b="0" i="0" u="none" strike="noStrike" cap="none">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330" grpId="0" animBg="1"/>
      <p:bldP spid="331" grpId="0" animBg="1"/>
      <p:bldP spid="335" grpId="0" animBg="1"/>
      <p:bldP spid="336" grpId="0" animBg="1"/>
      <p:bldP spid="33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 name="Google Shape;197;p7">
            <a:extLst>
              <a:ext uri="{FF2B5EF4-FFF2-40B4-BE49-F238E27FC236}">
                <a16:creationId xmlns:a16="http://schemas.microsoft.com/office/drawing/2014/main" id="{A14AF8E6-5C2F-F112-761A-71180A3DB89B}"/>
              </a:ext>
            </a:extLst>
          </p:cNvPr>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dirty="0">
                <a:solidFill>
                  <a:schemeClr val="lt1"/>
                </a:solidFill>
              </a:rPr>
              <a:t>Challenge: Can you do these two things after this session?</a:t>
            </a:r>
          </a:p>
        </p:txBody>
      </p:sp>
      <p:grpSp>
        <p:nvGrpSpPr>
          <p:cNvPr id="10" name="Google Shape;188;p7">
            <a:extLst>
              <a:ext uri="{FF2B5EF4-FFF2-40B4-BE49-F238E27FC236}">
                <a16:creationId xmlns:a16="http://schemas.microsoft.com/office/drawing/2014/main" id="{654AD237-3D49-3DD8-6561-78D3C55E611C}"/>
              </a:ext>
            </a:extLst>
          </p:cNvPr>
          <p:cNvGrpSpPr/>
          <p:nvPr/>
        </p:nvGrpSpPr>
        <p:grpSpPr>
          <a:xfrm>
            <a:off x="509488" y="1693109"/>
            <a:ext cx="648600" cy="785100"/>
            <a:chOff x="509488" y="1477238"/>
            <a:chExt cx="648600" cy="785100"/>
          </a:xfrm>
        </p:grpSpPr>
        <p:sp>
          <p:nvSpPr>
            <p:cNvPr id="8" name="Google Shape;189;p7">
              <a:extLst>
                <a:ext uri="{FF2B5EF4-FFF2-40B4-BE49-F238E27FC236}">
                  <a16:creationId xmlns:a16="http://schemas.microsoft.com/office/drawing/2014/main" id="{78E77433-83F2-17BA-16DB-305432FC22F8}"/>
                </a:ext>
              </a:extLst>
            </p:cNvPr>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9" name="Google Shape;190;p7">
              <a:extLst>
                <a:ext uri="{FF2B5EF4-FFF2-40B4-BE49-F238E27FC236}">
                  <a16:creationId xmlns:a16="http://schemas.microsoft.com/office/drawing/2014/main" id="{F8CF0179-ADE7-81AA-A9E7-621B8D7F5392}"/>
                </a:ext>
              </a:extLst>
            </p:cNvPr>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 name="Google Shape;191;p7">
            <a:extLst>
              <a:ext uri="{FF2B5EF4-FFF2-40B4-BE49-F238E27FC236}">
                <a16:creationId xmlns:a16="http://schemas.microsoft.com/office/drawing/2014/main" id="{E594BAD0-9AF5-8F3F-5A66-99FB7CD7EE25}"/>
              </a:ext>
            </a:extLst>
          </p:cNvPr>
          <p:cNvGrpSpPr/>
          <p:nvPr/>
        </p:nvGrpSpPr>
        <p:grpSpPr>
          <a:xfrm>
            <a:off x="522650" y="2935976"/>
            <a:ext cx="726984" cy="785100"/>
            <a:chOff x="1314588" y="2283982"/>
            <a:chExt cx="726984" cy="785100"/>
          </a:xfrm>
        </p:grpSpPr>
        <p:sp>
          <p:nvSpPr>
            <p:cNvPr id="12" name="Google Shape;192;p7">
              <a:extLst>
                <a:ext uri="{FF2B5EF4-FFF2-40B4-BE49-F238E27FC236}">
                  <a16:creationId xmlns:a16="http://schemas.microsoft.com/office/drawing/2014/main" id="{2C89E08C-9B5A-E947-B9C0-E80F42FFF489}"/>
                </a:ext>
              </a:extLst>
            </p:cNvPr>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3" name="Google Shape;193;p7">
              <a:extLst>
                <a:ext uri="{FF2B5EF4-FFF2-40B4-BE49-F238E27FC236}">
                  <a16:creationId xmlns:a16="http://schemas.microsoft.com/office/drawing/2014/main" id="{595E3EF9-4846-D380-30C7-B45489F6201B}"/>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 name="Picture 2">
            <a:extLst>
              <a:ext uri="{FF2B5EF4-FFF2-40B4-BE49-F238E27FC236}">
                <a16:creationId xmlns:a16="http://schemas.microsoft.com/office/drawing/2014/main" id="{574AFE8E-6076-67AC-AC5D-C457A192CC34}"/>
              </a:ext>
            </a:extLst>
          </p:cNvPr>
          <p:cNvPicPr>
            <a:picLocks noChangeAspect="1"/>
          </p:cNvPicPr>
          <p:nvPr/>
        </p:nvPicPr>
        <p:blipFill>
          <a:blip r:embed="rId6"/>
          <a:srcRect l="6667" t="606" r="-784" b="4848"/>
          <a:stretch>
            <a:fillRect/>
          </a:stretch>
        </p:blipFill>
        <p:spPr>
          <a:xfrm>
            <a:off x="5358765" y="1695017"/>
            <a:ext cx="3307975" cy="2161310"/>
          </a:xfrm>
          <a:prstGeom prst="rect">
            <a:avLst/>
          </a:prstGeom>
        </p:spPr>
      </p:pic>
      <p:sp>
        <p:nvSpPr>
          <p:cNvPr id="2" name="TextBox 1">
            <a:extLst>
              <a:ext uri="{FF2B5EF4-FFF2-40B4-BE49-F238E27FC236}">
                <a16:creationId xmlns:a16="http://schemas.microsoft.com/office/drawing/2014/main" id="{68AA299D-CA77-86B1-1D0E-161F67AFCBBF}"/>
              </a:ext>
            </a:extLst>
          </p:cNvPr>
          <p:cNvSpPr txBox="1"/>
          <p:nvPr/>
        </p:nvSpPr>
        <p:spPr>
          <a:xfrm>
            <a:off x="1155559" y="1520477"/>
            <a:ext cx="3356046" cy="21969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rtl="0"/>
            <a:endParaRPr lang="en-US" sz="1800"/>
          </a:p>
          <a:p>
            <a:pPr marL="120650"/>
            <a:r>
              <a:rPr lang="en-GB" sz="2000"/>
              <a:t>Register to vote!</a:t>
            </a:r>
            <a:r>
              <a:rPr lang="en-US" sz="2000"/>
              <a:t>​</a:t>
            </a:r>
          </a:p>
          <a:p>
            <a:pPr marL="120650"/>
            <a:endParaRPr lang="en-US" sz="2000"/>
          </a:p>
          <a:p>
            <a:pPr marL="120650"/>
            <a:endParaRPr lang="en-US" sz="2000"/>
          </a:p>
          <a:p>
            <a:pPr marL="120650"/>
            <a:endParaRPr lang="en-US" sz="2000"/>
          </a:p>
          <a:p>
            <a:pPr marL="120650"/>
            <a:r>
              <a:rPr lang="en-GB" sz="2000"/>
              <a:t>Talk to 3 other people about voting!</a:t>
            </a:r>
          </a:p>
        </p:txBody>
      </p:sp>
    </p:spTree>
    <p:extLst>
      <p:ext uri="{BB962C8B-B14F-4D97-AF65-F5344CB8AC3E}">
        <p14:creationId xmlns:p14="http://schemas.microsoft.com/office/powerpoint/2010/main" val="28107876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3"/>
        <p:cNvGrpSpPr/>
        <p:nvPr/>
      </p:nvGrpSpPr>
      <p:grpSpPr>
        <a:xfrm>
          <a:off x="0" y="0"/>
          <a:ext cx="0" cy="0"/>
          <a:chOff x="0" y="0"/>
          <a:chExt cx="0" cy="0"/>
        </a:xfrm>
      </p:grpSpPr>
      <p:pic>
        <p:nvPicPr>
          <p:cNvPr id="504" name="Google Shape;504;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05" name="Google Shape;505;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06" name="Google Shape;506;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07" name="Google Shape;507;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08" name="Google Shape;508;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09" name="Google Shape;509;p33"/>
          <p:cNvSpPr/>
          <p:nvPr/>
        </p:nvSpPr>
        <p:spPr>
          <a:xfrm>
            <a:off x="2511775" y="1565676"/>
            <a:ext cx="3745426" cy="2577487"/>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500"/>
              <a:buFont typeface="Arial"/>
              <a:buNone/>
            </a:pPr>
            <a:r>
              <a:rPr lang="en-GB" sz="1500" b="1" i="0" u="none" strike="noStrike" cap="none">
                <a:solidFill>
                  <a:schemeClr val="dk1"/>
                </a:solidFill>
                <a:latin typeface="Arial"/>
                <a:ea typeface="Arial"/>
                <a:cs typeface="Arial"/>
                <a:sym typeface="Arial"/>
              </a:rPr>
              <a:t>Check out the GLA </a:t>
            </a:r>
            <a:r>
              <a:rPr lang="en-GB" sz="1500" b="1">
                <a:solidFill>
                  <a:schemeClr val="dk1"/>
                </a:solidFill>
              </a:rPr>
              <a:t>Democracy</a:t>
            </a:r>
            <a:r>
              <a:rPr lang="en-GB" sz="1500" b="1" i="0" u="none" strike="noStrike" cap="none">
                <a:solidFill>
                  <a:schemeClr val="dk1"/>
                </a:solidFill>
                <a:latin typeface="Arial"/>
                <a:ea typeface="Arial"/>
                <a:cs typeface="Arial"/>
                <a:sym typeface="Arial"/>
              </a:rPr>
              <a:t> Hub </a:t>
            </a:r>
            <a:r>
              <a:rPr lang="en-GB" sz="1500" b="1" i="0" u="sng" strike="noStrike" cap="none" dirty="0">
                <a:solidFill>
                  <a:schemeClr val="hlink"/>
                </a:solidFill>
                <a:latin typeface="Arial"/>
                <a:ea typeface="Arial"/>
                <a:cs typeface="Arial"/>
                <a:sym typeface="Arial"/>
                <a:hlinkClick r:id="rId6">
                  <a:extLst>
                    <a:ext uri="{A12FA001-AC4F-418D-AE19-62706E023703}">
                      <ahyp:hlinkClr xmlns:ahyp="http://schemas.microsoft.com/office/drawing/2018/hyperlinkcolor" val="tx"/>
                    </a:ext>
                  </a:extLst>
                </a:hlinkClick>
              </a:rPr>
              <a:t>registertovote.london</a:t>
            </a:r>
            <a:r>
              <a:rPr lang="en-GB" sz="1500" b="1" i="0" u="none" strike="noStrike" cap="none" dirty="0">
                <a:solidFill>
                  <a:schemeClr val="dk1"/>
                </a:solidFill>
                <a:latin typeface="Arial"/>
                <a:ea typeface="Arial"/>
                <a:cs typeface="Arial"/>
                <a:sym typeface="Arial"/>
              </a:rPr>
              <a:t> to: </a:t>
            </a:r>
            <a:endParaRPr sz="1500" b="1"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dk1"/>
              </a:solidFill>
              <a:latin typeface="Arial"/>
              <a:ea typeface="Arial"/>
              <a:cs typeface="Arial"/>
              <a:sym typeface="Arial"/>
            </a:endParaRPr>
          </a:p>
          <a:p>
            <a:pPr marL="457200" indent="-323850">
              <a:buClr>
                <a:schemeClr val="dk1"/>
              </a:buClr>
              <a:buSzPts val="1500"/>
              <a:buFont typeface="Arial"/>
              <a:buChar char="●"/>
            </a:pPr>
            <a:r>
              <a:rPr lang="en-GB" sz="1500" b="0" i="0" u="none" strike="noStrike" cap="none">
                <a:solidFill>
                  <a:schemeClr val="dk1"/>
                </a:solidFill>
                <a:latin typeface="Arial"/>
                <a:ea typeface="Arial"/>
                <a:cs typeface="Arial"/>
                <a:sym typeface="Arial"/>
              </a:rPr>
              <a:t>Find more information </a:t>
            </a:r>
            <a:r>
              <a:rPr lang="en-GB" sz="1500">
                <a:solidFill>
                  <a:schemeClr val="dk1"/>
                </a:solidFill>
              </a:rPr>
              <a:t>about voting and </a:t>
            </a:r>
            <a:r>
              <a:rPr lang="en-GB" sz="1500" b="0" i="0" u="none" strike="noStrike" cap="none">
                <a:solidFill>
                  <a:schemeClr val="dk1"/>
                </a:solidFill>
                <a:latin typeface="Arial"/>
                <a:ea typeface="Arial"/>
                <a:cs typeface="Arial"/>
                <a:sym typeface="Arial"/>
              </a:rPr>
              <a:t>your rights</a:t>
            </a:r>
            <a:endParaRPr lang="en-GB" sz="1500" b="0" i="0" u="none" strike="noStrike" cap="none">
              <a:solidFill>
                <a:schemeClr val="dk1"/>
              </a:solidFill>
              <a:latin typeface="Arial"/>
              <a:ea typeface="Arial"/>
              <a:cs typeface="Arial"/>
            </a:endParaRPr>
          </a:p>
          <a:p>
            <a:pPr marL="457200" indent="-323850">
              <a:buClr>
                <a:schemeClr val="dk1"/>
              </a:buClr>
              <a:buSzPts val="1500"/>
              <a:buFont typeface="Arial"/>
              <a:buChar char="●"/>
            </a:pPr>
            <a:r>
              <a:rPr lang="en-GB" sz="1500" b="0" i="0" u="none" strike="noStrike" cap="none">
                <a:solidFill>
                  <a:schemeClr val="dk1"/>
                </a:solidFill>
                <a:latin typeface="Arial"/>
                <a:ea typeface="Arial"/>
                <a:cs typeface="Arial"/>
                <a:sym typeface="Arial"/>
              </a:rPr>
              <a:t>Find </a:t>
            </a:r>
            <a:r>
              <a:rPr lang="en-GB" sz="1500">
                <a:solidFill>
                  <a:schemeClr val="dk1"/>
                </a:solidFill>
              </a:rPr>
              <a:t>the answers to common questions</a:t>
            </a:r>
            <a:r>
              <a:rPr lang="en-GB" sz="1500" b="0" i="0" u="none" strike="noStrike" cap="none">
                <a:solidFill>
                  <a:schemeClr val="dk1"/>
                </a:solidFill>
                <a:latin typeface="Arial"/>
                <a:ea typeface="Arial"/>
                <a:cs typeface="Arial"/>
                <a:sym typeface="Arial"/>
              </a:rPr>
              <a:t> and </a:t>
            </a:r>
            <a:r>
              <a:rPr lang="en-GB" sz="1500">
                <a:solidFill>
                  <a:schemeClr val="dk1"/>
                </a:solidFill>
              </a:rPr>
              <a:t>use our WhatsApp</a:t>
            </a:r>
            <a:r>
              <a:rPr lang="en-GB" sz="1500" b="0" i="0" u="none" strike="noStrike" cap="none">
                <a:solidFill>
                  <a:schemeClr val="dk1"/>
                </a:solidFill>
                <a:latin typeface="Arial"/>
                <a:ea typeface="Arial"/>
                <a:cs typeface="Arial"/>
                <a:sym typeface="Arial"/>
              </a:rPr>
              <a:t> chatbot (+44 7908820136)</a:t>
            </a:r>
            <a:endParaRPr sz="1500" b="0" i="0" u="none" strike="noStrike" cap="none">
              <a:solidFill>
                <a:schemeClr val="dk1"/>
              </a:solidFill>
              <a:latin typeface="Arial"/>
              <a:ea typeface="Arial"/>
              <a:cs typeface="Arial"/>
              <a:sym typeface="Arial"/>
            </a:endParaRPr>
          </a:p>
          <a:p>
            <a:pPr marL="457200" marR="0" lvl="0" indent="-323850" algn="l" rtl="0">
              <a:lnSpc>
                <a:spcPct val="100000"/>
              </a:lnSpc>
              <a:spcBef>
                <a:spcPts val="0"/>
              </a:spcBef>
              <a:spcAft>
                <a:spcPts val="0"/>
              </a:spcAft>
              <a:buClr>
                <a:schemeClr val="dk1"/>
              </a:buClr>
              <a:buSzPts val="1500"/>
              <a:buFont typeface="Arial"/>
              <a:buChar char="●"/>
            </a:pPr>
            <a:r>
              <a:rPr lang="en-GB" sz="1500" b="0" i="0" u="none" strike="noStrike" cap="none">
                <a:solidFill>
                  <a:schemeClr val="dk1"/>
                </a:solidFill>
                <a:latin typeface="Arial"/>
                <a:ea typeface="Arial"/>
                <a:cs typeface="Arial"/>
                <a:sym typeface="Arial"/>
              </a:rPr>
              <a:t>Find information in different languages </a:t>
            </a:r>
            <a:endParaRPr sz="1500" b="0" i="0" u="none" strike="noStrike" cap="none">
              <a:solidFill>
                <a:schemeClr val="dk1"/>
              </a:solidFill>
              <a:latin typeface="Arial"/>
              <a:ea typeface="Arial"/>
              <a:cs typeface="Arial"/>
              <a:sym typeface="Arial"/>
            </a:endParaRPr>
          </a:p>
        </p:txBody>
      </p:sp>
      <p:sp>
        <p:nvSpPr>
          <p:cNvPr id="511" name="Google Shape;511;p33"/>
          <p:cNvSpPr/>
          <p:nvPr/>
        </p:nvSpPr>
        <p:spPr>
          <a:xfrm>
            <a:off x="509500" y="928125"/>
            <a:ext cx="7929000" cy="5067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pic>
        <p:nvPicPr>
          <p:cNvPr id="2" name="Picture 1">
            <a:extLst>
              <a:ext uri="{FF2B5EF4-FFF2-40B4-BE49-F238E27FC236}">
                <a16:creationId xmlns:a16="http://schemas.microsoft.com/office/drawing/2014/main" id="{6F4BDED8-AA6B-E367-4833-59145A802A3D}"/>
              </a:ext>
            </a:extLst>
          </p:cNvPr>
          <p:cNvPicPr>
            <a:picLocks noChangeAspect="1"/>
          </p:cNvPicPr>
          <p:nvPr/>
        </p:nvPicPr>
        <p:blipFill>
          <a:blip r:embed="rId7"/>
          <a:srcRect/>
          <a:stretch>
            <a:fillRect/>
          </a:stretch>
        </p:blipFill>
        <p:spPr>
          <a:xfrm>
            <a:off x="190500" y="1528763"/>
            <a:ext cx="2114550" cy="2085975"/>
          </a:xfrm>
          <a:prstGeom prst="rect">
            <a:avLst/>
          </a:prstGeom>
        </p:spPr>
      </p:pic>
      <p:pic>
        <p:nvPicPr>
          <p:cNvPr id="3" name="Picture 2">
            <a:extLst>
              <a:ext uri="{FF2B5EF4-FFF2-40B4-BE49-F238E27FC236}">
                <a16:creationId xmlns:a16="http://schemas.microsoft.com/office/drawing/2014/main" id="{F43EF015-B558-BB08-DA52-D476BB5CA52D}"/>
              </a:ext>
            </a:extLst>
          </p:cNvPr>
          <p:cNvPicPr>
            <a:picLocks noChangeAspect="1"/>
          </p:cNvPicPr>
          <p:nvPr/>
        </p:nvPicPr>
        <p:blipFill>
          <a:blip r:embed="rId8"/>
          <a:srcRect r="282"/>
          <a:stretch>
            <a:fillRect/>
          </a:stretch>
        </p:blipFill>
        <p:spPr>
          <a:xfrm>
            <a:off x="6538913" y="1581150"/>
            <a:ext cx="1947110" cy="19812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5"/>
        <p:cNvGrpSpPr/>
        <p:nvPr/>
      </p:nvGrpSpPr>
      <p:grpSpPr>
        <a:xfrm>
          <a:off x="0" y="0"/>
          <a:ext cx="0" cy="0"/>
          <a:chOff x="0" y="0"/>
          <a:chExt cx="0" cy="0"/>
        </a:xfrm>
      </p:grpSpPr>
      <p:sp>
        <p:nvSpPr>
          <p:cNvPr id="237" name="Google Shape;237;p15"/>
          <p:cNvSpPr txBox="1"/>
          <p:nvPr/>
        </p:nvSpPr>
        <p:spPr>
          <a:xfrm>
            <a:off x="509500" y="1092525"/>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238" name="Google Shape;238;p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9" name="Google Shape;239;p15"/>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240" name="Google Shape;240;p15"/>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241" name="Google Shape;241;p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42" name="Google Shape;242;p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43" name="Google Shape;243;p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4" name="Google Shape;244;p15"/>
          <p:cNvSpPr txBox="1"/>
          <p:nvPr/>
        </p:nvSpPr>
        <p:spPr>
          <a:xfrm>
            <a:off x="582750" y="1800525"/>
            <a:ext cx="6764400" cy="78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For more information, contact the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GLA Democratic Participation Team at: </a:t>
            </a:r>
            <a:r>
              <a:rPr lang="en-GB" sz="1400" b="1" i="0" u="none" strike="noStrike" cap="none">
                <a:solidFill>
                  <a:schemeClr val="dk1"/>
                </a:solidFill>
                <a:latin typeface="Arial"/>
                <a:ea typeface="Arial"/>
                <a:cs typeface="Arial"/>
                <a:sym typeface="Arial"/>
              </a:rPr>
              <a:t>democracy@london.gov.uk</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 name="Picture 1" descr="change the colour of this image so it is varying transparencies of the collour hex code aa9cf6">
            <a:extLst>
              <a:ext uri="{FF2B5EF4-FFF2-40B4-BE49-F238E27FC236}">
                <a16:creationId xmlns:a16="http://schemas.microsoft.com/office/drawing/2014/main" id="{4504797B-8EF9-0DD7-834C-3CB6DAC57257}"/>
              </a:ext>
            </a:extLst>
          </p:cNvPr>
          <p:cNvPicPr>
            <a:picLocks noChangeAspect="1"/>
          </p:cNvPicPr>
          <p:nvPr/>
        </p:nvPicPr>
        <p:blipFill>
          <a:blip r:embed="rId6"/>
          <a:srcRect l="916" t="29564" r="-102" b="43460"/>
          <a:stretch>
            <a:fillRect/>
          </a:stretch>
        </p:blipFill>
        <p:spPr>
          <a:xfrm>
            <a:off x="380990" y="2585045"/>
            <a:ext cx="8352060" cy="173038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g2ee75b72231_1_12"/>
          <p:cNvSpPr/>
          <p:nvPr/>
        </p:nvSpPr>
        <p:spPr>
          <a:xfrm>
            <a:off x="512763" y="911313"/>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g2ee75b72231_1_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g2ee75b72231_1_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g2ee75b72231_1_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g2ee75b72231_1_1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g2ee75b72231_1_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Google Shape;73;p3">
            <a:extLst>
              <a:ext uri="{FF2B5EF4-FFF2-40B4-BE49-F238E27FC236}">
                <a16:creationId xmlns:a16="http://schemas.microsoft.com/office/drawing/2014/main" id="{5C49D0A4-4EF9-FC68-FCBB-835F9B10271D}"/>
              </a:ext>
            </a:extLst>
          </p:cNvPr>
          <p:cNvSpPr txBox="1"/>
          <p:nvPr/>
        </p:nvSpPr>
        <p:spPr>
          <a:xfrm>
            <a:off x="523129" y="922351"/>
            <a:ext cx="8062466" cy="30997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l">
              <a:lnSpc>
                <a:spcPct val="100000"/>
              </a:lnSpc>
              <a:spcBef>
                <a:spcPts val="0"/>
              </a:spcBef>
              <a:spcAft>
                <a:spcPts val="0"/>
              </a:spcAft>
              <a:buNone/>
            </a:pPr>
            <a:r>
              <a:rPr lang="en-GB" sz="1800" b="1" i="0" u="none" strike="noStrike" cap="none">
                <a:solidFill>
                  <a:schemeClr val="dk1"/>
                </a:solidFill>
                <a:latin typeface="Arial"/>
                <a:ea typeface="Arial"/>
                <a:cs typeface="Arial"/>
                <a:sym typeface="Arial"/>
              </a:rPr>
              <a:t>By the end of this session, you’ll be able to answer these questions:</a:t>
            </a:r>
            <a:endParaRPr lang="en-GB" sz="1800" b="1">
              <a:solidFill>
                <a:schemeClr val="dk1"/>
              </a:solidFill>
            </a:endParaRPr>
          </a:p>
          <a:p>
            <a:endParaRPr lang="en-GB" sz="1800" b="1">
              <a:solidFill>
                <a:schemeClr val="dk1"/>
              </a:solidFill>
            </a:endParaRPr>
          </a:p>
          <a:p>
            <a:pPr marL="285750" indent="-285750">
              <a:buFont typeface="Arial"/>
              <a:buChar char="•"/>
            </a:pPr>
            <a:r>
              <a:rPr lang="en-GB" sz="1800">
                <a:solidFill>
                  <a:schemeClr val="dk1"/>
                </a:solidFill>
              </a:rPr>
              <a:t>What is </a:t>
            </a:r>
            <a:r>
              <a:rPr lang="en-GB" sz="1800" b="1">
                <a:solidFill>
                  <a:schemeClr val="dk1"/>
                </a:solidFill>
              </a:rPr>
              <a:t>civic participation? </a:t>
            </a:r>
          </a:p>
          <a:p>
            <a:pPr marL="285750" indent="-285750">
              <a:buFont typeface="Arial"/>
              <a:buChar char="•"/>
            </a:pPr>
            <a:endParaRPr lang="en-GB" sz="1800" b="1">
              <a:solidFill>
                <a:schemeClr val="dk1"/>
              </a:solidFill>
            </a:endParaRPr>
          </a:p>
          <a:p>
            <a:pPr marL="285750" indent="-285750">
              <a:buFont typeface="Arial"/>
              <a:buChar char="•"/>
            </a:pPr>
            <a:r>
              <a:rPr lang="en-GB" sz="1800">
                <a:solidFill>
                  <a:schemeClr val="dk1"/>
                </a:solidFill>
              </a:rPr>
              <a:t>What is </a:t>
            </a:r>
            <a:r>
              <a:rPr lang="en-GB" sz="1800" b="1">
                <a:solidFill>
                  <a:schemeClr val="dk1"/>
                </a:solidFill>
              </a:rPr>
              <a:t>democratic participation?</a:t>
            </a:r>
            <a:r>
              <a:rPr lang="en-GB" sz="1800">
                <a:solidFill>
                  <a:schemeClr val="dk1"/>
                </a:solidFill>
              </a:rPr>
              <a:t> </a:t>
            </a:r>
            <a:endParaRPr lang="en-GB">
              <a:solidFill>
                <a:schemeClr val="dk1"/>
              </a:solidFill>
            </a:endParaRPr>
          </a:p>
          <a:p>
            <a:pPr marL="285750" indent="-285750">
              <a:buFont typeface="Arial"/>
              <a:buChar char="•"/>
            </a:pPr>
            <a:endParaRPr lang="en-GB" sz="1800">
              <a:solidFill>
                <a:schemeClr val="dk1"/>
              </a:solidFill>
            </a:endParaRPr>
          </a:p>
          <a:p>
            <a:pPr marL="285750" indent="-285750">
              <a:buFont typeface="Arial"/>
              <a:buChar char="•"/>
            </a:pPr>
            <a:r>
              <a:rPr lang="en-GB" sz="1800">
                <a:solidFill>
                  <a:schemeClr val="dk1"/>
                </a:solidFill>
              </a:rPr>
              <a:t>How can I </a:t>
            </a:r>
            <a:r>
              <a:rPr lang="en-GB" sz="1800" b="1">
                <a:solidFill>
                  <a:schemeClr val="dk1"/>
                </a:solidFill>
              </a:rPr>
              <a:t>vote</a:t>
            </a:r>
            <a:r>
              <a:rPr lang="en-GB" sz="1800">
                <a:solidFill>
                  <a:schemeClr val="dk1"/>
                </a:solidFill>
              </a:rPr>
              <a:t> in elections in London?</a:t>
            </a:r>
            <a:endParaRPr lang="en-US" sz="1800">
              <a:solidFill>
                <a:schemeClr val="dk1"/>
              </a:solidFill>
            </a:endParaRPr>
          </a:p>
          <a:p>
            <a:pPr marL="285750" indent="-285750">
              <a:buFont typeface="Arial"/>
              <a:buChar char="•"/>
            </a:pPr>
            <a:endParaRPr lang="en-GB" sz="1800">
              <a:solidFill>
                <a:schemeClr val="dk1"/>
              </a:solidFill>
            </a:endParaRPr>
          </a:p>
          <a:p>
            <a:pPr marL="285750" indent="-285750">
              <a:buFont typeface="Arial"/>
              <a:buChar char="•"/>
            </a:pPr>
            <a:r>
              <a:rPr lang="en-GB" sz="1800">
                <a:solidFill>
                  <a:schemeClr val="dk1"/>
                </a:solidFill>
              </a:rPr>
              <a:t>How can I follow, write or talk to the person who is voted in (elected representative)? </a:t>
            </a:r>
            <a:endParaRPr lang="en-US" sz="1800">
              <a:solidFill>
                <a:schemeClr val="dk1"/>
              </a:solidFill>
            </a:endParaRPr>
          </a:p>
        </p:txBody>
      </p:sp>
    </p:spTree>
    <p:extLst>
      <p:ext uri="{BB962C8B-B14F-4D97-AF65-F5344CB8AC3E}">
        <p14:creationId xmlns:p14="http://schemas.microsoft.com/office/powerpoint/2010/main" val="1292074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g2f35b88d5e6_0_22"/>
          <p:cNvSpPr/>
          <p:nvPr/>
        </p:nvSpPr>
        <p:spPr>
          <a:xfrm>
            <a:off x="902726" y="2304489"/>
            <a:ext cx="7327500" cy="12174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algn="ctr">
              <a:buSzPts val="2000"/>
            </a:pPr>
            <a:r>
              <a:rPr lang="en-GB" sz="2400" b="0" i="0" u="none" strike="noStrike" cap="none">
                <a:solidFill>
                  <a:schemeClr val="dk1"/>
                </a:solidFill>
                <a:latin typeface="Arial"/>
                <a:ea typeface="Arial"/>
                <a:cs typeface="Arial"/>
                <a:sym typeface="Arial"/>
              </a:rPr>
              <a:t>Put your hand up if you, or someone you know, has </a:t>
            </a:r>
            <a:r>
              <a:rPr lang="en-GB" sz="2400">
                <a:solidFill>
                  <a:schemeClr val="dk1"/>
                </a:solidFill>
              </a:rPr>
              <a:t>done this...</a:t>
            </a:r>
            <a:endParaRPr lang="en-GB" sz="2400" b="0" i="0" u="none" strike="noStrike" cap="none">
              <a:solidFill>
                <a:schemeClr val="dk1"/>
              </a:solidFill>
              <a:latin typeface="Arial"/>
              <a:ea typeface="Arial"/>
              <a:cs typeface="Arial"/>
            </a:endParaRPr>
          </a:p>
        </p:txBody>
      </p:sp>
      <p:pic>
        <p:nvPicPr>
          <p:cNvPr id="111" name="Google Shape;111;g2f35b88d5e6_0_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2" name="Google Shape;112;g2f35b88d5e6_0_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3" name="Google Shape;113;g2f35b88d5e6_0_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4" name="Google Shape;114;g2f35b88d5e6_0_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5" name="Google Shape;115;g2f35b88d5e6_0_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6" name="Google Shape;116;g2f35b88d5e6_0_22"/>
          <p:cNvSpPr/>
          <p:nvPr/>
        </p:nvSpPr>
        <p:spPr>
          <a:xfrm>
            <a:off x="1764017" y="1139550"/>
            <a:ext cx="5613005" cy="704033"/>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800" b="0" i="0" u="none" strike="noStrike" cap="none">
                <a:solidFill>
                  <a:schemeClr val="dk1"/>
                </a:solidFill>
                <a:latin typeface="Arial"/>
                <a:ea typeface="Arial"/>
                <a:cs typeface="Arial"/>
                <a:sym typeface="Arial"/>
              </a:rPr>
              <a:t>Let’s look at some </a:t>
            </a:r>
            <a:r>
              <a:rPr lang="en-GB" sz="2800">
                <a:solidFill>
                  <a:schemeClr val="dk1"/>
                </a:solidFill>
              </a:rPr>
              <a:t>activities</a:t>
            </a:r>
            <a:r>
              <a:rPr lang="en-GB" sz="2800" b="0" i="0" u="none" strike="noStrike" cap="none">
                <a:solidFill>
                  <a:schemeClr val="dk1"/>
                </a:solidFill>
                <a:latin typeface="Arial"/>
                <a:ea typeface="Arial"/>
                <a:cs typeface="Arial"/>
                <a:sym typeface="Arial"/>
              </a:rPr>
              <a:t>!</a:t>
            </a:r>
            <a:endParaRPr sz="1800" b="0" i="0" u="none" strike="noStrike" cap="none">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g2f35b88d5e6_0_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2" name="Google Shape;122;g2f35b88d5e6_0_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3" name="Google Shape;123;g2f35b88d5e6_0_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4" name="Google Shape;124;g2f35b88d5e6_0_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25" name="Google Shape;125;g2f35b88d5e6_0_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26" name="Google Shape;126;g2f35b88d5e6_0_33"/>
          <p:cNvSpPr/>
          <p:nvPr/>
        </p:nvSpPr>
        <p:spPr>
          <a:xfrm>
            <a:off x="2225176" y="860774"/>
            <a:ext cx="4911371" cy="429095"/>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buSzPts val="1600"/>
            </a:pP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a:t>
            </a:r>
            <a:r>
              <a:rPr lang="en-GB" sz="1600" b="1">
                <a:solidFill>
                  <a:schemeClr val="dk1"/>
                </a:solidFill>
              </a:rPr>
              <a:t> called </a:t>
            </a:r>
            <a:r>
              <a:rPr lang="en-GB" sz="1600" b="1" u="sng">
                <a:solidFill>
                  <a:schemeClr val="dk1"/>
                </a:solidFill>
              </a:rPr>
              <a:t>civic participation</a:t>
            </a:r>
            <a:r>
              <a:rPr lang="en-GB" sz="1600" b="0" i="0" u="none" strike="noStrike" cap="none">
                <a:solidFill>
                  <a:schemeClr val="dk1"/>
                </a:solidFill>
                <a:latin typeface="Arial"/>
                <a:ea typeface="Arial"/>
                <a:cs typeface="Arial"/>
                <a:sym typeface="Arial"/>
              </a:rPr>
              <a:t>: </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27" name="Google Shape;127;g2f35b88d5e6_0_33"/>
          <p:cNvPicPr preferRelativeResize="0"/>
          <p:nvPr/>
        </p:nvPicPr>
        <p:blipFill rotWithShape="1">
          <a:blip r:embed="rId6">
            <a:alphaModFix/>
          </a:blip>
          <a:srcRect/>
          <a:stretch/>
        </p:blipFill>
        <p:spPr>
          <a:xfrm>
            <a:off x="2226368" y="1447300"/>
            <a:ext cx="2511350" cy="2511350"/>
          </a:xfrm>
          <a:prstGeom prst="rect">
            <a:avLst/>
          </a:prstGeom>
          <a:noFill/>
          <a:ln>
            <a:noFill/>
          </a:ln>
        </p:spPr>
      </p:pic>
      <p:pic>
        <p:nvPicPr>
          <p:cNvPr id="128" name="Google Shape;128;g2f35b88d5e6_0_33"/>
          <p:cNvPicPr preferRelativeResize="0"/>
          <p:nvPr/>
        </p:nvPicPr>
        <p:blipFill rotWithShape="1">
          <a:blip r:embed="rId7">
            <a:alphaModFix/>
          </a:blip>
          <a:srcRect/>
          <a:stretch/>
        </p:blipFill>
        <p:spPr>
          <a:xfrm>
            <a:off x="4802575" y="1378275"/>
            <a:ext cx="1961925" cy="1961925"/>
          </a:xfrm>
          <a:prstGeom prst="rect">
            <a:avLst/>
          </a:prstGeom>
          <a:noFill/>
          <a:ln>
            <a:noFill/>
          </a:ln>
        </p:spPr>
      </p:pic>
      <p:pic>
        <p:nvPicPr>
          <p:cNvPr id="129" name="Google Shape;129;g2f35b88d5e6_0_33"/>
          <p:cNvPicPr preferRelativeResize="0"/>
          <p:nvPr/>
        </p:nvPicPr>
        <p:blipFill rotWithShape="1">
          <a:blip r:embed="rId8">
            <a:alphaModFix/>
          </a:blip>
          <a:srcRect/>
          <a:stretch/>
        </p:blipFill>
        <p:spPr>
          <a:xfrm>
            <a:off x="202000" y="1309587"/>
            <a:ext cx="1757225" cy="1757205"/>
          </a:xfrm>
          <a:prstGeom prst="rect">
            <a:avLst/>
          </a:prstGeom>
          <a:noFill/>
          <a:ln>
            <a:noFill/>
          </a:ln>
        </p:spPr>
      </p:pic>
      <p:pic>
        <p:nvPicPr>
          <p:cNvPr id="130" name="Google Shape;130;g2f35b88d5e6_0_33"/>
          <p:cNvPicPr preferRelativeResize="0"/>
          <p:nvPr/>
        </p:nvPicPr>
        <p:blipFill rotWithShape="1">
          <a:blip r:embed="rId9">
            <a:alphaModFix/>
          </a:blip>
          <a:srcRect/>
          <a:stretch/>
        </p:blipFill>
        <p:spPr>
          <a:xfrm>
            <a:off x="6917000" y="1784322"/>
            <a:ext cx="1837300" cy="1837300"/>
          </a:xfrm>
          <a:prstGeom prst="rect">
            <a:avLst/>
          </a:prstGeom>
          <a:noFill/>
          <a:ln>
            <a:noFill/>
          </a:ln>
        </p:spPr>
      </p:pic>
      <p:sp>
        <p:nvSpPr>
          <p:cNvPr id="131" name="Google Shape;131;g2f35b88d5e6_0_33"/>
          <p:cNvSpPr/>
          <p:nvPr/>
        </p:nvSpPr>
        <p:spPr>
          <a:xfrm>
            <a:off x="91679" y="3068856"/>
            <a:ext cx="19713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Starting or signing </a:t>
            </a:r>
            <a:r>
              <a:rPr lang="en-GB" sz="1400" b="1" i="0" u="none" strike="noStrike" cap="none">
                <a:solidFill>
                  <a:schemeClr val="dk1"/>
                </a:solidFill>
                <a:latin typeface="Arial"/>
                <a:ea typeface="Arial"/>
                <a:cs typeface="Arial"/>
                <a:sym typeface="Arial"/>
              </a:rPr>
              <a:t>petitions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2" name="Google Shape;132;g2f35b88d5e6_0_33"/>
          <p:cNvSpPr/>
          <p:nvPr/>
        </p:nvSpPr>
        <p:spPr>
          <a:xfrm>
            <a:off x="2401150" y="3494450"/>
            <a:ext cx="21618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Taking part in peaceful, legal </a:t>
            </a:r>
            <a:r>
              <a:rPr lang="en-GB" sz="1400" b="1" i="0" u="none" strike="noStrike" cap="none">
                <a:solidFill>
                  <a:schemeClr val="dk1"/>
                </a:solidFill>
                <a:latin typeface="Arial"/>
                <a:ea typeface="Arial"/>
                <a:cs typeface="Arial"/>
                <a:sym typeface="Arial"/>
              </a:rPr>
              <a:t>protest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3" name="Google Shape;133;g2f35b88d5e6_0_33"/>
          <p:cNvSpPr/>
          <p:nvPr/>
        </p:nvSpPr>
        <p:spPr>
          <a:xfrm>
            <a:off x="4713664" y="3068136"/>
            <a:ext cx="1938455" cy="756322"/>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Organising </a:t>
            </a:r>
            <a:r>
              <a:rPr lang="en-GB">
                <a:solidFill>
                  <a:schemeClr val="dk1"/>
                </a:solidFill>
              </a:rPr>
              <a:t>things in your local</a:t>
            </a:r>
            <a:r>
              <a:rPr lang="en-GB" b="1">
                <a:solidFill>
                  <a:schemeClr val="dk1"/>
                </a:solidFill>
              </a:rPr>
              <a:t> community</a:t>
            </a:r>
          </a:p>
        </p:txBody>
      </p:sp>
      <p:sp>
        <p:nvSpPr>
          <p:cNvPr id="134" name="Google Shape;134;g2f35b88d5e6_0_33"/>
          <p:cNvSpPr/>
          <p:nvPr/>
        </p:nvSpPr>
        <p:spPr>
          <a:xfrm>
            <a:off x="7150000" y="3557000"/>
            <a:ext cx="1371300" cy="5067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Volunteering</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pic>
        <p:nvPicPr>
          <p:cNvPr id="139" name="Google Shape;139;g2f35b88d5e6_0_5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40" name="Google Shape;140;g2f35b88d5e6_0_5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41" name="Google Shape;141;g2f35b88d5e6_0_5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42" name="Google Shape;142;g2f35b88d5e6_0_5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3" name="Google Shape;143;g2f35b88d5e6_0_5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44" name="Google Shape;144;g2f35b88d5e6_0_51"/>
          <p:cNvSpPr/>
          <p:nvPr/>
        </p:nvSpPr>
        <p:spPr>
          <a:xfrm>
            <a:off x="1980977" y="860775"/>
            <a:ext cx="5609027" cy="429095"/>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 </a:t>
            </a:r>
            <a:r>
              <a:rPr lang="en-GB" sz="1600" b="1">
                <a:solidFill>
                  <a:schemeClr val="dk1"/>
                </a:solidFill>
              </a:rPr>
              <a:t>called </a:t>
            </a:r>
            <a:r>
              <a:rPr lang="en-GB" sz="1600" b="1" u="sng">
                <a:solidFill>
                  <a:schemeClr val="dk1"/>
                </a:solidFill>
              </a:rPr>
              <a:t>democratic participation</a:t>
            </a:r>
            <a:r>
              <a:rPr lang="en-GB" sz="1600" b="0" i="0" u="none" strike="noStrike" cap="none">
                <a:solidFill>
                  <a:schemeClr val="dk1"/>
                </a:solidFill>
                <a:latin typeface="Arial"/>
                <a:ea typeface="Arial"/>
                <a:cs typeface="Arial"/>
                <a:sym typeface="Arial"/>
              </a:rPr>
              <a:t>: </a:t>
            </a:r>
            <a:endParaRPr lang="en-US" sz="1600">
              <a:solidFill>
                <a:schemeClr val="dk1"/>
              </a:solidFill>
            </a:endParaRPr>
          </a:p>
          <a:p>
            <a:pPr marL="0" marR="0" lvl="0" indent="0">
              <a:lnSpc>
                <a:spcPct val="100000"/>
              </a:lnSpc>
              <a:spcBef>
                <a:spcPts val="0"/>
              </a:spcBef>
              <a:spcAft>
                <a:spcPts val="0"/>
              </a:spcAft>
              <a:buNone/>
            </a:pPr>
            <a:endParaRPr lang="en-US" sz="1400" b="0" i="0" u="none" strike="noStrike" cap="none">
              <a:solidFill>
                <a:schemeClr val="dk1"/>
              </a:solidFill>
              <a:latin typeface="Arial"/>
              <a:ea typeface="Arial"/>
              <a:cs typeface="Arial"/>
            </a:endParaRPr>
          </a:p>
          <a:p>
            <a:pPr marL="0" marR="0" lvl="0" indent="0" algn="ctr">
              <a:lnSpc>
                <a:spcPct val="100000"/>
              </a:lnSpc>
              <a:spcBef>
                <a:spcPts val="0"/>
              </a:spcBef>
              <a:spcAft>
                <a:spcPts val="0"/>
              </a:spcAft>
              <a:buSzPts val="1600"/>
              <a:buFont typeface="Arial"/>
              <a:buNone/>
            </a:pPr>
            <a:endParaRPr lang="en-GB" sz="1600" b="0" i="0" u="none" strike="noStrike" cap="none">
              <a:solidFill>
                <a:schemeClr val="dk1"/>
              </a:solidFill>
              <a:latin typeface="Arial"/>
              <a:ea typeface="Arial"/>
              <a:cs typeface="Arial"/>
            </a:endParaRPr>
          </a:p>
        </p:txBody>
      </p:sp>
      <p:sp>
        <p:nvSpPr>
          <p:cNvPr id="145" name="Google Shape;145;g2f35b88d5e6_0_51"/>
          <p:cNvSpPr/>
          <p:nvPr/>
        </p:nvSpPr>
        <p:spPr>
          <a:xfrm>
            <a:off x="152399" y="3075425"/>
            <a:ext cx="20091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a:t>
            </a:r>
            <a:r>
              <a:rPr lang="en-GB" sz="1400" b="0" i="0" u="none" strike="noStrike" cap="none">
                <a:solidFill>
                  <a:schemeClr val="dk1"/>
                </a:solidFill>
                <a:latin typeface="Arial"/>
                <a:ea typeface="Arial"/>
                <a:cs typeface="Arial"/>
                <a:sym typeface="Arial"/>
              </a:rPr>
              <a:t> to </a:t>
            </a:r>
            <a:r>
              <a:rPr lang="en-GB" sz="1400" b="1" i="0" u="none" strike="noStrike" cap="none">
                <a:solidFill>
                  <a:schemeClr val="dk1"/>
                </a:solidFill>
                <a:latin typeface="Arial"/>
                <a:ea typeface="Arial"/>
                <a:cs typeface="Arial"/>
                <a:sym typeface="Arial"/>
              </a:rPr>
              <a:t>vote</a:t>
            </a:r>
            <a:r>
              <a:rPr lang="en-GB" sz="1400" b="0"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6" name="Google Shape;146;g2f35b88d5e6_0_51"/>
          <p:cNvSpPr/>
          <p:nvPr/>
        </p:nvSpPr>
        <p:spPr>
          <a:xfrm>
            <a:off x="2401150" y="3494450"/>
            <a:ext cx="21618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Voting</a:t>
            </a:r>
            <a:r>
              <a:rPr lang="en-GB" sz="1400" b="0" i="0" u="none" strike="noStrike" cap="none">
                <a:solidFill>
                  <a:schemeClr val="dk1"/>
                </a:solidFill>
                <a:latin typeface="Arial"/>
                <a:ea typeface="Arial"/>
                <a:cs typeface="Arial"/>
                <a:sym typeface="Arial"/>
              </a:rPr>
              <a:t> in </a:t>
            </a:r>
            <a:r>
              <a:rPr lang="en-GB" sz="1400" b="1" i="0" u="none" strike="noStrike" cap="none">
                <a:solidFill>
                  <a:schemeClr val="dk1"/>
                </a:solidFill>
                <a:latin typeface="Arial"/>
                <a:ea typeface="Arial"/>
                <a:cs typeface="Arial"/>
                <a:sym typeface="Arial"/>
              </a:rPr>
              <a:t>elections</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7" name="Google Shape;147;g2f35b88d5e6_0_51"/>
          <p:cNvSpPr/>
          <p:nvPr/>
        </p:nvSpPr>
        <p:spPr>
          <a:xfrm>
            <a:off x="4700525" y="3028725"/>
            <a:ext cx="2161800" cy="592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err="1">
                <a:solidFill>
                  <a:schemeClr val="dk1"/>
                </a:solidFill>
              </a:rPr>
              <a:t>Contactin</a:t>
            </a:r>
            <a:r>
              <a:rPr lang="en-GB">
                <a:solidFill>
                  <a:schemeClr val="dk1"/>
                </a:solidFill>
              </a:rPr>
              <a:t>g the person who represents you</a:t>
            </a:r>
            <a:endParaRPr lang="en-US">
              <a:solidFill>
                <a:schemeClr val="dk1"/>
              </a:solidFill>
            </a:endParaRPr>
          </a:p>
        </p:txBody>
      </p:sp>
      <p:sp>
        <p:nvSpPr>
          <p:cNvPr id="148" name="Google Shape;148;g2f35b88d5e6_0_51"/>
          <p:cNvSpPr/>
          <p:nvPr/>
        </p:nvSpPr>
        <p:spPr>
          <a:xfrm>
            <a:off x="7150000" y="3557000"/>
            <a:ext cx="13713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a:t>
            </a:r>
            <a:r>
              <a:rPr lang="en-GB" sz="1400" b="0" i="0" u="none" strike="noStrike" cap="none">
                <a:solidFill>
                  <a:schemeClr val="dk1"/>
                </a:solidFill>
                <a:latin typeface="Arial"/>
                <a:ea typeface="Arial"/>
                <a:cs typeface="Arial"/>
                <a:sym typeface="Arial"/>
              </a:rPr>
              <a:t>for</a:t>
            </a:r>
            <a:r>
              <a:rPr lang="en-GB" sz="1400" b="1" i="0" u="none" strike="noStrike" cap="none">
                <a:solidFill>
                  <a:schemeClr val="dk1"/>
                </a:solidFill>
                <a:latin typeface="Arial"/>
                <a:ea typeface="Arial"/>
                <a:cs typeface="Arial"/>
                <a:sym typeface="Arial"/>
              </a:rPr>
              <a:t> election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50" name="Google Shape;150;g2f35b88d5e6_0_51"/>
          <p:cNvPicPr preferRelativeResize="0"/>
          <p:nvPr/>
        </p:nvPicPr>
        <p:blipFill rotWithShape="1">
          <a:blip r:embed="rId6">
            <a:alphaModFix/>
          </a:blip>
          <a:srcRect/>
          <a:stretch/>
        </p:blipFill>
        <p:spPr>
          <a:xfrm>
            <a:off x="2441850" y="1538875"/>
            <a:ext cx="1978350" cy="1978350"/>
          </a:xfrm>
          <a:prstGeom prst="rect">
            <a:avLst/>
          </a:prstGeom>
          <a:noFill/>
          <a:ln>
            <a:noFill/>
          </a:ln>
        </p:spPr>
      </p:pic>
      <p:pic>
        <p:nvPicPr>
          <p:cNvPr id="152" name="Google Shape;152;g2f35b88d5e6_0_51"/>
          <p:cNvPicPr preferRelativeResize="0"/>
          <p:nvPr/>
        </p:nvPicPr>
        <p:blipFill rotWithShape="1">
          <a:blip r:embed="rId7">
            <a:alphaModFix/>
          </a:blip>
          <a:srcRect/>
          <a:stretch/>
        </p:blipFill>
        <p:spPr>
          <a:xfrm>
            <a:off x="183175" y="1309575"/>
            <a:ext cx="1978350" cy="1978350"/>
          </a:xfrm>
          <a:prstGeom prst="rect">
            <a:avLst/>
          </a:prstGeom>
          <a:noFill/>
          <a:ln>
            <a:noFill/>
          </a:ln>
        </p:spPr>
      </p:pic>
      <p:pic>
        <p:nvPicPr>
          <p:cNvPr id="2" name="Picture 1">
            <a:extLst>
              <a:ext uri="{FF2B5EF4-FFF2-40B4-BE49-F238E27FC236}">
                <a16:creationId xmlns:a16="http://schemas.microsoft.com/office/drawing/2014/main" id="{B9F8B70D-CC1B-F76C-8420-B10466B3CAFA}"/>
              </a:ext>
            </a:extLst>
          </p:cNvPr>
          <p:cNvPicPr>
            <a:picLocks noChangeAspect="1"/>
          </p:cNvPicPr>
          <p:nvPr/>
        </p:nvPicPr>
        <p:blipFill>
          <a:blip r:embed="rId8"/>
          <a:stretch>
            <a:fillRect/>
          </a:stretch>
        </p:blipFill>
        <p:spPr>
          <a:xfrm>
            <a:off x="5152695" y="1856719"/>
            <a:ext cx="1354522" cy="1154166"/>
          </a:xfrm>
          <a:prstGeom prst="rect">
            <a:avLst/>
          </a:prstGeom>
        </p:spPr>
      </p:pic>
      <p:pic>
        <p:nvPicPr>
          <p:cNvPr id="3" name="Picture 2">
            <a:extLst>
              <a:ext uri="{FF2B5EF4-FFF2-40B4-BE49-F238E27FC236}">
                <a16:creationId xmlns:a16="http://schemas.microsoft.com/office/drawing/2014/main" id="{CFEF2DEC-3C12-EDA3-C1F5-6C05CB459B7D}"/>
              </a:ext>
            </a:extLst>
          </p:cNvPr>
          <p:cNvPicPr>
            <a:picLocks noChangeAspect="1"/>
          </p:cNvPicPr>
          <p:nvPr/>
        </p:nvPicPr>
        <p:blipFill>
          <a:blip r:embed="rId9"/>
          <a:srcRect l="-565" t="-265" r="-565" b="39683"/>
          <a:stretch>
            <a:fillRect/>
          </a:stretch>
        </p:blipFill>
        <p:spPr>
          <a:xfrm>
            <a:off x="7151496" y="1682809"/>
            <a:ext cx="1396729" cy="17772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g2f35b88d5e6_0_69"/>
          <p:cNvSpPr/>
          <p:nvPr/>
        </p:nvSpPr>
        <p:spPr>
          <a:xfrm>
            <a:off x="2284061" y="954401"/>
            <a:ext cx="5075224" cy="661676"/>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r>
              <a:rPr lang="en-GB" sz="2000" b="1">
                <a:solidFill>
                  <a:srgbClr val="FFFFFF"/>
                </a:solidFill>
              </a:rPr>
              <a:t>Why do people do these activities?</a:t>
            </a:r>
            <a:endParaRPr lang="en-US">
              <a:solidFill>
                <a:srgbClr val="FFFFFF"/>
              </a:solidFill>
            </a:endParaRPr>
          </a:p>
        </p:txBody>
      </p:sp>
      <p:pic>
        <p:nvPicPr>
          <p:cNvPr id="158" name="Google Shape;158;g2f35b88d5e6_0_6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9" name="Google Shape;159;g2f35b88d5e6_0_6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0" name="Google Shape;160;g2f35b88d5e6_0_6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61" name="Google Shape;161;g2f35b88d5e6_0_6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2" name="Google Shape;162;g2f35b88d5e6_0_69"/>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63" name="Google Shape;163;g2f35b88d5e6_0_69"/>
          <p:cNvPicPr preferRelativeResize="0"/>
          <p:nvPr/>
        </p:nvPicPr>
        <p:blipFill rotWithShape="1">
          <a:blip r:embed="rId6">
            <a:alphaModFix/>
          </a:blip>
          <a:srcRect/>
          <a:stretch/>
        </p:blipFill>
        <p:spPr>
          <a:xfrm>
            <a:off x="3760738" y="2952988"/>
            <a:ext cx="1344760" cy="1344765"/>
          </a:xfrm>
          <a:prstGeom prst="rect">
            <a:avLst/>
          </a:prstGeom>
          <a:noFill/>
          <a:ln>
            <a:noFill/>
          </a:ln>
        </p:spPr>
      </p:pic>
      <p:pic>
        <p:nvPicPr>
          <p:cNvPr id="164" name="Google Shape;164;g2f35b88d5e6_0_69"/>
          <p:cNvPicPr preferRelativeResize="0"/>
          <p:nvPr/>
        </p:nvPicPr>
        <p:blipFill rotWithShape="1">
          <a:blip r:embed="rId7">
            <a:alphaModFix/>
          </a:blip>
          <a:srcRect/>
          <a:stretch/>
        </p:blipFill>
        <p:spPr>
          <a:xfrm>
            <a:off x="149250" y="2066850"/>
            <a:ext cx="1988100" cy="1988100"/>
          </a:xfrm>
          <a:prstGeom prst="rect">
            <a:avLst/>
          </a:prstGeom>
          <a:noFill/>
          <a:ln>
            <a:noFill/>
          </a:ln>
        </p:spPr>
      </p:pic>
      <p:pic>
        <p:nvPicPr>
          <p:cNvPr id="165" name="Google Shape;165;g2f35b88d5e6_0_69"/>
          <p:cNvPicPr preferRelativeResize="0"/>
          <p:nvPr/>
        </p:nvPicPr>
        <p:blipFill rotWithShape="1">
          <a:blip r:embed="rId8">
            <a:alphaModFix/>
          </a:blip>
          <a:srcRect/>
          <a:stretch/>
        </p:blipFill>
        <p:spPr>
          <a:xfrm>
            <a:off x="7059900" y="2863038"/>
            <a:ext cx="1434700" cy="1434700"/>
          </a:xfrm>
          <a:prstGeom prst="rect">
            <a:avLst/>
          </a:prstGeom>
          <a:noFill/>
          <a:ln>
            <a:noFill/>
          </a:ln>
        </p:spPr>
      </p:pic>
      <p:sp>
        <p:nvSpPr>
          <p:cNvPr id="166" name="Google Shape;166;g2f35b88d5e6_0_69"/>
          <p:cNvSpPr/>
          <p:nvPr/>
        </p:nvSpPr>
        <p:spPr>
          <a:xfrm>
            <a:off x="1687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0" i="0" u="none" strike="noStrike" cap="none">
                <a:solidFill>
                  <a:srgbClr val="FFFFFF"/>
                </a:solidFill>
                <a:latin typeface="Arial"/>
                <a:ea typeface="Arial"/>
                <a:cs typeface="Arial"/>
                <a:sym typeface="Arial"/>
              </a:rPr>
              <a:t>To gain knowledge and skills</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7" name="Google Shape;167;g2f35b88d5e6_0_69"/>
          <p:cNvSpPr/>
          <p:nvPr/>
        </p:nvSpPr>
        <p:spPr>
          <a:xfrm>
            <a:off x="34325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make a difference </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8" name="Google Shape;168;g2f35b88d5e6_0_69"/>
          <p:cNvSpPr/>
          <p:nvPr/>
        </p:nvSpPr>
        <p:spPr>
          <a:xfrm>
            <a:off x="66963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build stronger communities </a:t>
            </a:r>
            <a:endParaRPr sz="1400" b="0" i="0" u="none" strike="noStrike" cap="none">
              <a:solidFill>
                <a:srgbClr val="FFFFF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7" grpId="0" animBg="1"/>
      <p:bldP spid="16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g2f35b88d5e6_0_85"/>
          <p:cNvSpPr/>
          <p:nvPr/>
        </p:nvSpPr>
        <p:spPr>
          <a:xfrm>
            <a:off x="1687150" y="909970"/>
            <a:ext cx="5459400" cy="756836"/>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dirty="0">
                <a:solidFill>
                  <a:srgbClr val="FFFFFF"/>
                </a:solidFill>
                <a:latin typeface="Arial"/>
                <a:ea typeface="Arial"/>
                <a:cs typeface="Arial"/>
                <a:sym typeface="Arial"/>
              </a:rPr>
              <a:t>What do you know about voting?</a:t>
            </a:r>
            <a:endParaRPr lang="en-US" sz="2000" b="1" i="0" u="none" strike="noStrike" cap="none" dirty="0">
              <a:solidFill>
                <a:srgbClr val="FFFFFF"/>
              </a:solidFill>
              <a:latin typeface="Arial"/>
              <a:ea typeface="Arial"/>
              <a:cs typeface="Arial"/>
            </a:endParaRPr>
          </a:p>
        </p:txBody>
      </p:sp>
      <p:pic>
        <p:nvPicPr>
          <p:cNvPr id="174" name="Google Shape;174;g2f35b88d5e6_0_8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5" name="Google Shape;175;g2f35b88d5e6_0_8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6" name="Google Shape;176;g2f35b88d5e6_0_8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7" name="Google Shape;177;g2f35b88d5e6_0_8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8" name="Google Shape;178;g2f35b88d5e6_0_85"/>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9" name="Google Shape;179;g2f35b88d5e6_0_85"/>
          <p:cNvPicPr preferRelativeResize="0"/>
          <p:nvPr/>
        </p:nvPicPr>
        <p:blipFill rotWithShape="1">
          <a:blip r:embed="rId6">
            <a:alphaModFix/>
          </a:blip>
          <a:srcRect/>
          <a:stretch/>
        </p:blipFill>
        <p:spPr>
          <a:xfrm>
            <a:off x="1202205" y="1365850"/>
            <a:ext cx="3238270" cy="3238300"/>
          </a:xfrm>
          <a:prstGeom prst="rect">
            <a:avLst/>
          </a:prstGeom>
          <a:noFill/>
          <a:ln>
            <a:noFill/>
          </a:ln>
        </p:spPr>
      </p:pic>
      <p:pic>
        <p:nvPicPr>
          <p:cNvPr id="180" name="Google Shape;180;g2f35b88d5e6_0_85"/>
          <p:cNvPicPr preferRelativeResize="0"/>
          <p:nvPr/>
        </p:nvPicPr>
        <p:blipFill rotWithShape="1">
          <a:blip r:embed="rId7">
            <a:alphaModFix/>
          </a:blip>
          <a:srcRect/>
          <a:stretch/>
        </p:blipFill>
        <p:spPr>
          <a:xfrm>
            <a:off x="4572000" y="1742375"/>
            <a:ext cx="2958850" cy="29588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g2f35b88d5e6_0_10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98" name="Google Shape;198;g2f35b88d5e6_0_10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99" name="Google Shape;199;g2f35b88d5e6_0_10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00" name="Google Shape;200;g2f35b88d5e6_0_10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01" name="Google Shape;201;g2f35b88d5e6_0_10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02" name="Google Shape;202;g2f35b88d5e6_0_109"/>
          <p:cNvSpPr/>
          <p:nvPr/>
        </p:nvSpPr>
        <p:spPr>
          <a:xfrm>
            <a:off x="467563" y="691513"/>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algn="ctr">
              <a:buSzPts val="2000"/>
            </a:pPr>
            <a:r>
              <a:rPr lang="en-GB" sz="2000" b="0" i="0" u="none" strike="noStrike" cap="none">
                <a:solidFill>
                  <a:schemeClr val="lt1"/>
                </a:solidFill>
                <a:latin typeface="Arial"/>
                <a:ea typeface="Arial"/>
                <a:cs typeface="Arial"/>
                <a:sym typeface="Arial"/>
              </a:rPr>
              <a:t>Which </a:t>
            </a:r>
            <a:r>
              <a:rPr lang="en-GB" sz="2000" b="1" u="sng">
                <a:solidFill>
                  <a:schemeClr val="lt1"/>
                </a:solidFill>
              </a:rPr>
              <a:t>Londoners</a:t>
            </a:r>
            <a:r>
              <a:rPr lang="en-GB" sz="2000" b="0" i="0" u="none" strike="noStrike" cap="none">
                <a:solidFill>
                  <a:schemeClr val="lt1"/>
                </a:solidFill>
                <a:latin typeface="Arial"/>
                <a:ea typeface="Arial"/>
                <a:cs typeface="Arial"/>
                <a:sym typeface="Arial"/>
              </a:rPr>
              <a:t> </a:t>
            </a:r>
            <a:r>
              <a:rPr lang="en-GB" sz="2000">
                <a:solidFill>
                  <a:schemeClr val="lt1"/>
                </a:solidFill>
              </a:rPr>
              <a:t>can</a:t>
            </a:r>
            <a:r>
              <a:rPr lang="en-GB" sz="2000" b="0" i="0" u="none" strike="noStrike" cap="none">
                <a:solidFill>
                  <a:schemeClr val="lt1"/>
                </a:solidFill>
                <a:latin typeface="Arial"/>
                <a:ea typeface="Arial"/>
                <a:cs typeface="Arial"/>
                <a:sym typeface="Arial"/>
              </a:rPr>
              <a:t> vote in these elections?</a:t>
            </a:r>
            <a:endParaRPr sz="1400" b="0" i="0" u="none" strike="noStrike" cap="none">
              <a:solidFill>
                <a:schemeClr val="lt1"/>
              </a:solidFill>
              <a:latin typeface="Montserrat"/>
              <a:ea typeface="Montserrat"/>
              <a:cs typeface="Montserrat"/>
              <a:sym typeface="Montserrat"/>
            </a:endParaRPr>
          </a:p>
        </p:txBody>
      </p:sp>
      <p:graphicFrame>
        <p:nvGraphicFramePr>
          <p:cNvPr id="203" name="Google Shape;203;g2f35b88d5e6_0_109"/>
          <p:cNvGraphicFramePr/>
          <p:nvPr/>
        </p:nvGraphicFramePr>
        <p:xfrm>
          <a:off x="695325" y="1181100"/>
          <a:ext cx="8062225" cy="2900895"/>
        </p:xfrm>
        <a:graphic>
          <a:graphicData uri="http://schemas.openxmlformats.org/drawingml/2006/table">
            <a:tbl>
              <a:tblPr>
                <a:noFill/>
              </a:tblPr>
              <a:tblGrid>
                <a:gridCol w="3408589">
                  <a:extLst>
                    <a:ext uri="{9D8B030D-6E8A-4147-A177-3AD203B41FA5}">
                      <a16:colId xmlns:a16="http://schemas.microsoft.com/office/drawing/2014/main" val="20000"/>
                    </a:ext>
                  </a:extLst>
                </a:gridCol>
                <a:gridCol w="1224642">
                  <a:extLst>
                    <a:ext uri="{9D8B030D-6E8A-4147-A177-3AD203B41FA5}">
                      <a16:colId xmlns:a16="http://schemas.microsoft.com/office/drawing/2014/main" val="20001"/>
                    </a:ext>
                  </a:extLst>
                </a:gridCol>
                <a:gridCol w="1449160">
                  <a:extLst>
                    <a:ext uri="{9D8B030D-6E8A-4147-A177-3AD203B41FA5}">
                      <a16:colId xmlns:a16="http://schemas.microsoft.com/office/drawing/2014/main" val="20002"/>
                    </a:ext>
                  </a:extLst>
                </a:gridCol>
                <a:gridCol w="1979834">
                  <a:extLst>
                    <a:ext uri="{9D8B030D-6E8A-4147-A177-3AD203B41FA5}">
                      <a16:colId xmlns:a16="http://schemas.microsoft.com/office/drawing/2014/main" val="20003"/>
                    </a:ext>
                  </a:extLst>
                </a:gridCol>
              </a:tblGrid>
              <a:tr h="816428">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chemeClr val="tx1"/>
                          </a:solidFill>
                          <a:latin typeface="Arial"/>
                          <a:cs typeface="Arial"/>
                        </a:rPr>
                        <a:t>General (UK)</a:t>
                      </a:r>
                    </a:p>
                  </a:txBody>
                  <a:tcPr marL="91425" marR="91425" marT="91425" marB="91425"/>
                </a:tc>
                <a:tc>
                  <a:txBody>
                    <a:bodyPr/>
                    <a:lstStyle/>
                    <a:p>
                      <a:pPr marL="0" marR="0" lvl="0" indent="0" algn="ctr" rtl="0">
                        <a:lnSpc>
                          <a:spcPct val="100000"/>
                        </a:lnSpc>
                        <a:spcBef>
                          <a:spcPts val="0"/>
                        </a:spcBef>
                        <a:spcAft>
                          <a:spcPts val="0"/>
                        </a:spcAft>
                        <a:buSzPts val="1400"/>
                        <a:buFont typeface="Arial"/>
                        <a:buNone/>
                      </a:pPr>
                      <a:r>
                        <a:rPr lang="en-GB" sz="1400" b="1" u="none" strike="noStrike" cap="none">
                          <a:solidFill>
                            <a:schemeClr val="tx1"/>
                          </a:solidFill>
                        </a:rPr>
                        <a:t>Local (borough)</a:t>
                      </a:r>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rgbClr val="000000"/>
                          </a:solidFill>
                          <a:latin typeface="Arial"/>
                          <a:cs typeface="Arial"/>
                        </a:rPr>
                        <a:t>Mayor of London and London Assembly</a:t>
                      </a:r>
                      <a:endParaRPr lang="en-GB" sz="1400" b="0" i="0" u="none" strike="noStrike" cap="none" noProof="0">
                        <a:solidFill>
                          <a:srgbClr val="000000"/>
                        </a:solidFill>
                        <a:latin typeface="Arial"/>
                        <a:cs typeface="Arial"/>
                      </a:endParaRPr>
                    </a:p>
                  </a:txBody>
                  <a:tcPr marL="91425" marR="91425" marT="91425" marB="91425"/>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noProof="0">
                          <a:solidFill>
                            <a:srgbClr val="000000"/>
                          </a:solidFill>
                          <a:latin typeface="Arial"/>
                          <a:cs typeface="Arial"/>
                        </a:rPr>
                        <a:t>Must be at least </a:t>
                      </a:r>
                      <a:r>
                        <a:rPr lang="en-GB" sz="1400" b="1" i="0" u="none" strike="noStrike" cap="none" noProof="0">
                          <a:solidFill>
                            <a:srgbClr val="000000"/>
                          </a:solidFill>
                          <a:latin typeface="Arial"/>
                          <a:cs typeface="Arial"/>
                        </a:rPr>
                        <a:t>18 years</a:t>
                      </a:r>
                      <a:r>
                        <a:rPr lang="en-GB" sz="1400" b="0" i="0" u="none" strike="noStrike" cap="none" noProof="0">
                          <a:solidFill>
                            <a:srgbClr val="000000"/>
                          </a:solidFill>
                          <a:latin typeface="Arial"/>
                          <a:cs typeface="Arial"/>
                        </a:rPr>
                        <a:t> of age to vote (you can </a:t>
                      </a:r>
                      <a:r>
                        <a:rPr lang="en-GB" sz="1400" b="1" i="0" u="none" strike="noStrike" cap="none" noProof="0">
                          <a:solidFill>
                            <a:srgbClr val="000000"/>
                          </a:solidFill>
                          <a:latin typeface="Arial"/>
                          <a:cs typeface="Arial"/>
                        </a:rPr>
                        <a:t>register from 16</a:t>
                      </a:r>
                      <a:r>
                        <a:rPr lang="en-GB" sz="1400" b="0" i="0" u="none" strike="noStrike" cap="none" noProof="0">
                          <a:solidFill>
                            <a:srgbClr val="000000"/>
                          </a:solidFill>
                          <a:latin typeface="Arial"/>
                          <a:cs typeface="Arial"/>
                        </a:rPr>
                        <a:t> years of age)</a:t>
                      </a:r>
                      <a:endParaRP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citizens </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citizens or EU citizens with retained rights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a:solidFill>
                          <a:schemeClr val="tx1"/>
                        </a:solidFill>
                      </a:endParaRPr>
                    </a:p>
                  </a:txBody>
                  <a:tcPr marL="91425" marR="91425" marT="91425" marB="91425"/>
                </a:tc>
                <a:extLst>
                  <a:ext uri="{0D108BD9-81ED-4DB2-BD59-A6C34878D82A}">
                    <a16:rowId xmlns:a16="http://schemas.microsoft.com/office/drawing/2014/main" val="10004"/>
                  </a:ext>
                </a:extLst>
              </a:tr>
            </a:tbl>
          </a:graphicData>
        </a:graphic>
      </p:graphicFrame>
      <p:sp>
        <p:nvSpPr>
          <p:cNvPr id="204" name="Google Shape;204;g2f35b88d5e6_0_109"/>
          <p:cNvSpPr/>
          <p:nvPr/>
        </p:nvSpPr>
        <p:spPr>
          <a:xfrm>
            <a:off x="312400" y="4122212"/>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buSzPts val="2000"/>
            </a:pPr>
            <a:r>
              <a:rPr lang="en-GB" sz="1500" b="1" i="0" u="none" strike="noStrike" cap="none">
                <a:solidFill>
                  <a:schemeClr val="lt1"/>
                </a:solidFill>
                <a:latin typeface="Arial"/>
                <a:ea typeface="Arial"/>
                <a:cs typeface="Arial"/>
                <a:sym typeface="Arial"/>
              </a:rPr>
              <a:t>For </a:t>
            </a:r>
            <a:r>
              <a:rPr lang="en-GB" sz="1500" b="1">
                <a:solidFill>
                  <a:schemeClr val="lt1"/>
                </a:solidFill>
              </a:rPr>
              <a:t>more information</a:t>
            </a:r>
            <a:r>
              <a:rPr lang="en-GB" sz="1500" b="1" i="0" u="none" strike="noStrike" cap="none">
                <a:solidFill>
                  <a:schemeClr val="lt1"/>
                </a:solidFill>
                <a:latin typeface="Arial"/>
                <a:ea typeface="Arial"/>
                <a:cs typeface="Arial"/>
                <a:sym typeface="Arial"/>
              </a:rPr>
              <a:t> on </a:t>
            </a:r>
            <a:r>
              <a:rPr lang="en-GB" sz="1500" b="1">
                <a:solidFill>
                  <a:schemeClr val="lt1"/>
                </a:solidFill>
              </a:rPr>
              <a:t>if you can vote</a:t>
            </a:r>
            <a:r>
              <a:rPr lang="en-GB" sz="1500" b="1" i="0" u="none" strike="noStrike" cap="none">
                <a:solidFill>
                  <a:schemeClr val="lt1"/>
                </a:solidFill>
                <a:latin typeface="Arial"/>
                <a:ea typeface="Arial"/>
                <a:cs typeface="Arial"/>
                <a:sym typeface="Arial"/>
              </a:rPr>
              <a:t>, head to </a:t>
            </a:r>
            <a:r>
              <a:rPr lang="en-GB" sz="1500" b="1" i="0" u="sng" strike="noStrike" cap="none">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56019"/>
            <a:ext cx="7279509" cy="667875"/>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algn="ctr"/>
            <a:r>
              <a:rPr lang="en-GB" sz="2000" b="1">
                <a:solidFill>
                  <a:schemeClr val="dk1"/>
                </a:solidFill>
              </a:rPr>
              <a:t>Look at the picture. What activities can you do already? What have you got coming up in the future?</a:t>
            </a: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617816" y="1481725"/>
            <a:ext cx="2666000" cy="2765650"/>
          </a:xfrm>
          <a:prstGeom prst="rect">
            <a:avLst/>
          </a:prstGeom>
          <a:noFill/>
          <a:ln>
            <a:noFill/>
          </a:ln>
        </p:spPr>
      </p:pic>
      <p:sp>
        <p:nvSpPr>
          <p:cNvPr id="142" name="Google Shape;142;p6"/>
          <p:cNvSpPr/>
          <p:nvPr/>
        </p:nvSpPr>
        <p:spPr>
          <a:xfrm>
            <a:off x="4567237" y="1505975"/>
            <a:ext cx="3605984" cy="2760888"/>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algn="ctr">
              <a:buSzPts val="1900"/>
            </a:pPr>
            <a:r>
              <a:rPr lang="en-GB" sz="1400" b="1" i="0" u="none" strike="noStrike" cap="none">
                <a:solidFill>
                  <a:schemeClr val="dk1"/>
                </a:solidFill>
                <a:latin typeface="Arial"/>
                <a:ea typeface="Arial"/>
                <a:cs typeface="Arial"/>
                <a:sym typeface="Arial"/>
              </a:rPr>
              <a:t>Do you know how </a:t>
            </a:r>
            <a:r>
              <a:rPr lang="en-GB" b="1">
                <a:solidFill>
                  <a:schemeClr val="dk1"/>
                </a:solidFill>
              </a:rPr>
              <a:t>this information might change</a:t>
            </a:r>
            <a:r>
              <a:rPr lang="en-GB" sz="1400" b="1" i="0" u="none" strike="noStrike" cap="none">
                <a:solidFill>
                  <a:schemeClr val="dk1"/>
                </a:solidFill>
                <a:latin typeface="Arial"/>
                <a:ea typeface="Arial"/>
                <a:cs typeface="Arial"/>
                <a:sym typeface="Arial"/>
              </a:rPr>
              <a:t> in the future?</a:t>
            </a:r>
            <a:endParaRPr>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r>
              <a:rPr lang="en-GB" sz="1200">
                <a:solidFill>
                  <a:schemeClr val="dk1"/>
                </a:solidFill>
              </a:rPr>
              <a:t>In Parliament, they are having discussions changing the law, to allow people to </a:t>
            </a:r>
            <a:r>
              <a:rPr lang="en-GB" sz="1200" b="1">
                <a:solidFill>
                  <a:schemeClr val="dk1"/>
                </a:solidFill>
              </a:rPr>
              <a:t>register to vote from 14 </a:t>
            </a:r>
            <a:r>
              <a:rPr lang="en-GB" sz="1200">
                <a:solidFill>
                  <a:schemeClr val="dk1"/>
                </a:solidFill>
              </a:rPr>
              <a:t>years old, and </a:t>
            </a:r>
            <a:r>
              <a:rPr lang="en-GB" sz="1200" b="1">
                <a:solidFill>
                  <a:schemeClr val="dk1"/>
                </a:solidFill>
              </a:rPr>
              <a:t>vote in all elections from age 16</a:t>
            </a:r>
            <a:r>
              <a:rPr lang="en-GB" sz="1200">
                <a:solidFill>
                  <a:schemeClr val="dk1"/>
                </a:solidFill>
              </a:rPr>
              <a:t>. </a:t>
            </a:r>
            <a:endParaRPr sz="1200">
              <a:solidFill>
                <a:schemeClr val="dk1"/>
              </a:solidFill>
            </a:endParaRPr>
          </a:p>
          <a:p>
            <a:pPr marL="0" lvl="0" indent="0" algn="l" rtl="0">
              <a:spcBef>
                <a:spcPts val="0"/>
              </a:spcBef>
              <a:spcAft>
                <a:spcPts val="0"/>
              </a:spcAft>
              <a:buClr>
                <a:schemeClr val="dk1"/>
              </a:buClr>
              <a:buSzPts val="1900"/>
              <a:buFont typeface="Arial"/>
              <a:buNone/>
            </a:pPr>
            <a:endParaRPr sz="1200">
              <a:solidFill>
                <a:schemeClr val="dk1"/>
              </a:solidFill>
            </a:endParaRPr>
          </a:p>
          <a:p>
            <a:pPr marL="0" lvl="0" indent="0" algn="l" rtl="0">
              <a:spcBef>
                <a:spcPts val="0"/>
              </a:spcBef>
              <a:spcAft>
                <a:spcPts val="0"/>
              </a:spcAft>
              <a:buClr>
                <a:schemeClr val="dk1"/>
              </a:buClr>
              <a:buFont typeface="Arial"/>
              <a:buNone/>
            </a:pPr>
            <a:r>
              <a:rPr lang="en-GB" sz="1200">
                <a:solidFill>
                  <a:schemeClr val="dk1"/>
                </a:solidFill>
              </a:rPr>
              <a:t>Check </a:t>
            </a:r>
            <a:r>
              <a:rPr lang="en-GB" sz="1200" u="sng">
                <a:solidFill>
                  <a:srgbClr val="00717D"/>
                </a:solidFill>
                <a:hlinkClick r:id="rId5">
                  <a:extLst>
                    <a:ext uri="{A12FA001-AC4F-418D-AE19-62706E023703}">
                      <ahyp:hlinkClr xmlns:ahyp="http://schemas.microsoft.com/office/drawing/2018/hyperlinkcolor" val="tx"/>
                    </a:ext>
                  </a:extLst>
                </a:hlinkClick>
              </a:rPr>
              <a:t>www.gov.uk/register-to-vote</a:t>
            </a:r>
            <a:r>
              <a:rPr lang="en-GB" sz="1200">
                <a:solidFill>
                  <a:srgbClr val="00717D"/>
                </a:solidFill>
              </a:rPr>
              <a:t> </a:t>
            </a:r>
            <a:r>
              <a:rPr lang="en-GB" sz="1200">
                <a:solidFill>
                  <a:schemeClr val="dk1"/>
                </a:solidFill>
              </a:rPr>
              <a:t>for the latest news and updates on voting rules.</a:t>
            </a:r>
            <a:r>
              <a:rPr lang="en-GB" sz="1600">
                <a:solidFill>
                  <a:schemeClr val="dk1"/>
                </a:solidFill>
              </a:rPr>
              <a:t> </a:t>
            </a:r>
            <a:endParaRPr sz="16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304864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anim calcmode="lin" valueType="num">
                                      <p:cBhvr additive="base">
                                        <p:cTn id="13" dur="1000"/>
                                        <p:tgtEl>
                                          <p:spTgt spid="142">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42">
                                            <p:txEl>
                                              <p:pRg st="4" end="4"/>
                                            </p:txEl>
                                          </p:spTgt>
                                        </p:tgtEl>
                                        <p:attrNameLst>
                                          <p:attrName>style.visibility</p:attrName>
                                        </p:attrNameLst>
                                      </p:cBhvr>
                                      <p:to>
                                        <p:strVal val="visible"/>
                                      </p:to>
                                    </p:set>
                                    <p:anim calcmode="lin" valueType="num">
                                      <p:cBhvr additive="base">
                                        <p:cTn id="16" dur="1000"/>
                                        <p:tgtEl>
                                          <p:spTgt spid="14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B31ED0-F812-49E0-B122-6806E3229137}">
  <ds:schemaRefs>
    <ds:schemaRef ds:uri="5acd3943-5252-4444-abb6-dd96d8a9ec7d"/>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025B95A-11A0-48CF-899D-88EBE209DCB1}">
  <ds:schemaRefs>
    <ds:schemaRef ds:uri="http://schemas.microsoft.com/sharepoint/v3/contenttype/forms"/>
  </ds:schemaRefs>
</ds:datastoreItem>
</file>

<file path=customXml/itemProps3.xml><?xml version="1.0" encoding="utf-8"?>
<ds:datastoreItem xmlns:ds="http://schemas.openxmlformats.org/officeDocument/2006/customXml" ds:itemID="{A27B9F31-A4AD-4C09-AD9E-132F224DBA2B}">
  <ds:schemaRefs>
    <ds:schemaRef ds:uri="5acd3943-5252-4444-abb6-dd96d8a9ec7d"/>
    <ds:schemaRef ds:uri="827d91c9-7156-4793-b1dc-97c4da7da1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17</Slides>
  <Notes>17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59</cp:revision>
  <dcterms:modified xsi:type="dcterms:W3CDTF">2026-09-08T19:41:30Z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Order">
    <vt:r8>1149300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MediaServiceImageTags">
    <vt:lpwstr/>
  </property>
</Properties>
</file>