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7"/>
  </p:notesMasterIdLst>
  <p:sldIdLst>
    <p:sldId id="308" r:id="rId5"/>
    <p:sldId id="309" r:id="rId6"/>
    <p:sldId id="259" r:id="rId7"/>
    <p:sldId id="260" r:id="rId8"/>
    <p:sldId id="261" r:id="rId9"/>
    <p:sldId id="311" r:id="rId10"/>
    <p:sldId id="312" r:id="rId11"/>
    <p:sldId id="265" r:id="rId12"/>
    <p:sldId id="314" r:id="rId13"/>
    <p:sldId id="320" r:id="rId14"/>
    <p:sldId id="266" r:id="rId15"/>
    <p:sldId id="321" r:id="rId16"/>
    <p:sldId id="268" r:id="rId17"/>
    <p:sldId id="318" r:id="rId18"/>
    <p:sldId id="267" r:id="rId19"/>
    <p:sldId id="317" r:id="rId20"/>
    <p:sldId id="316" r:id="rId21"/>
    <p:sldId id="270" r:id="rId22"/>
    <p:sldId id="271" r:id="rId23"/>
    <p:sldId id="319" r:id="rId24"/>
    <p:sldId id="288" r:id="rId25"/>
    <p:sldId id="284" r:id="rId26"/>
  </p:sldIdLst>
  <p:sldSz cx="9144000" cy="5143500" type="screen16x9"/>
  <p:notesSz cx="6858000" cy="9144000"/>
  <p:embeddedFontLst>
    <p:embeddedFont>
      <p:font typeface="Montserrat" panose="00000500000000000000" pitchFamily="2" charset="0"/>
      <p:regular r:id="rId28"/>
      <p:bold r:id="rId29"/>
      <p:italic r:id="rId30"/>
      <p:bold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gE3aNkytpINJgnAok9zljFf8CWn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00B4045-7F4C-19C3-BFB6-725F1D23ED4A}" v="7" dt="2026-09-08T19:34:38.754"/>
    <p1510:client id="{050A3B9B-CA71-CE1B-DC9E-A9B5B56D14EE}" v="2" dt="2026-09-10T08:19:22.530"/>
    <p1510:client id="{0646020C-419A-1275-5428-EC3DE0E04A19}" v="15" dt="2026-09-08T12:37:42.647"/>
    <p1510:client id="{5509766F-BFBB-45E9-6BED-EFD0E03725E9}" v="2" dt="2026-09-08T10:50:56.183"/>
  </p1510:revLst>
</p1510:revInfo>
</file>

<file path=ppt/tableStyles.xml><?xml version="1.0" encoding="utf-8"?>
<a:tblStyleLst xmlns:a="http://schemas.openxmlformats.org/drawingml/2006/main" def="{D630548A-E4ED-4D7F-8C0F-862CD189DEE4}">
  <a:tblStyle styleId="{D630548A-E4ED-4D7F-8C0F-862CD189DEE4}"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mogen@shoutoutuk.org" userId="S::urn:spo:guest#imogen@shoutoutuk.org::" providerId="AD" clId="Web-{4A0A025E-35D0-D19B-DA2F-8A2BE10F2978}"/>
    <pc:docChg chg="modSld">
      <pc:chgData name="imogen@shoutoutuk.org" userId="S::urn:spo:guest#imogen@shoutoutuk.org::" providerId="AD" clId="Web-{4A0A025E-35D0-D19B-DA2F-8A2BE10F2978}" dt="2026-08-19T10:03:36.100" v="0" actId="1076"/>
      <pc:docMkLst>
        <pc:docMk/>
      </pc:docMkLst>
      <pc:sldChg chg="modSp">
        <pc:chgData name="imogen@shoutoutuk.org" userId="S::urn:spo:guest#imogen@shoutoutuk.org::" providerId="AD" clId="Web-{4A0A025E-35D0-D19B-DA2F-8A2BE10F2978}" dt="2026-08-19T10:03:36.100" v="0" actId="1076"/>
        <pc:sldMkLst>
          <pc:docMk/>
          <pc:sldMk cId="2293326615" sldId="311"/>
        </pc:sldMkLst>
        <pc:spChg chg="mod">
          <ac:chgData name="imogen@shoutoutuk.org" userId="S::urn:spo:guest#imogen@shoutoutuk.org::" providerId="AD" clId="Web-{4A0A025E-35D0-D19B-DA2F-8A2BE10F2978}" dt="2026-08-19T10:03:36.100" v="0" actId="1076"/>
          <ac:spMkLst>
            <pc:docMk/>
            <pc:sldMk cId="2293326615" sldId="311"/>
            <ac:spMk id="157" creationId="{00000000-0000-0000-0000-000000000000}"/>
          </ac:spMkLst>
        </pc:spChg>
      </pc:sldChg>
    </pc:docChg>
  </pc:docChgLst>
  <pc:docChgLst>
    <pc:chgData name="Abbi Davis" userId="S::abbi.davis@london.gov.uk::a6355f88-9c5d-467e-a163-7375970b0b97" providerId="AD" clId="Web-{CB85712A-30E1-8E93-4B90-9566B4AB01FC}"/>
    <pc:docChg chg="modSld">
      <pc:chgData name="Abbi Davis" userId="S::abbi.davis@london.gov.uk::a6355f88-9c5d-467e-a163-7375970b0b97" providerId="AD" clId="Web-{CB85712A-30E1-8E93-4B90-9566B4AB01FC}" dt="2026-09-04T14:44:18.359" v="37"/>
      <pc:docMkLst>
        <pc:docMk/>
      </pc:docMkLst>
      <pc:sldChg chg="modSp">
        <pc:chgData name="Abbi Davis" userId="S::abbi.davis@london.gov.uk::a6355f88-9c5d-467e-a163-7375970b0b97" providerId="AD" clId="Web-{CB85712A-30E1-8E93-4B90-9566B4AB01FC}" dt="2026-09-04T14:42:47.602" v="5" actId="20577"/>
        <pc:sldMkLst>
          <pc:docMk/>
          <pc:sldMk cId="2924094598" sldId="309"/>
        </pc:sldMkLst>
        <pc:spChg chg="mod">
          <ac:chgData name="Abbi Davis" userId="S::abbi.davis@london.gov.uk::a6355f88-9c5d-467e-a163-7375970b0b97" providerId="AD" clId="Web-{CB85712A-30E1-8E93-4B90-9566B4AB01FC}" dt="2026-09-04T14:42:47.602" v="5" actId="20577"/>
          <ac:spMkLst>
            <pc:docMk/>
            <pc:sldMk cId="2924094598" sldId="309"/>
            <ac:spMk id="2" creationId="{5C49D0A4-4EF9-FC68-FCBB-835F9B10271D}"/>
          </ac:spMkLst>
        </pc:spChg>
      </pc:sldChg>
    </pc:docChg>
  </pc:docChgLst>
  <pc:docChgLst>
    <pc:chgData name="imogen@shoutoutuk.org" userId="S::urn:spo:guest#imogen@shoutoutuk.org::" providerId="AD" clId="Web-{C9B31F59-261B-769D-1167-66BCC4FBF253}"/>
    <pc:docChg chg="modSld">
      <pc:chgData name="imogen@shoutoutuk.org" userId="S::urn:spo:guest#imogen@shoutoutuk.org::" providerId="AD" clId="Web-{C9B31F59-261B-769D-1167-66BCC4FBF253}" dt="2026-08-19T07:57:32.486" v="0" actId="20577"/>
      <pc:docMkLst>
        <pc:docMk/>
      </pc:docMkLst>
      <pc:sldChg chg="modSp">
        <pc:chgData name="imogen@shoutoutuk.org" userId="S::urn:spo:guest#imogen@shoutoutuk.org::" providerId="AD" clId="Web-{C9B31F59-261B-769D-1167-66BCC4FBF253}" dt="2026-08-19T07:57:32.486" v="0" actId="20577"/>
        <pc:sldMkLst>
          <pc:docMk/>
          <pc:sldMk cId="461282746" sldId="308"/>
        </pc:sldMkLst>
        <pc:spChg chg="mod">
          <ac:chgData name="imogen@shoutoutuk.org" userId="S::urn:spo:guest#imogen@shoutoutuk.org::" providerId="AD" clId="Web-{C9B31F59-261B-769D-1167-66BCC4FBF253}" dt="2026-08-19T07:57:32.486" v="0" actId="20577"/>
          <ac:spMkLst>
            <pc:docMk/>
            <pc:sldMk cId="461282746" sldId="308"/>
            <ac:spMk id="57" creationId="{00000000-0000-0000-0000-000000000000}"/>
          </ac:spMkLst>
        </pc:spChg>
      </pc:sldChg>
    </pc:docChg>
  </pc:docChgLst>
  <pc:docChgLst>
    <pc:chgData name="Imogen McConnell" userId="S::imogen_shoutoutuk.org#ext#@transportforlondon.onmicrosoft.com::e1375e47-3a55-421f-acc5-2904859c6116" providerId="AD" clId="Web-{1527221E-FEEE-A11E-F4F4-22E8A03B10B6}"/>
    <pc:docChg chg="delSld modSld">
      <pc:chgData name="Imogen McConnell" userId="S::imogen_shoutoutuk.org#ext#@transportforlondon.onmicrosoft.com::e1375e47-3a55-421f-acc5-2904859c6116" providerId="AD" clId="Web-{1527221E-FEEE-A11E-F4F4-22E8A03B10B6}" dt="2026-09-07T12:23:00.746" v="21" actId="20577"/>
      <pc:docMkLst>
        <pc:docMk/>
      </pc:docMkLst>
      <pc:sldChg chg="modSp">
        <pc:chgData name="Imogen McConnell" userId="S::imogen_shoutoutuk.org#ext#@transportforlondon.onmicrosoft.com::e1375e47-3a55-421f-acc5-2904859c6116" providerId="AD" clId="Web-{1527221E-FEEE-A11E-F4F4-22E8A03B10B6}" dt="2026-09-07T12:23:00.746" v="21" actId="20577"/>
        <pc:sldMkLst>
          <pc:docMk/>
          <pc:sldMk cId="0" sldId="265"/>
        </pc:sldMkLst>
        <pc:spChg chg="mod">
          <ac:chgData name="Imogen McConnell" userId="S::imogen_shoutoutuk.org#ext#@transportforlondon.onmicrosoft.com::e1375e47-3a55-421f-acc5-2904859c6116" providerId="AD" clId="Web-{1527221E-FEEE-A11E-F4F4-22E8A03B10B6}" dt="2026-09-07T12:23:00.746" v="21" actId="20577"/>
          <ac:spMkLst>
            <pc:docMk/>
            <pc:sldMk cId="0" sldId="265"/>
            <ac:spMk id="202" creationId="{00000000-0000-0000-0000-000000000000}"/>
          </ac:spMkLst>
        </pc:spChg>
      </pc:sldChg>
      <pc:sldChg chg="modSp">
        <pc:chgData name="Imogen McConnell" userId="S::imogen_shoutoutuk.org#ext#@transportforlondon.onmicrosoft.com::e1375e47-3a55-421f-acc5-2904859c6116" providerId="AD" clId="Web-{1527221E-FEEE-A11E-F4F4-22E8A03B10B6}" dt="2026-09-07T12:22:43.121" v="18" actId="20577"/>
        <pc:sldMkLst>
          <pc:docMk/>
          <pc:sldMk cId="461282746" sldId="308"/>
        </pc:sldMkLst>
        <pc:spChg chg="mod">
          <ac:chgData name="Imogen McConnell" userId="S::imogen_shoutoutuk.org#ext#@transportforlondon.onmicrosoft.com::e1375e47-3a55-421f-acc5-2904859c6116" providerId="AD" clId="Web-{1527221E-FEEE-A11E-F4F4-22E8A03B10B6}" dt="2026-09-07T12:22:43.121" v="18" actId="20577"/>
          <ac:spMkLst>
            <pc:docMk/>
            <pc:sldMk cId="461282746" sldId="308"/>
            <ac:spMk id="3" creationId="{AD9DE2C8-D40A-4053-8CC5-4BDD89B58268}"/>
          </ac:spMkLst>
        </pc:spChg>
      </pc:sldChg>
    </pc:docChg>
  </pc:docChgLst>
  <pc:docChgLst>
    <pc:chgData name="imogen@shoutoutuk.org" userId="S::urn:spo:guest#imogen@shoutoutuk.org::" providerId="AD" clId="Web-{3C57CCB6-35F6-7983-96BB-1586B5272CE7}"/>
    <pc:docChg chg="modSld">
      <pc:chgData name="imogen@shoutoutuk.org" userId="S::urn:spo:guest#imogen@shoutoutuk.org::" providerId="AD" clId="Web-{3C57CCB6-35F6-7983-96BB-1586B5272CE7}" dt="2026-08-19T07:55:16.822" v="11" actId="1076"/>
      <pc:docMkLst>
        <pc:docMk/>
      </pc:docMkLst>
      <pc:sldChg chg="addSp modSp">
        <pc:chgData name="imogen@shoutoutuk.org" userId="S::urn:spo:guest#imogen@shoutoutuk.org::" providerId="AD" clId="Web-{3C57CCB6-35F6-7983-96BB-1586B5272CE7}" dt="2026-08-19T07:55:16.822" v="11" actId="1076"/>
        <pc:sldMkLst>
          <pc:docMk/>
          <pc:sldMk cId="0" sldId="288"/>
        </pc:sldMkLst>
        <pc:spChg chg="mod">
          <ac:chgData name="imogen@shoutoutuk.org" userId="S::urn:spo:guest#imogen@shoutoutuk.org::" providerId="AD" clId="Web-{3C57CCB6-35F6-7983-96BB-1586B5272CE7}" dt="2026-08-19T07:55:15.181" v="10" actId="1076"/>
          <ac:spMkLst>
            <pc:docMk/>
            <pc:sldMk cId="0" sldId="288"/>
            <ac:spMk id="509" creationId="{00000000-0000-0000-0000-000000000000}"/>
          </ac:spMkLst>
        </pc:spChg>
        <pc:picChg chg="add mod modCrop">
          <ac:chgData name="imogen@shoutoutuk.org" userId="S::urn:spo:guest#imogen@shoutoutuk.org::" providerId="AD" clId="Web-{3C57CCB6-35F6-7983-96BB-1586B5272CE7}" dt="2026-08-19T07:55:13.369" v="9" actId="1076"/>
          <ac:picMkLst>
            <pc:docMk/>
            <pc:sldMk cId="0" sldId="288"/>
            <ac:picMk id="2" creationId="{AAADA743-5499-49CE-372C-5486275DF06C}"/>
          </ac:picMkLst>
        </pc:picChg>
        <pc:picChg chg="mod">
          <ac:chgData name="imogen@shoutoutuk.org" userId="S::urn:spo:guest#imogen@shoutoutuk.org::" providerId="AD" clId="Web-{3C57CCB6-35F6-7983-96BB-1586B5272CE7}" dt="2026-08-19T07:55:16.822" v="11" actId="1076"/>
          <ac:picMkLst>
            <pc:docMk/>
            <pc:sldMk cId="0" sldId="288"/>
            <ac:picMk id="510" creationId="{00000000-0000-0000-0000-000000000000}"/>
          </ac:picMkLst>
        </pc:picChg>
      </pc:sldChg>
    </pc:docChg>
  </pc:docChgLst>
  <pc:docChgLst>
    <pc:chgData name="Abbi Davis" userId="S::abbi.davis@london.gov.uk::a6355f88-9c5d-467e-a163-7375970b0b97" providerId="AD" clId="Web-{479B5A48-4D95-FB3E-7B77-BE83927DC82A}"/>
    <pc:docChg chg="modSld">
      <pc:chgData name="Abbi Davis" userId="S::abbi.davis@london.gov.uk::a6355f88-9c5d-467e-a163-7375970b0b97" providerId="AD" clId="Web-{479B5A48-4D95-FB3E-7B77-BE83927DC82A}" dt="2026-08-24T17:12:16.407" v="72"/>
      <pc:docMkLst>
        <pc:docMk/>
      </pc:docMkLst>
      <pc:sldChg chg="modSp">
        <pc:chgData name="Abbi Davis" userId="S::abbi.davis@london.gov.uk::a6355f88-9c5d-467e-a163-7375970b0b97" providerId="AD" clId="Web-{479B5A48-4D95-FB3E-7B77-BE83927DC82A}" dt="2026-08-24T17:08:00.925" v="30" actId="20577"/>
        <pc:sldMkLst>
          <pc:docMk/>
          <pc:sldMk cId="0" sldId="261"/>
        </pc:sldMkLst>
        <pc:spChg chg="mod">
          <ac:chgData name="Abbi Davis" userId="S::abbi.davis@london.gov.uk::a6355f88-9c5d-467e-a163-7375970b0b97" providerId="AD" clId="Web-{479B5A48-4D95-FB3E-7B77-BE83927DC82A}" dt="2026-08-24T17:08:00.925" v="30" actId="20577"/>
          <ac:spMkLst>
            <pc:docMk/>
            <pc:sldMk cId="0" sldId="261"/>
            <ac:spMk id="147" creationId="{00000000-0000-0000-0000-000000000000}"/>
          </ac:spMkLst>
        </pc:spChg>
      </pc:sldChg>
      <pc:sldChg chg="modSp">
        <pc:chgData name="Abbi Davis" userId="S::abbi.davis@london.gov.uk::a6355f88-9c5d-467e-a163-7375970b0b97" providerId="AD" clId="Web-{479B5A48-4D95-FB3E-7B77-BE83927DC82A}" dt="2026-08-24T17:11:25.543" v="69" actId="20577"/>
        <pc:sldMkLst>
          <pc:docMk/>
          <pc:sldMk cId="0" sldId="270"/>
        </pc:sldMkLst>
        <pc:spChg chg="mod">
          <ac:chgData name="Abbi Davis" userId="S::abbi.davis@london.gov.uk::a6355f88-9c5d-467e-a163-7375970b0b97" providerId="AD" clId="Web-{479B5A48-4D95-FB3E-7B77-BE83927DC82A}" dt="2026-08-24T17:11:25.543" v="69" actId="20577"/>
          <ac:spMkLst>
            <pc:docMk/>
            <pc:sldMk cId="0" sldId="270"/>
            <ac:spMk id="267" creationId="{00000000-0000-0000-0000-000000000000}"/>
          </ac:spMkLst>
        </pc:spChg>
      </pc:sldChg>
      <pc:sldChg chg="modSp">
        <pc:chgData name="Abbi Davis" userId="S::abbi.davis@london.gov.uk::a6355f88-9c5d-467e-a163-7375970b0b97" providerId="AD" clId="Web-{479B5A48-4D95-FB3E-7B77-BE83927DC82A}" dt="2026-08-24T17:11:30.043" v="70" actId="20577"/>
        <pc:sldMkLst>
          <pc:docMk/>
          <pc:sldMk cId="0" sldId="271"/>
        </pc:sldMkLst>
        <pc:spChg chg="mod">
          <ac:chgData name="Abbi Davis" userId="S::abbi.davis@london.gov.uk::a6355f88-9c5d-467e-a163-7375970b0b97" providerId="AD" clId="Web-{479B5A48-4D95-FB3E-7B77-BE83927DC82A}" dt="2026-08-24T17:11:30.043" v="70" actId="20577"/>
          <ac:spMkLst>
            <pc:docMk/>
            <pc:sldMk cId="0" sldId="271"/>
            <ac:spMk id="5" creationId="{B6EC40AA-34D3-CCEA-7170-1DC7178C7943}"/>
          </ac:spMkLst>
        </pc:spChg>
      </pc:sldChg>
      <pc:sldChg chg="modNotes">
        <pc:chgData name="Abbi Davis" userId="S::abbi.davis@london.gov.uk::a6355f88-9c5d-467e-a163-7375970b0b97" providerId="AD" clId="Web-{479B5A48-4D95-FB3E-7B77-BE83927DC82A}" dt="2026-08-24T17:12:16.407" v="72"/>
        <pc:sldMkLst>
          <pc:docMk/>
          <pc:sldMk cId="0" sldId="288"/>
        </pc:sldMkLst>
      </pc:sldChg>
      <pc:sldChg chg="modSp modNotes">
        <pc:chgData name="Abbi Davis" userId="S::abbi.davis@london.gov.uk::a6355f88-9c5d-467e-a163-7375970b0b97" providerId="AD" clId="Web-{479B5A48-4D95-FB3E-7B77-BE83927DC82A}" dt="2026-08-24T17:07:49.893" v="29"/>
        <pc:sldMkLst>
          <pc:docMk/>
          <pc:sldMk cId="2924094598" sldId="309"/>
        </pc:sldMkLst>
        <pc:spChg chg="mod">
          <ac:chgData name="Abbi Davis" userId="S::abbi.davis@london.gov.uk::a6355f88-9c5d-467e-a163-7375970b0b97" providerId="AD" clId="Web-{479B5A48-4D95-FB3E-7B77-BE83927DC82A}" dt="2026-08-24T17:07:24.439" v="18" actId="20577"/>
          <ac:spMkLst>
            <pc:docMk/>
            <pc:sldMk cId="2924094598" sldId="309"/>
            <ac:spMk id="2" creationId="{5C49D0A4-4EF9-FC68-FCBB-835F9B10271D}"/>
          </ac:spMkLst>
        </pc:spChg>
      </pc:sldChg>
      <pc:sldChg chg="modSp">
        <pc:chgData name="Abbi Davis" userId="S::abbi.davis@london.gov.uk::a6355f88-9c5d-467e-a163-7375970b0b97" providerId="AD" clId="Web-{479B5A48-4D95-FB3E-7B77-BE83927DC82A}" dt="2026-08-24T17:08:27.519" v="34" actId="1076"/>
        <pc:sldMkLst>
          <pc:docMk/>
          <pc:sldMk cId="1707641003" sldId="312"/>
        </pc:sldMkLst>
        <pc:spChg chg="mod">
          <ac:chgData name="Abbi Davis" userId="S::abbi.davis@london.gov.uk::a6355f88-9c5d-467e-a163-7375970b0b97" providerId="AD" clId="Web-{479B5A48-4D95-FB3E-7B77-BE83927DC82A}" dt="2026-08-24T17:08:27.519" v="34" actId="1076"/>
          <ac:spMkLst>
            <pc:docMk/>
            <pc:sldMk cId="1707641003" sldId="312"/>
            <ac:spMk id="173" creationId="{00000000-0000-0000-0000-000000000000}"/>
          </ac:spMkLst>
        </pc:spChg>
      </pc:sldChg>
      <pc:sldChg chg="modNotes">
        <pc:chgData name="Abbi Davis" userId="S::abbi.davis@london.gov.uk::a6355f88-9c5d-467e-a163-7375970b0b97" providerId="AD" clId="Web-{479B5A48-4D95-FB3E-7B77-BE83927DC82A}" dt="2026-08-24T17:10:21.743" v="68"/>
        <pc:sldMkLst>
          <pc:docMk/>
          <pc:sldMk cId="548146847" sldId="318"/>
        </pc:sldMkLst>
      </pc:sldChg>
    </pc:docChg>
  </pc:docChgLst>
  <pc:docChgLst>
    <pc:chgData name="imogen@shoutoutuk.org" userId="S::urn:spo:guest#imogen@shoutoutuk.org::" providerId="AD" clId="Web-{62A6D76C-CDB3-DA8E-CC23-194B5E2D3244}"/>
    <pc:docChg chg="addSld delSld modSld">
      <pc:chgData name="imogen@shoutoutuk.org" userId="S::urn:spo:guest#imogen@shoutoutuk.org::" providerId="AD" clId="Web-{62A6D76C-CDB3-DA8E-CC23-194B5E2D3244}" dt="2026-08-18T10:49:44.174" v="107" actId="14100"/>
      <pc:docMkLst>
        <pc:docMk/>
      </pc:docMkLst>
      <pc:sldChg chg="add">
        <pc:chgData name="imogen@shoutoutuk.org" userId="S::urn:spo:guest#imogen@shoutoutuk.org::" providerId="AD" clId="Web-{62A6D76C-CDB3-DA8E-CC23-194B5E2D3244}" dt="2026-08-18T10:44:29.443" v="56"/>
        <pc:sldMkLst>
          <pc:docMk/>
          <pc:sldMk cId="0" sldId="259"/>
        </pc:sldMkLst>
      </pc:sldChg>
      <pc:sldChg chg="add">
        <pc:chgData name="imogen@shoutoutuk.org" userId="S::urn:spo:guest#imogen@shoutoutuk.org::" providerId="AD" clId="Web-{62A6D76C-CDB3-DA8E-CC23-194B5E2D3244}" dt="2026-08-18T10:44:30.099" v="57"/>
        <pc:sldMkLst>
          <pc:docMk/>
          <pc:sldMk cId="0" sldId="260"/>
        </pc:sldMkLst>
      </pc:sldChg>
      <pc:sldChg chg="add">
        <pc:chgData name="imogen@shoutoutuk.org" userId="S::urn:spo:guest#imogen@shoutoutuk.org::" providerId="AD" clId="Web-{62A6D76C-CDB3-DA8E-CC23-194B5E2D3244}" dt="2026-08-18T10:44:30.630" v="58"/>
        <pc:sldMkLst>
          <pc:docMk/>
          <pc:sldMk cId="0" sldId="261"/>
        </pc:sldMkLst>
      </pc:sldChg>
      <pc:sldChg chg="add">
        <pc:chgData name="imogen@shoutoutuk.org" userId="S::urn:spo:guest#imogen@shoutoutuk.org::" providerId="AD" clId="Web-{62A6D76C-CDB3-DA8E-CC23-194B5E2D3244}" dt="2026-08-18T10:44:31.833" v="62"/>
        <pc:sldMkLst>
          <pc:docMk/>
          <pc:sldMk cId="0" sldId="265"/>
        </pc:sldMkLst>
      </pc:sldChg>
      <pc:sldChg chg="add">
        <pc:chgData name="imogen@shoutoutuk.org" userId="S::urn:spo:guest#imogen@shoutoutuk.org::" providerId="AD" clId="Web-{62A6D76C-CDB3-DA8E-CC23-194B5E2D3244}" dt="2026-08-18T10:47:13.668" v="74"/>
        <pc:sldMkLst>
          <pc:docMk/>
          <pc:sldMk cId="0" sldId="266"/>
        </pc:sldMkLst>
      </pc:sldChg>
      <pc:sldChg chg="add">
        <pc:chgData name="imogen@shoutoutuk.org" userId="S::urn:spo:guest#imogen@shoutoutuk.org::" providerId="AD" clId="Web-{62A6D76C-CDB3-DA8E-CC23-194B5E2D3244}" dt="2026-08-18T10:47:14.355" v="76"/>
        <pc:sldMkLst>
          <pc:docMk/>
          <pc:sldMk cId="0" sldId="268"/>
        </pc:sldMkLst>
      </pc:sldChg>
      <pc:sldChg chg="add">
        <pc:chgData name="imogen@shoutoutuk.org" userId="S::urn:spo:guest#imogen@shoutoutuk.org::" providerId="AD" clId="Web-{62A6D76C-CDB3-DA8E-CC23-194B5E2D3244}" dt="2026-08-18T10:41:33.904" v="0"/>
        <pc:sldMkLst>
          <pc:docMk/>
          <pc:sldMk cId="461282746" sldId="308"/>
        </pc:sldMkLst>
      </pc:sldChg>
      <pc:sldChg chg="modSp add modNotes">
        <pc:chgData name="imogen@shoutoutuk.org" userId="S::urn:spo:guest#imogen@shoutoutuk.org::" providerId="AD" clId="Web-{62A6D76C-CDB3-DA8E-CC23-194B5E2D3244}" dt="2026-08-18T10:42:38.626" v="54"/>
        <pc:sldMkLst>
          <pc:docMk/>
          <pc:sldMk cId="2924094598" sldId="309"/>
        </pc:sldMkLst>
        <pc:spChg chg="mod">
          <ac:chgData name="imogen@shoutoutuk.org" userId="S::urn:spo:guest#imogen@shoutoutuk.org::" providerId="AD" clId="Web-{62A6D76C-CDB3-DA8E-CC23-194B5E2D3244}" dt="2026-08-18T10:42:28.797" v="50" actId="20577"/>
          <ac:spMkLst>
            <pc:docMk/>
            <pc:sldMk cId="2924094598" sldId="309"/>
            <ac:spMk id="2" creationId="{5C49D0A4-4EF9-FC68-FCBB-835F9B10271D}"/>
          </ac:spMkLst>
        </pc:spChg>
      </pc:sldChg>
      <pc:sldChg chg="add">
        <pc:chgData name="imogen@shoutoutuk.org" userId="S::urn:spo:guest#imogen@shoutoutuk.org::" providerId="AD" clId="Web-{62A6D76C-CDB3-DA8E-CC23-194B5E2D3244}" dt="2026-08-18T10:44:31.005" v="59"/>
        <pc:sldMkLst>
          <pc:docMk/>
          <pc:sldMk cId="2293326615" sldId="311"/>
        </pc:sldMkLst>
      </pc:sldChg>
      <pc:sldChg chg="add">
        <pc:chgData name="imogen@shoutoutuk.org" userId="S::urn:spo:guest#imogen@shoutoutuk.org::" providerId="AD" clId="Web-{62A6D76C-CDB3-DA8E-CC23-194B5E2D3244}" dt="2026-08-18T10:44:31.396" v="60"/>
        <pc:sldMkLst>
          <pc:docMk/>
          <pc:sldMk cId="1707641003" sldId="312"/>
        </pc:sldMkLst>
      </pc:sldChg>
      <pc:sldChg chg="add">
        <pc:chgData name="imogen@shoutoutuk.org" userId="S::urn:spo:guest#imogen@shoutoutuk.org::" providerId="AD" clId="Web-{62A6D76C-CDB3-DA8E-CC23-194B5E2D3244}" dt="2026-08-18T10:44:32.099" v="63"/>
        <pc:sldMkLst>
          <pc:docMk/>
          <pc:sldMk cId="3048646514" sldId="314"/>
        </pc:sldMkLst>
      </pc:sldChg>
      <pc:sldChg chg="modSp add">
        <pc:chgData name="imogen@shoutoutuk.org" userId="S::urn:spo:guest#imogen@shoutoutuk.org::" providerId="AD" clId="Web-{62A6D76C-CDB3-DA8E-CC23-194B5E2D3244}" dt="2026-08-18T10:49:44.174" v="107" actId="14100"/>
        <pc:sldMkLst>
          <pc:docMk/>
          <pc:sldMk cId="73656159" sldId="316"/>
        </pc:sldMkLst>
        <pc:picChg chg="mod">
          <ac:chgData name="imogen@shoutoutuk.org" userId="S::urn:spo:guest#imogen@shoutoutuk.org::" providerId="AD" clId="Web-{62A6D76C-CDB3-DA8E-CC23-194B5E2D3244}" dt="2026-08-18T10:49:44.174" v="107" actId="14100"/>
          <ac:picMkLst>
            <pc:docMk/>
            <pc:sldMk cId="73656159" sldId="316"/>
            <ac:picMk id="270" creationId="{00000000-0000-0000-0000-000000000000}"/>
          </ac:picMkLst>
        </pc:picChg>
      </pc:sldChg>
      <pc:sldChg chg="add">
        <pc:chgData name="imogen@shoutoutuk.org" userId="S::urn:spo:guest#imogen@shoutoutuk.org::" providerId="AD" clId="Web-{62A6D76C-CDB3-DA8E-CC23-194B5E2D3244}" dt="2026-08-18T10:49:28.876" v="104"/>
        <pc:sldMkLst>
          <pc:docMk/>
          <pc:sldMk cId="1509704856" sldId="317"/>
        </pc:sldMkLst>
      </pc:sldChg>
    </pc:docChg>
  </pc:docChgLst>
  <pc:docChgLst>
    <pc:chgData name="imogen@shoutoutuk.org" userId="S::urn:spo:guest#imogen@shoutoutuk.org::" providerId="AD" clId="Web-{DEF46368-969B-4CCB-24AA-65CB371685FF}"/>
    <pc:docChg chg="modSld">
      <pc:chgData name="imogen@shoutoutuk.org" userId="S::urn:spo:guest#imogen@shoutoutuk.org::" providerId="AD" clId="Web-{DEF46368-969B-4CCB-24AA-65CB371685FF}" dt="2026-08-19T08:06:51.268" v="5" actId="20577"/>
      <pc:docMkLst>
        <pc:docMk/>
      </pc:docMkLst>
      <pc:sldChg chg="modSp">
        <pc:chgData name="imogen@shoutoutuk.org" userId="S::urn:spo:guest#imogen@shoutoutuk.org::" providerId="AD" clId="Web-{DEF46368-969B-4CCB-24AA-65CB371685FF}" dt="2026-08-19T08:06:51.268" v="5" actId="20577"/>
        <pc:sldMkLst>
          <pc:docMk/>
          <pc:sldMk cId="0" sldId="288"/>
        </pc:sldMkLst>
        <pc:spChg chg="mod">
          <ac:chgData name="imogen@shoutoutuk.org" userId="S::urn:spo:guest#imogen@shoutoutuk.org::" providerId="AD" clId="Web-{DEF46368-969B-4CCB-24AA-65CB371685FF}" dt="2026-08-19T08:06:51.268" v="5" actId="20577"/>
          <ac:spMkLst>
            <pc:docMk/>
            <pc:sldMk cId="0" sldId="288"/>
            <ac:spMk id="509" creationId="{00000000-0000-0000-0000-000000000000}"/>
          </ac:spMkLst>
        </pc:spChg>
      </pc:sldChg>
    </pc:docChg>
  </pc:docChgLst>
  <pc:docChgLst>
    <pc:chgData name="imogen@shoutoutuk.org" userId="S::urn:spo:guest#imogen@shoutoutuk.org::" providerId="AD" clId="Web-{996683FA-D533-ECE3-436C-CA55826D6832}"/>
    <pc:docChg chg="modSld">
      <pc:chgData name="imogen@shoutoutuk.org" userId="S::urn:spo:guest#imogen@shoutoutuk.org::" providerId="AD" clId="Web-{996683FA-D533-ECE3-436C-CA55826D6832}" dt="2026-08-19T08:55:15.347" v="13"/>
      <pc:docMkLst>
        <pc:docMk/>
      </pc:docMkLst>
      <pc:sldChg chg="modNotes">
        <pc:chgData name="imogen@shoutoutuk.org" userId="S::urn:spo:guest#imogen@shoutoutuk.org::" providerId="AD" clId="Web-{996683FA-D533-ECE3-436C-CA55826D6832}" dt="2026-08-19T08:30:15.522" v="8"/>
        <pc:sldMkLst>
          <pc:docMk/>
          <pc:sldMk cId="0" sldId="271"/>
        </pc:sldMkLst>
      </pc:sldChg>
      <pc:sldChg chg="modSp">
        <pc:chgData name="imogen@shoutoutuk.org" userId="S::urn:spo:guest#imogen@shoutoutuk.org::" providerId="AD" clId="Web-{996683FA-D533-ECE3-436C-CA55826D6832}" dt="2026-08-19T08:55:09.582" v="12"/>
        <pc:sldMkLst>
          <pc:docMk/>
          <pc:sldMk cId="2293326615" sldId="311"/>
        </pc:sldMkLst>
        <pc:spChg chg="mod">
          <ac:chgData name="imogen@shoutoutuk.org" userId="S::urn:spo:guest#imogen@shoutoutuk.org::" providerId="AD" clId="Web-{996683FA-D533-ECE3-436C-CA55826D6832}" dt="2026-08-19T08:55:09.550" v="9"/>
          <ac:spMkLst>
            <pc:docMk/>
            <pc:sldMk cId="2293326615" sldId="311"/>
            <ac:spMk id="157" creationId="{00000000-0000-0000-0000-000000000000}"/>
          </ac:spMkLst>
        </pc:spChg>
        <pc:spChg chg="mod">
          <ac:chgData name="imogen@shoutoutuk.org" userId="S::urn:spo:guest#imogen@shoutoutuk.org::" providerId="AD" clId="Web-{996683FA-D533-ECE3-436C-CA55826D6832}" dt="2026-08-19T08:55:09.550" v="10"/>
          <ac:spMkLst>
            <pc:docMk/>
            <pc:sldMk cId="2293326615" sldId="311"/>
            <ac:spMk id="166" creationId="{00000000-0000-0000-0000-000000000000}"/>
          </ac:spMkLst>
        </pc:spChg>
        <pc:spChg chg="mod">
          <ac:chgData name="imogen@shoutoutuk.org" userId="S::urn:spo:guest#imogen@shoutoutuk.org::" providerId="AD" clId="Web-{996683FA-D533-ECE3-436C-CA55826D6832}" dt="2026-08-19T08:55:09.550" v="11"/>
          <ac:spMkLst>
            <pc:docMk/>
            <pc:sldMk cId="2293326615" sldId="311"/>
            <ac:spMk id="167" creationId="{00000000-0000-0000-0000-000000000000}"/>
          </ac:spMkLst>
        </pc:spChg>
        <pc:spChg chg="mod">
          <ac:chgData name="imogen@shoutoutuk.org" userId="S::urn:spo:guest#imogen@shoutoutuk.org::" providerId="AD" clId="Web-{996683FA-D533-ECE3-436C-CA55826D6832}" dt="2026-08-19T08:55:09.582" v="12"/>
          <ac:spMkLst>
            <pc:docMk/>
            <pc:sldMk cId="2293326615" sldId="311"/>
            <ac:spMk id="168" creationId="{00000000-0000-0000-0000-000000000000}"/>
          </ac:spMkLst>
        </pc:spChg>
      </pc:sldChg>
      <pc:sldChg chg="modSp">
        <pc:chgData name="imogen@shoutoutuk.org" userId="S::urn:spo:guest#imogen@shoutoutuk.org::" providerId="AD" clId="Web-{996683FA-D533-ECE3-436C-CA55826D6832}" dt="2026-08-19T08:55:15.347" v="13"/>
        <pc:sldMkLst>
          <pc:docMk/>
          <pc:sldMk cId="1707641003" sldId="312"/>
        </pc:sldMkLst>
        <pc:spChg chg="mod">
          <ac:chgData name="imogen@shoutoutuk.org" userId="S::urn:spo:guest#imogen@shoutoutuk.org::" providerId="AD" clId="Web-{996683FA-D533-ECE3-436C-CA55826D6832}" dt="2026-08-19T08:55:15.347" v="13"/>
          <ac:spMkLst>
            <pc:docMk/>
            <pc:sldMk cId="1707641003" sldId="312"/>
            <ac:spMk id="173" creationId="{00000000-0000-0000-0000-000000000000}"/>
          </ac:spMkLst>
        </pc:spChg>
      </pc:sldChg>
      <pc:sldChg chg="modSp">
        <pc:chgData name="imogen@shoutoutuk.org" userId="S::urn:spo:guest#imogen@shoutoutuk.org::" providerId="AD" clId="Web-{996683FA-D533-ECE3-436C-CA55826D6832}" dt="2026-08-19T08:27:35.781" v="7" actId="20577"/>
        <pc:sldMkLst>
          <pc:docMk/>
          <pc:sldMk cId="162944708" sldId="319"/>
        </pc:sldMkLst>
        <pc:spChg chg="mod">
          <ac:chgData name="imogen@shoutoutuk.org" userId="S::urn:spo:guest#imogen@shoutoutuk.org::" providerId="AD" clId="Web-{996683FA-D533-ECE3-436C-CA55826D6832}" dt="2026-08-19T08:27:35.781" v="7" actId="20577"/>
          <ac:spMkLst>
            <pc:docMk/>
            <pc:sldMk cId="162944708" sldId="319"/>
            <ac:spMk id="2" creationId="{68AA299D-CA77-86B1-1D0E-161F67AFCBBF}"/>
          </ac:spMkLst>
        </pc:spChg>
      </pc:sldChg>
    </pc:docChg>
  </pc:docChgLst>
  <pc:docChgLst>
    <pc:chgData name="Imogen McConnell" userId="S::imogen_shoutoutuk.org#ext#@transportforlondon.onmicrosoft.com::e1375e47-3a55-421f-acc5-2904859c6116" providerId="AD" clId="Web-{5509766F-BFBB-45E9-6BED-EFD0E03725E9}"/>
    <pc:docChg chg="modSld">
      <pc:chgData name="Imogen McConnell" userId="S::imogen_shoutoutuk.org#ext#@transportforlondon.onmicrosoft.com::e1375e47-3a55-421f-acc5-2904859c6116" providerId="AD" clId="Web-{5509766F-BFBB-45E9-6BED-EFD0E03725E9}" dt="2026-09-08T10:50:55.730" v="3"/>
      <pc:docMkLst>
        <pc:docMk/>
      </pc:docMkLst>
      <pc:sldChg chg="modNotes">
        <pc:chgData name="Imogen McConnell" userId="S::imogen_shoutoutuk.org#ext#@transportforlondon.onmicrosoft.com::e1375e47-3a55-421f-acc5-2904859c6116" providerId="AD" clId="Web-{5509766F-BFBB-45E9-6BED-EFD0E03725E9}" dt="2026-09-08T10:50:48.807" v="1"/>
        <pc:sldMkLst>
          <pc:docMk/>
          <pc:sldMk cId="461282746" sldId="308"/>
        </pc:sldMkLst>
      </pc:sldChg>
      <pc:sldChg chg="modNotes">
        <pc:chgData name="Imogen McConnell" userId="S::imogen_shoutoutuk.org#ext#@transportforlondon.onmicrosoft.com::e1375e47-3a55-421f-acc5-2904859c6116" providerId="AD" clId="Web-{5509766F-BFBB-45E9-6BED-EFD0E03725E9}" dt="2026-09-08T10:50:55.730" v="3"/>
        <pc:sldMkLst>
          <pc:docMk/>
          <pc:sldMk cId="2924094598" sldId="309"/>
        </pc:sldMkLst>
      </pc:sldChg>
    </pc:docChg>
  </pc:docChgLst>
  <pc:docChgLst>
    <pc:chgData name="Imogen McConnell" userId="S::imogen_shoutoutuk.org#ext#@transportforlondon.onmicrosoft.com::e1375e47-3a55-421f-acc5-2904859c6116" providerId="AD" clId="Web-{20FA01F0-9E25-96D1-5AA4-FCCB1279FE02}"/>
    <pc:docChg chg="addSld modSld">
      <pc:chgData name="Imogen McConnell" userId="S::imogen_shoutoutuk.org#ext#@transportforlondon.onmicrosoft.com::e1375e47-3a55-421f-acc5-2904859c6116" providerId="AD" clId="Web-{20FA01F0-9E25-96D1-5AA4-FCCB1279FE02}" dt="2026-09-03T13:57:42.406" v="53"/>
      <pc:docMkLst>
        <pc:docMk/>
      </pc:docMkLst>
      <pc:sldChg chg="modSp modNotes">
        <pc:chgData name="Imogen McConnell" userId="S::imogen_shoutoutuk.org#ext#@transportforlondon.onmicrosoft.com::e1375e47-3a55-421f-acc5-2904859c6116" providerId="AD" clId="Web-{20FA01F0-9E25-96D1-5AA4-FCCB1279FE02}" dt="2026-09-02T09:45:53.808" v="31" actId="20577"/>
        <pc:sldMkLst>
          <pc:docMk/>
          <pc:sldMk cId="0" sldId="284"/>
        </pc:sldMkLst>
        <pc:spChg chg="mod">
          <ac:chgData name="Imogen McConnell" userId="S::imogen_shoutoutuk.org#ext#@transportforlondon.onmicrosoft.com::e1375e47-3a55-421f-acc5-2904859c6116" providerId="AD" clId="Web-{20FA01F0-9E25-96D1-5AA4-FCCB1279FE02}" dt="2026-09-02T09:45:53.808" v="31" actId="20577"/>
          <ac:spMkLst>
            <pc:docMk/>
            <pc:sldMk cId="0" sldId="284"/>
            <ac:spMk id="465" creationId="{00000000-0000-0000-0000-000000000000}"/>
          </ac:spMkLst>
        </pc:spChg>
      </pc:sldChg>
      <pc:sldChg chg="modSp modNotes">
        <pc:chgData name="Imogen McConnell" userId="S::imogen_shoutoutuk.org#ext#@transportforlondon.onmicrosoft.com::e1375e47-3a55-421f-acc5-2904859c6116" providerId="AD" clId="Web-{20FA01F0-9E25-96D1-5AA4-FCCB1279FE02}" dt="2026-09-02T09:45:30.635" v="20"/>
        <pc:sldMkLst>
          <pc:docMk/>
          <pc:sldMk cId="461282746" sldId="308"/>
        </pc:sldMkLst>
        <pc:spChg chg="mod">
          <ac:chgData name="Imogen McConnell" userId="S::imogen_shoutoutuk.org#ext#@transportforlondon.onmicrosoft.com::e1375e47-3a55-421f-acc5-2904859c6116" providerId="AD" clId="Web-{20FA01F0-9E25-96D1-5AA4-FCCB1279FE02}" dt="2026-09-02T09:44:07.397" v="11" actId="20577"/>
          <ac:spMkLst>
            <pc:docMk/>
            <pc:sldMk cId="461282746" sldId="308"/>
            <ac:spMk id="3" creationId="{AD9DE2C8-D40A-4053-8CC5-4BDD89B58268}"/>
          </ac:spMkLst>
        </pc:spChg>
      </pc:sldChg>
      <pc:sldChg chg="modSp">
        <pc:chgData name="Imogen McConnell" userId="S::imogen_shoutoutuk.org#ext#@transportforlondon.onmicrosoft.com::e1375e47-3a55-421f-acc5-2904859c6116" providerId="AD" clId="Web-{20FA01F0-9E25-96D1-5AA4-FCCB1279FE02}" dt="2026-09-03T11:37:12.629" v="52" actId="20577"/>
        <pc:sldMkLst>
          <pc:docMk/>
          <pc:sldMk cId="2924094598" sldId="309"/>
        </pc:sldMkLst>
        <pc:spChg chg="mod">
          <ac:chgData name="Imogen McConnell" userId="S::imogen_shoutoutuk.org#ext#@transportforlondon.onmicrosoft.com::e1375e47-3a55-421f-acc5-2904859c6116" providerId="AD" clId="Web-{20FA01F0-9E25-96D1-5AA4-FCCB1279FE02}" dt="2026-09-03T11:37:12.629" v="52" actId="20577"/>
          <ac:spMkLst>
            <pc:docMk/>
            <pc:sldMk cId="2924094598" sldId="309"/>
            <ac:spMk id="2" creationId="{5C49D0A4-4EF9-FC68-FCBB-835F9B10271D}"/>
          </ac:spMkLst>
        </pc:spChg>
      </pc:sldChg>
      <pc:sldChg chg="modSp">
        <pc:chgData name="Imogen McConnell" userId="S::imogen_shoutoutuk.org#ext#@transportforlondon.onmicrosoft.com::e1375e47-3a55-421f-acc5-2904859c6116" providerId="AD" clId="Web-{20FA01F0-9E25-96D1-5AA4-FCCB1279FE02}" dt="2026-09-03T11:09:05.651" v="37" actId="20577"/>
        <pc:sldMkLst>
          <pc:docMk/>
          <pc:sldMk cId="1509704856" sldId="317"/>
        </pc:sldMkLst>
        <pc:spChg chg="mod">
          <ac:chgData name="Imogen McConnell" userId="S::imogen_shoutoutuk.org#ext#@transportforlondon.onmicrosoft.com::e1375e47-3a55-421f-acc5-2904859c6116" providerId="AD" clId="Web-{20FA01F0-9E25-96D1-5AA4-FCCB1279FE02}" dt="2026-09-03T11:09:05.651" v="37" actId="20577"/>
          <ac:spMkLst>
            <pc:docMk/>
            <pc:sldMk cId="1509704856" sldId="317"/>
            <ac:spMk id="323" creationId="{00000000-0000-0000-0000-000000000000}"/>
          </ac:spMkLst>
        </pc:spChg>
      </pc:sldChg>
      <pc:sldChg chg="add">
        <pc:chgData name="Imogen McConnell" userId="S::imogen_shoutoutuk.org#ext#@transportforlondon.onmicrosoft.com::e1375e47-3a55-421f-acc5-2904859c6116" providerId="AD" clId="Web-{20FA01F0-9E25-96D1-5AA4-FCCB1279FE02}" dt="2026-09-03T13:57:42.406" v="53"/>
        <pc:sldMkLst>
          <pc:docMk/>
          <pc:sldMk cId="750269528" sldId="320"/>
        </pc:sldMkLst>
      </pc:sldChg>
    </pc:docChg>
  </pc:docChgLst>
  <pc:docChgLst>
    <pc:chgData name="Abbi Davis" userId="S::abbi.davis@london.gov.uk::a6355f88-9c5d-467e-a163-7375970b0b97" providerId="AD" clId="Web-{11069495-3A22-F8DF-0FF9-C07D1B8D726B}"/>
    <pc:docChg chg="modSld">
      <pc:chgData name="Abbi Davis" userId="S::abbi.davis@london.gov.uk::a6355f88-9c5d-467e-a163-7375970b0b97" providerId="AD" clId="Web-{11069495-3A22-F8DF-0FF9-C07D1B8D726B}" dt="2026-09-10T08:42:27.105" v="1"/>
      <pc:docMkLst>
        <pc:docMk/>
      </pc:docMkLst>
      <pc:sldChg chg="modNotes">
        <pc:chgData name="Abbi Davis" userId="S::abbi.davis@london.gov.uk::a6355f88-9c5d-467e-a163-7375970b0b97" providerId="AD" clId="Web-{11069495-3A22-F8DF-0FF9-C07D1B8D726B}" dt="2026-09-10T08:42:21.698" v="0"/>
        <pc:sldMkLst>
          <pc:docMk/>
          <pc:sldMk cId="0" sldId="260"/>
        </pc:sldMkLst>
      </pc:sldChg>
      <pc:sldChg chg="modNotes">
        <pc:chgData name="Abbi Davis" userId="S::abbi.davis@london.gov.uk::a6355f88-9c5d-467e-a163-7375970b0b97" providerId="AD" clId="Web-{11069495-3A22-F8DF-0FF9-C07D1B8D726B}" dt="2026-09-10T08:42:27.105" v="1"/>
        <pc:sldMkLst>
          <pc:docMk/>
          <pc:sldMk cId="0" sldId="261"/>
        </pc:sldMkLst>
      </pc:sldChg>
    </pc:docChg>
  </pc:docChgLst>
  <pc:docChgLst>
    <pc:chgData name="Imogen McConnell" userId="S::imogen_shoutoutuk.org#ext#@transportforlondon.onmicrosoft.com::e1375e47-3a55-421f-acc5-2904859c6116" providerId="AD" clId="Web-{0646020C-419A-1275-5428-EC3DE0E04A19}"/>
    <pc:docChg chg="modSld">
      <pc:chgData name="Imogen McConnell" userId="S::imogen_shoutoutuk.org#ext#@transportforlondon.onmicrosoft.com::e1375e47-3a55-421f-acc5-2904859c6116" providerId="AD" clId="Web-{0646020C-419A-1275-5428-EC3DE0E04A19}" dt="2026-09-08T12:37:41.631" v="97"/>
      <pc:docMkLst>
        <pc:docMk/>
      </pc:docMkLst>
      <pc:sldChg chg="modNotes">
        <pc:chgData name="Imogen McConnell" userId="S::imogen_shoutoutuk.org#ext#@transportforlondon.onmicrosoft.com::e1375e47-3a55-421f-acc5-2904859c6116" providerId="AD" clId="Web-{0646020C-419A-1275-5428-EC3DE0E04A19}" dt="2026-09-08T12:28:57.209" v="3"/>
        <pc:sldMkLst>
          <pc:docMk/>
          <pc:sldMk cId="0" sldId="259"/>
        </pc:sldMkLst>
      </pc:sldChg>
      <pc:sldChg chg="modNotes">
        <pc:chgData name="Imogen McConnell" userId="S::imogen_shoutoutuk.org#ext#@transportforlondon.onmicrosoft.com::e1375e47-3a55-421f-acc5-2904859c6116" providerId="AD" clId="Web-{0646020C-419A-1275-5428-EC3DE0E04A19}" dt="2026-09-08T12:29:23.414" v="5"/>
        <pc:sldMkLst>
          <pc:docMk/>
          <pc:sldMk cId="0" sldId="260"/>
        </pc:sldMkLst>
      </pc:sldChg>
      <pc:sldChg chg="modNotes">
        <pc:chgData name="Imogen McConnell" userId="S::imogen_shoutoutuk.org#ext#@transportforlondon.onmicrosoft.com::e1375e47-3a55-421f-acc5-2904859c6116" providerId="AD" clId="Web-{0646020C-419A-1275-5428-EC3DE0E04A19}" dt="2026-09-08T12:29:29.852" v="7"/>
        <pc:sldMkLst>
          <pc:docMk/>
          <pc:sldMk cId="0" sldId="261"/>
        </pc:sldMkLst>
      </pc:sldChg>
      <pc:sldChg chg="modNotes">
        <pc:chgData name="Imogen McConnell" userId="S::imogen_shoutoutuk.org#ext#@transportforlondon.onmicrosoft.com::e1375e47-3a55-421f-acc5-2904859c6116" providerId="AD" clId="Web-{0646020C-419A-1275-5428-EC3DE0E04A19}" dt="2026-09-08T12:30:30.700" v="18"/>
        <pc:sldMkLst>
          <pc:docMk/>
          <pc:sldMk cId="0" sldId="265"/>
        </pc:sldMkLst>
      </pc:sldChg>
      <pc:sldChg chg="modNotes">
        <pc:chgData name="Imogen McConnell" userId="S::imogen_shoutoutuk.org#ext#@transportforlondon.onmicrosoft.com::e1375e47-3a55-421f-acc5-2904859c6116" providerId="AD" clId="Web-{0646020C-419A-1275-5428-EC3DE0E04A19}" dt="2026-09-08T12:34:31.636" v="31"/>
        <pc:sldMkLst>
          <pc:docMk/>
          <pc:sldMk cId="0" sldId="266"/>
        </pc:sldMkLst>
      </pc:sldChg>
      <pc:sldChg chg="modNotes">
        <pc:chgData name="Imogen McConnell" userId="S::imogen_shoutoutuk.org#ext#@transportforlondon.onmicrosoft.com::e1375e47-3a55-421f-acc5-2904859c6116" providerId="AD" clId="Web-{0646020C-419A-1275-5428-EC3DE0E04A19}" dt="2026-09-08T12:35:36.405" v="60"/>
        <pc:sldMkLst>
          <pc:docMk/>
          <pc:sldMk cId="0" sldId="267"/>
        </pc:sldMkLst>
      </pc:sldChg>
      <pc:sldChg chg="modNotes">
        <pc:chgData name="Imogen McConnell" userId="S::imogen_shoutoutuk.org#ext#@transportforlondon.onmicrosoft.com::e1375e47-3a55-421f-acc5-2904859c6116" providerId="AD" clId="Web-{0646020C-419A-1275-5428-EC3DE0E04A19}" dt="2026-09-08T12:35:16.513" v="51"/>
        <pc:sldMkLst>
          <pc:docMk/>
          <pc:sldMk cId="0" sldId="268"/>
        </pc:sldMkLst>
      </pc:sldChg>
      <pc:sldChg chg="modNotes">
        <pc:chgData name="Imogen McConnell" userId="S::imogen_shoutoutuk.org#ext#@transportforlondon.onmicrosoft.com::e1375e47-3a55-421f-acc5-2904859c6116" providerId="AD" clId="Web-{0646020C-419A-1275-5428-EC3DE0E04A19}" dt="2026-09-08T12:37:13.551" v="86"/>
        <pc:sldMkLst>
          <pc:docMk/>
          <pc:sldMk cId="0" sldId="271"/>
        </pc:sldMkLst>
      </pc:sldChg>
      <pc:sldChg chg="modNotes">
        <pc:chgData name="Imogen McConnell" userId="S::imogen_shoutoutuk.org#ext#@transportforlondon.onmicrosoft.com::e1375e47-3a55-421f-acc5-2904859c6116" providerId="AD" clId="Web-{0646020C-419A-1275-5428-EC3DE0E04A19}" dt="2026-09-08T12:37:41.631" v="97"/>
        <pc:sldMkLst>
          <pc:docMk/>
          <pc:sldMk cId="0" sldId="284"/>
        </pc:sldMkLst>
      </pc:sldChg>
      <pc:sldChg chg="modNotes">
        <pc:chgData name="Imogen McConnell" userId="S::imogen_shoutoutuk.org#ext#@transportforlondon.onmicrosoft.com::e1375e47-3a55-421f-acc5-2904859c6116" providerId="AD" clId="Web-{0646020C-419A-1275-5428-EC3DE0E04A19}" dt="2026-09-08T12:37:36.631" v="94"/>
        <pc:sldMkLst>
          <pc:docMk/>
          <pc:sldMk cId="0" sldId="288"/>
        </pc:sldMkLst>
      </pc:sldChg>
      <pc:sldChg chg="modNotes">
        <pc:chgData name="Imogen McConnell" userId="S::imogen_shoutoutuk.org#ext#@transportforlondon.onmicrosoft.com::e1375e47-3a55-421f-acc5-2904859c6116" providerId="AD" clId="Web-{0646020C-419A-1275-5428-EC3DE0E04A19}" dt="2026-09-08T12:28:42.911" v="1"/>
        <pc:sldMkLst>
          <pc:docMk/>
          <pc:sldMk cId="461282746" sldId="308"/>
        </pc:sldMkLst>
      </pc:sldChg>
      <pc:sldChg chg="modNotes">
        <pc:chgData name="Imogen McConnell" userId="S::imogen_shoutoutuk.org#ext#@transportforlondon.onmicrosoft.com::e1375e47-3a55-421f-acc5-2904859c6116" providerId="AD" clId="Web-{0646020C-419A-1275-5428-EC3DE0E04A19}" dt="2026-09-08T12:29:38.759" v="9"/>
        <pc:sldMkLst>
          <pc:docMk/>
          <pc:sldMk cId="2293326615" sldId="311"/>
        </pc:sldMkLst>
      </pc:sldChg>
      <pc:sldChg chg="modNotes">
        <pc:chgData name="Imogen McConnell" userId="S::imogen_shoutoutuk.org#ext#@transportforlondon.onmicrosoft.com::e1375e47-3a55-421f-acc5-2904859c6116" providerId="AD" clId="Web-{0646020C-419A-1275-5428-EC3DE0E04A19}" dt="2026-09-08T12:29:50.791" v="16"/>
        <pc:sldMkLst>
          <pc:docMk/>
          <pc:sldMk cId="1707641003" sldId="312"/>
        </pc:sldMkLst>
      </pc:sldChg>
      <pc:sldChg chg="modNotes">
        <pc:chgData name="Imogen McConnell" userId="S::imogen_shoutoutuk.org#ext#@transportforlondon.onmicrosoft.com::e1375e47-3a55-421f-acc5-2904859c6116" providerId="AD" clId="Web-{0646020C-419A-1275-5428-EC3DE0E04A19}" dt="2026-09-08T12:30:46.154" v="29"/>
        <pc:sldMkLst>
          <pc:docMk/>
          <pc:sldMk cId="3048646514" sldId="314"/>
        </pc:sldMkLst>
      </pc:sldChg>
      <pc:sldChg chg="modNotes">
        <pc:chgData name="Imogen McConnell" userId="S::imogen_shoutoutuk.org#ext#@transportforlondon.onmicrosoft.com::e1375e47-3a55-421f-acc5-2904859c6116" providerId="AD" clId="Web-{0646020C-419A-1275-5428-EC3DE0E04A19}" dt="2026-09-08T12:36:03.344" v="78"/>
        <pc:sldMkLst>
          <pc:docMk/>
          <pc:sldMk cId="73656159" sldId="316"/>
        </pc:sldMkLst>
      </pc:sldChg>
      <pc:sldChg chg="modNotes">
        <pc:chgData name="Imogen McConnell" userId="S::imogen_shoutoutuk.org#ext#@transportforlondon.onmicrosoft.com::e1375e47-3a55-421f-acc5-2904859c6116" providerId="AD" clId="Web-{0646020C-419A-1275-5428-EC3DE0E04A19}" dt="2026-09-08T12:35:45.484" v="62"/>
        <pc:sldMkLst>
          <pc:docMk/>
          <pc:sldMk cId="1509704856" sldId="317"/>
        </pc:sldMkLst>
      </pc:sldChg>
      <pc:sldChg chg="modNotes">
        <pc:chgData name="Imogen McConnell" userId="S::imogen_shoutoutuk.org#ext#@transportforlondon.onmicrosoft.com::e1375e47-3a55-421f-acc5-2904859c6116" providerId="AD" clId="Web-{0646020C-419A-1275-5428-EC3DE0E04A19}" dt="2026-09-08T12:35:32.186" v="54"/>
        <pc:sldMkLst>
          <pc:docMk/>
          <pc:sldMk cId="548146847" sldId="318"/>
        </pc:sldMkLst>
      </pc:sldChg>
      <pc:sldChg chg="modNotes">
        <pc:chgData name="Imogen McConnell" userId="S::imogen_shoutoutuk.org#ext#@transportforlondon.onmicrosoft.com::e1375e47-3a55-421f-acc5-2904859c6116" providerId="AD" clId="Web-{0646020C-419A-1275-5428-EC3DE0E04A19}" dt="2026-09-08T12:37:21.676" v="88"/>
        <pc:sldMkLst>
          <pc:docMk/>
          <pc:sldMk cId="162944708" sldId="319"/>
        </pc:sldMkLst>
      </pc:sldChg>
      <pc:sldChg chg="modNotes">
        <pc:chgData name="Imogen McConnell" userId="S::imogen_shoutoutuk.org#ext#@transportforlondon.onmicrosoft.com::e1375e47-3a55-421f-acc5-2904859c6116" providerId="AD" clId="Web-{0646020C-419A-1275-5428-EC3DE0E04A19}" dt="2026-09-08T12:34:48.684" v="47"/>
        <pc:sldMkLst>
          <pc:docMk/>
          <pc:sldMk cId="750269528" sldId="320"/>
        </pc:sldMkLst>
      </pc:sldChg>
    </pc:docChg>
  </pc:docChgLst>
  <pc:docChgLst>
    <pc:chgData name="Abbi Davis" userId="S::abbi.davis@london.gov.uk::a6355f88-9c5d-467e-a163-7375970b0b97" providerId="AD" clId="Web-{000B4045-7F4C-19C3-BFB6-725F1D23ED4A}"/>
    <pc:docChg chg="addSld delSld modSld">
      <pc:chgData name="Abbi Davis" userId="S::abbi.davis@london.gov.uk::a6355f88-9c5d-467e-a163-7375970b0b97" providerId="AD" clId="Web-{000B4045-7F4C-19C3-BFB6-725F1D23ED4A}" dt="2026-09-08T19:34:36.504" v="29" actId="20577"/>
      <pc:docMkLst>
        <pc:docMk/>
      </pc:docMkLst>
      <pc:sldChg chg="modNotes">
        <pc:chgData name="Abbi Davis" userId="S::abbi.davis@london.gov.uk::a6355f88-9c5d-467e-a163-7375970b0b97" providerId="AD" clId="Web-{000B4045-7F4C-19C3-BFB6-725F1D23ED4A}" dt="2026-09-08T19:29:37.658" v="12"/>
        <pc:sldMkLst>
          <pc:docMk/>
          <pc:sldMk cId="0" sldId="261"/>
        </pc:sldMkLst>
      </pc:sldChg>
      <pc:sldChg chg="modNotes">
        <pc:chgData name="Abbi Davis" userId="S::abbi.davis@london.gov.uk::a6355f88-9c5d-467e-a163-7375970b0b97" providerId="AD" clId="Web-{000B4045-7F4C-19C3-BFB6-725F1D23ED4A}" dt="2026-09-08T19:34:23.269" v="26"/>
        <pc:sldMkLst>
          <pc:docMk/>
          <pc:sldMk cId="0" sldId="267"/>
        </pc:sldMkLst>
      </pc:sldChg>
      <pc:sldChg chg="modNotes">
        <pc:chgData name="Abbi Davis" userId="S::abbi.davis@london.gov.uk::a6355f88-9c5d-467e-a163-7375970b0b97" providerId="AD" clId="Web-{000B4045-7F4C-19C3-BFB6-725F1D23ED4A}" dt="2026-09-08T19:29:03.453" v="2"/>
        <pc:sldMkLst>
          <pc:docMk/>
          <pc:sldMk cId="461282746" sldId="308"/>
        </pc:sldMkLst>
      </pc:sldChg>
      <pc:sldChg chg="modNotes">
        <pc:chgData name="Abbi Davis" userId="S::abbi.davis@london.gov.uk::a6355f88-9c5d-467e-a163-7375970b0b97" providerId="AD" clId="Web-{000B4045-7F4C-19C3-BFB6-725F1D23ED4A}" dt="2026-09-08T19:30:33.943" v="16"/>
        <pc:sldMkLst>
          <pc:docMk/>
          <pc:sldMk cId="3048646514" sldId="314"/>
        </pc:sldMkLst>
      </pc:sldChg>
      <pc:sldChg chg="modSp">
        <pc:chgData name="Abbi Davis" userId="S::abbi.davis@london.gov.uk::a6355f88-9c5d-467e-a163-7375970b0b97" providerId="AD" clId="Web-{000B4045-7F4C-19C3-BFB6-725F1D23ED4A}" dt="2026-09-08T19:34:36.504" v="29" actId="20577"/>
        <pc:sldMkLst>
          <pc:docMk/>
          <pc:sldMk cId="73656159" sldId="316"/>
        </pc:sldMkLst>
        <pc:spChg chg="mod">
          <ac:chgData name="Abbi Davis" userId="S::abbi.davis@london.gov.uk::a6355f88-9c5d-467e-a163-7375970b0b97" providerId="AD" clId="Web-{000B4045-7F4C-19C3-BFB6-725F1D23ED4A}" dt="2026-09-08T19:34:36.504" v="29" actId="20577"/>
          <ac:spMkLst>
            <pc:docMk/>
            <pc:sldMk cId="73656159" sldId="316"/>
            <ac:spMk id="266" creationId="{00000000-0000-0000-0000-000000000000}"/>
          </ac:spMkLst>
        </pc:spChg>
      </pc:sldChg>
      <pc:sldChg chg="modNotes">
        <pc:chgData name="Abbi Davis" userId="S::abbi.davis@london.gov.uk::a6355f88-9c5d-467e-a163-7375970b0b97" providerId="AD" clId="Web-{000B4045-7F4C-19C3-BFB6-725F1D23ED4A}" dt="2026-09-08T19:33:02.108" v="23"/>
        <pc:sldMkLst>
          <pc:docMk/>
          <pc:sldMk cId="548146847" sldId="318"/>
        </pc:sldMkLst>
      </pc:sldChg>
      <pc:sldChg chg="add modNotes">
        <pc:chgData name="Abbi Davis" userId="S::abbi.davis@london.gov.uk::a6355f88-9c5d-467e-a163-7375970b0b97" providerId="AD" clId="Web-{000B4045-7F4C-19C3-BFB6-725F1D23ED4A}" dt="2026-09-08T19:31:33.775" v="22"/>
        <pc:sldMkLst>
          <pc:docMk/>
          <pc:sldMk cId="243966084" sldId="321"/>
        </pc:sldMkLst>
      </pc:sldChg>
    </pc:docChg>
  </pc:docChgLst>
  <pc:docChgLst>
    <pc:chgData name="Imogen McConnell" userId="S::imogen_shoutoutuk.org#ext#@transportforlondon.onmicrosoft.com::e1375e47-3a55-421f-acc5-2904859c6116" providerId="AD" clId="Web-{A763DC45-DE8E-4C25-07E6-733BCACE4AD5}"/>
    <pc:docChg chg="modSld">
      <pc:chgData name="Imogen McConnell" userId="S::imogen_shoutoutuk.org#ext#@transportforlondon.onmicrosoft.com::e1375e47-3a55-421f-acc5-2904859c6116" providerId="AD" clId="Web-{A763DC45-DE8E-4C25-07E6-733BCACE4AD5}" dt="2026-09-08T07:35:02.210" v="5" actId="1076"/>
      <pc:docMkLst>
        <pc:docMk/>
      </pc:docMkLst>
      <pc:sldChg chg="addSp delSp modSp">
        <pc:chgData name="Imogen McConnell" userId="S::imogen_shoutoutuk.org#ext#@transportforlondon.onmicrosoft.com::e1375e47-3a55-421f-acc5-2904859c6116" providerId="AD" clId="Web-{A763DC45-DE8E-4C25-07E6-733BCACE4AD5}" dt="2026-09-08T07:35:02.210" v="5" actId="1076"/>
        <pc:sldMkLst>
          <pc:docMk/>
          <pc:sldMk cId="0" sldId="261"/>
        </pc:sldMkLst>
        <pc:picChg chg="add mod modCrop">
          <ac:chgData name="Imogen McConnell" userId="S::imogen_shoutoutuk.org#ext#@transportforlondon.onmicrosoft.com::e1375e47-3a55-421f-acc5-2904859c6116" providerId="AD" clId="Web-{A763DC45-DE8E-4C25-07E6-733BCACE4AD5}" dt="2026-09-08T07:35:02.210" v="5" actId="1076"/>
          <ac:picMkLst>
            <pc:docMk/>
            <pc:sldMk cId="0" sldId="261"/>
            <ac:picMk id="3" creationId="{F931F09F-CE41-B0B9-1C73-31F21FA5C0CD}"/>
          </ac:picMkLst>
        </pc:picChg>
      </pc:sldChg>
    </pc:docChg>
  </pc:docChgLst>
  <pc:docChgLst>
    <pc:chgData name="Emily Spence" userId="S::emily.spence@london.gov.uk::f2840227-1ae2-4c6b-bbd3-54fd3a196432" providerId="AD" clId="Web-{050A3B9B-CA71-CE1B-DC9E-A9B5B56D14EE}"/>
    <pc:docChg chg="modSld">
      <pc:chgData name="Emily Spence" userId="S::emily.spence@london.gov.uk::f2840227-1ae2-4c6b-bbd3-54fd3a196432" providerId="AD" clId="Web-{050A3B9B-CA71-CE1B-DC9E-A9B5B56D14EE}" dt="2026-09-10T08:19:35.140" v="4"/>
      <pc:docMkLst>
        <pc:docMk/>
      </pc:docMkLst>
      <pc:sldChg chg="modSp modNotes">
        <pc:chgData name="Emily Spence" userId="S::emily.spence@london.gov.uk::f2840227-1ae2-4c6b-bbd3-54fd3a196432" providerId="AD" clId="Web-{050A3B9B-CA71-CE1B-DC9E-A9B5B56D14EE}" dt="2026-09-10T08:19:35.140" v="4"/>
        <pc:sldMkLst>
          <pc:docMk/>
          <pc:sldMk cId="3048646514" sldId="314"/>
        </pc:sldMkLst>
        <pc:spChg chg="mod">
          <ac:chgData name="Emily Spence" userId="S::emily.spence@london.gov.uk::f2840227-1ae2-4c6b-bbd3-54fd3a196432" providerId="AD" clId="Web-{050A3B9B-CA71-CE1B-DC9E-A9B5B56D14EE}" dt="2026-09-10T08:19:22.530" v="1" actId="20577"/>
          <ac:spMkLst>
            <pc:docMk/>
            <pc:sldMk cId="3048646514" sldId="314"/>
            <ac:spMk id="138" creationId="{00000000-0000-0000-0000-000000000000}"/>
          </ac:spMkLst>
        </pc:spChg>
      </pc:sldChg>
    </pc:docChg>
  </pc:docChgLst>
  <pc:docChgLst>
    <pc:chgData name="Abbi Davis" userId="S::abbi.davis@london.gov.uk::a6355f88-9c5d-467e-a163-7375970b0b97" providerId="AD" clId="Web-{02FF47CB-AB32-14DB-80A9-C92E35F31626}"/>
    <pc:docChg chg="modSld">
      <pc:chgData name="Abbi Davis" userId="S::abbi.davis@london.gov.uk::a6355f88-9c5d-467e-a163-7375970b0b97" providerId="AD" clId="Web-{02FF47CB-AB32-14DB-80A9-C92E35F31626}" dt="2026-09-10T08:55:53.711" v="41"/>
      <pc:docMkLst>
        <pc:docMk/>
      </pc:docMkLst>
      <pc:sldChg chg="modNotes">
        <pc:chgData name="Abbi Davis" userId="S::abbi.davis@london.gov.uk::a6355f88-9c5d-467e-a163-7375970b0b97" providerId="AD" clId="Web-{02FF47CB-AB32-14DB-80A9-C92E35F31626}" dt="2026-09-10T08:55:53.711" v="41"/>
        <pc:sldMkLst>
          <pc:docMk/>
          <pc:sldMk cId="0" sldId="265"/>
        </pc:sldMkLst>
      </pc:sldChg>
    </pc:docChg>
  </pc:docChgLst>
  <pc:docChgLst>
    <pc:chgData name="imogen@shoutoutuk.org" userId="S::urn:spo:guest#imogen@shoutoutuk.org::" providerId="AD" clId="Web-{F8A67536-5627-B5F3-C526-598EFA72D77F}"/>
    <pc:docChg chg="addSld delSld modSld">
      <pc:chgData name="imogen@shoutoutuk.org" userId="S::urn:spo:guest#imogen@shoutoutuk.org::" providerId="AD" clId="Web-{F8A67536-5627-B5F3-C526-598EFA72D77F}" dt="2026-08-18T11:28:38.782" v="134"/>
      <pc:docMkLst>
        <pc:docMk/>
      </pc:docMkLst>
      <pc:sldChg chg="add">
        <pc:chgData name="imogen@shoutoutuk.org" userId="S::urn:spo:guest#imogen@shoutoutuk.org::" providerId="AD" clId="Web-{F8A67536-5627-B5F3-C526-598EFA72D77F}" dt="2026-08-18T11:26:04.395" v="131"/>
        <pc:sldMkLst>
          <pc:docMk/>
          <pc:sldMk cId="0" sldId="267"/>
        </pc:sldMkLst>
      </pc:sldChg>
      <pc:sldChg chg="addSp delSp modSp">
        <pc:chgData name="imogen@shoutoutuk.org" userId="S::urn:spo:guest#imogen@shoutoutuk.org::" providerId="AD" clId="Web-{F8A67536-5627-B5F3-C526-598EFA72D77F}" dt="2026-08-18T10:51:33.533" v="23" actId="688"/>
        <pc:sldMkLst>
          <pc:docMk/>
          <pc:sldMk cId="0" sldId="270"/>
        </pc:sldMkLst>
        <pc:spChg chg="mod">
          <ac:chgData name="imogen@shoutoutuk.org" userId="S::urn:spo:guest#imogen@shoutoutuk.org::" providerId="AD" clId="Web-{F8A67536-5627-B5F3-C526-598EFA72D77F}" dt="2026-08-18T10:50:07.139" v="5" actId="20577"/>
          <ac:spMkLst>
            <pc:docMk/>
            <pc:sldMk cId="0" sldId="270"/>
            <ac:spMk id="261" creationId="{00000000-0000-0000-0000-000000000000}"/>
          </ac:spMkLst>
        </pc:spChg>
        <pc:spChg chg="mod">
          <ac:chgData name="imogen@shoutoutuk.org" userId="S::urn:spo:guest#imogen@shoutoutuk.org::" providerId="AD" clId="Web-{F8A67536-5627-B5F3-C526-598EFA72D77F}" dt="2026-08-18T10:50:21.389" v="13" actId="20577"/>
          <ac:spMkLst>
            <pc:docMk/>
            <pc:sldMk cId="0" sldId="270"/>
            <ac:spMk id="267" creationId="{00000000-0000-0000-0000-000000000000}"/>
          </ac:spMkLst>
        </pc:spChg>
        <pc:picChg chg="add mod">
          <ac:chgData name="imogen@shoutoutuk.org" userId="S::urn:spo:guest#imogen@shoutoutuk.org::" providerId="AD" clId="Web-{F8A67536-5627-B5F3-C526-598EFA72D77F}" dt="2026-08-18T10:51:33.533" v="23" actId="688"/>
          <ac:picMkLst>
            <pc:docMk/>
            <pc:sldMk cId="0" sldId="270"/>
            <ac:picMk id="2" creationId="{77DDD9D6-3CD7-DEC7-AD54-8A9B73B984BD}"/>
          </ac:picMkLst>
        </pc:picChg>
      </pc:sldChg>
      <pc:sldChg chg="addSp delSp modSp">
        <pc:chgData name="imogen@shoutoutuk.org" userId="S::urn:spo:guest#imogen@shoutoutuk.org::" providerId="AD" clId="Web-{F8A67536-5627-B5F3-C526-598EFA72D77F}" dt="2026-08-18T10:53:15.599" v="97" actId="1076"/>
        <pc:sldMkLst>
          <pc:docMk/>
          <pc:sldMk cId="0" sldId="271"/>
        </pc:sldMkLst>
        <pc:spChg chg="mod">
          <ac:chgData name="imogen@shoutoutuk.org" userId="S::urn:spo:guest#imogen@shoutoutuk.org::" providerId="AD" clId="Web-{F8A67536-5627-B5F3-C526-598EFA72D77F}" dt="2026-08-18T10:50:34.452" v="15" actId="20577"/>
          <ac:spMkLst>
            <pc:docMk/>
            <pc:sldMk cId="0" sldId="271"/>
            <ac:spMk id="5" creationId="{B6EC40AA-34D3-CCEA-7170-1DC7178C7943}"/>
          </ac:spMkLst>
        </pc:spChg>
        <pc:spChg chg="add mod">
          <ac:chgData name="imogen@shoutoutuk.org" userId="S::urn:spo:guest#imogen@shoutoutuk.org::" providerId="AD" clId="Web-{F8A67536-5627-B5F3-C526-598EFA72D77F}" dt="2026-08-18T10:53:15.599" v="97" actId="1076"/>
          <ac:spMkLst>
            <pc:docMk/>
            <pc:sldMk cId="0" sldId="271"/>
            <ac:spMk id="6" creationId="{12167659-E1DD-B73D-95B3-25C7B329B84A}"/>
          </ac:spMkLst>
        </pc:spChg>
        <pc:spChg chg="mod">
          <ac:chgData name="imogen@shoutoutuk.org" userId="S::urn:spo:guest#imogen@shoutoutuk.org::" providerId="AD" clId="Web-{F8A67536-5627-B5F3-C526-598EFA72D77F}" dt="2026-08-18T10:53:15.568" v="95" actId="1076"/>
          <ac:spMkLst>
            <pc:docMk/>
            <pc:sldMk cId="0" sldId="271"/>
            <ac:spMk id="277" creationId="{00000000-0000-0000-0000-000000000000}"/>
          </ac:spMkLst>
        </pc:spChg>
        <pc:spChg chg="mod">
          <ac:chgData name="imogen@shoutoutuk.org" userId="S::urn:spo:guest#imogen@shoutoutuk.org::" providerId="AD" clId="Web-{F8A67536-5627-B5F3-C526-598EFA72D77F}" dt="2026-08-18T10:53:15.583" v="96" actId="1076"/>
          <ac:spMkLst>
            <pc:docMk/>
            <pc:sldMk cId="0" sldId="271"/>
            <ac:spMk id="278" creationId="{00000000-0000-0000-0000-000000000000}"/>
          </ac:spMkLst>
        </pc:spChg>
        <pc:picChg chg="add mod">
          <ac:chgData name="imogen@shoutoutuk.org" userId="S::urn:spo:guest#imogen@shoutoutuk.org::" providerId="AD" clId="Web-{F8A67536-5627-B5F3-C526-598EFA72D77F}" dt="2026-08-18T10:51:49.846" v="29" actId="1076"/>
          <ac:picMkLst>
            <pc:docMk/>
            <pc:sldMk cId="0" sldId="271"/>
            <ac:picMk id="4" creationId="{B339B394-E12D-7A20-6636-3511B54F4F4D}"/>
          </ac:picMkLst>
        </pc:picChg>
      </pc:sldChg>
      <pc:sldChg chg="modSp add">
        <pc:chgData name="imogen@shoutoutuk.org" userId="S::urn:spo:guest#imogen@shoutoutuk.org::" providerId="AD" clId="Web-{F8A67536-5627-B5F3-C526-598EFA72D77F}" dt="2026-08-18T10:55:00.509" v="129" actId="20577"/>
        <pc:sldMkLst>
          <pc:docMk/>
          <pc:sldMk cId="0" sldId="288"/>
        </pc:sldMkLst>
        <pc:spChg chg="mod">
          <ac:chgData name="imogen@shoutoutuk.org" userId="S::urn:spo:guest#imogen@shoutoutuk.org::" providerId="AD" clId="Web-{F8A67536-5627-B5F3-C526-598EFA72D77F}" dt="2026-08-18T10:55:00.509" v="129" actId="20577"/>
          <ac:spMkLst>
            <pc:docMk/>
            <pc:sldMk cId="0" sldId="288"/>
            <ac:spMk id="509" creationId="{00000000-0000-0000-0000-000000000000}"/>
          </ac:spMkLst>
        </pc:spChg>
      </pc:sldChg>
      <pc:sldChg chg="add">
        <pc:chgData name="imogen@shoutoutuk.org" userId="S::urn:spo:guest#imogen@shoutoutuk.org::" providerId="AD" clId="Web-{F8A67536-5627-B5F3-C526-598EFA72D77F}" dt="2026-08-18T11:26:04.239" v="130"/>
        <pc:sldMkLst>
          <pc:docMk/>
          <pc:sldMk cId="548146847" sldId="318"/>
        </pc:sldMkLst>
      </pc:sldChg>
      <pc:sldChg chg="add">
        <pc:chgData name="imogen@shoutoutuk.org" userId="S::urn:spo:guest#imogen@shoutoutuk.org::" providerId="AD" clId="Web-{F8A67536-5627-B5F3-C526-598EFA72D77F}" dt="2026-08-18T11:28:35.407" v="133"/>
        <pc:sldMkLst>
          <pc:docMk/>
          <pc:sldMk cId="162944708" sldId="31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registertovote.london/resources/who-can-register-vote-and-how"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s://www.registertovote.london/resources/bitesize-video-eligibility-register-vote-london" TargetMode="Externa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bills.parliament.uk/bills/4080"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ee75b72231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2ee75b72231_1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Opening slide</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Welcome students and introduce the topic of rights - discuss some rights that students have as they get older. Explain that we will look at some specific rights about how we improve our community. </a:t>
            </a:r>
            <a:r>
              <a:rPr lang="en-US" dirty="0" err="1"/>
              <a:t>Contextualise</a:t>
            </a:r>
            <a:r>
              <a:rPr lang="en-US" dirty="0"/>
              <a:t> the session in terms of the election landscape i.e. is this being delivered after an election? When will your students be old enough to register to vote, and to vote?</a:t>
            </a:r>
          </a:p>
          <a:p>
            <a:pPr marL="0" indent="0">
              <a:buNone/>
            </a:pPr>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buNone/>
            </a:pPr>
            <a:r>
              <a:rPr lang="en-GB" b="1" dirty="0"/>
              <a:t>Slide: </a:t>
            </a:r>
            <a:endParaRPr lang="en-GB"/>
          </a:p>
          <a:p>
            <a:pPr>
              <a:buNone/>
            </a:pPr>
            <a:r>
              <a:rPr lang="en-GB" dirty="0"/>
              <a:t>How does voting work?</a:t>
            </a:r>
          </a:p>
          <a:p>
            <a:pPr>
              <a:buNone/>
            </a:pPr>
            <a:endParaRPr lang="en-GB"/>
          </a:p>
          <a:p>
            <a:pPr>
              <a:buNone/>
            </a:pPr>
            <a:r>
              <a:rPr lang="en-GB" b="1" dirty="0"/>
              <a:t>Speaker notes: </a:t>
            </a:r>
          </a:p>
          <a:p>
            <a:pPr>
              <a:buNone/>
            </a:pPr>
            <a:r>
              <a:rPr lang="en-GB" dirty="0"/>
              <a:t>Explain that there are different ways of voting and that we will explore these in more detail. You can elicit knowledge from students that they might already have on this topic.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2f37fa77a4f_0_1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3" name="Google Shape;183;g2f37fa77a4f_0_1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How to vote - step 1</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the process of registering to vote, that it is completed on the gov.uk website and usually doesn't take long. </a:t>
            </a:r>
          </a:p>
          <a:p>
            <a:pPr marL="0" lvl="0" indent="0" algn="l">
              <a:lnSpc>
                <a:spcPct val="100000"/>
              </a:lnSpc>
              <a:spcBef>
                <a:spcPts val="0"/>
              </a:spcBef>
              <a:spcAft>
                <a:spcPts val="0"/>
              </a:spcAft>
              <a:buSzPts val="1100"/>
              <a:buNone/>
            </a:pPr>
            <a:endParaRPr lang="en-GB"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
        <p:cNvGrpSpPr/>
        <p:nvPr/>
      </p:nvGrpSpPr>
      <p:grpSpPr>
        <a:xfrm>
          <a:off x="0" y="0"/>
          <a:ext cx="0" cy="0"/>
          <a:chOff x="0" y="0"/>
          <a:chExt cx="0" cy="0"/>
        </a:xfrm>
      </p:grpSpPr>
      <p:sp>
        <p:nvSpPr>
          <p:cNvPr id="231" name="Google Shape;231;g2f35b88d5e6_0_3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2" name="Google Shape;232;g2f35b88d5e6_0_3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How to vote - step 2</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US" dirty="0"/>
              <a:t>Explain the three different ways to vote: in person, by post, and by proxy. </a:t>
            </a:r>
            <a:endParaRPr lang="en-US" dirty="0">
              <a:solidFill>
                <a:srgbClr val="444444"/>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f37fa77a4f_0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g2f37fa77a4f_0_15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How to vote - step 3</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0" indent="0">
              <a:buNone/>
            </a:pPr>
            <a:r>
              <a:rPr lang="en-GB" dirty="0"/>
              <a:t>Discuss different forms of ID. Highlight that student IDs and a young person’s Oyster card are not accepted forms of photo Voter ID. </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g2f35b88d5e6_0_30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g2f35b88d5e6_0_30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Voter registration</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dirty="0"/>
              <a:t>Ask students to get out their devices and scan the QR code on the screen to register to vote. </a:t>
            </a:r>
          </a:p>
          <a:p>
            <a:pPr marL="171450" indent="-171450"/>
            <a:r>
              <a:rPr lang="en-US" dirty="0"/>
              <a:t>Any students who do not have devices can observe how their classmates register now and register themselves later, at home. </a:t>
            </a:r>
          </a:p>
          <a:p>
            <a:pPr marL="171450" indent="-171450"/>
            <a:r>
              <a:rPr lang="en-US" dirty="0"/>
              <a:t>Reassure students that they may still register to vote if they do not have their National Insurance Number with them. </a:t>
            </a:r>
          </a:p>
          <a:p>
            <a:pPr marL="0" indent="0">
              <a:buNone/>
            </a:pPr>
            <a:endParaRPr lang="en-US" dirty="0">
              <a:solidFill>
                <a:srgbClr val="444444"/>
              </a:solidFill>
            </a:endParaRPr>
          </a:p>
          <a:p>
            <a:pPr marL="0" indent="0">
              <a:buNone/>
            </a:pPr>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f35b88d5e6_0_3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0" name="Google Shape;220;g2f35b88d5e6_0_3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Voter registration</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dirty="0"/>
              <a:t>  Circulate and help any students who need support. </a:t>
            </a:r>
            <a:endParaRPr lang="en-US" dirty="0">
              <a:solidFill>
                <a:srgbClr val="444444"/>
              </a:solidFill>
            </a:endParaRPr>
          </a:p>
          <a:p>
            <a:pPr marL="171450" indent="-171450"/>
            <a:r>
              <a:rPr lang="en-US" dirty="0"/>
              <a:t>After registering, students can keep their devices handy for the Scavenger Hunt activity. </a:t>
            </a:r>
            <a:endParaRPr lang="en-US" dirty="0">
              <a:solidFill>
                <a:srgbClr val="444444"/>
              </a:solidFill>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2f35b88d5e6_0_2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21" name="Google Shape;321;g2f35b88d5e6_0_2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Engaging with representatives</a:t>
            </a:r>
            <a:endParaRPr lang="en-GB"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171450" indent="-171450"/>
            <a:r>
              <a:rPr lang="en-GB" dirty="0"/>
              <a:t>Discuss the different ways you can engage with your representatives. There might be discussions about other ways of engaging, for example through social media. </a:t>
            </a:r>
          </a:p>
          <a:p>
            <a:pPr marL="1085850" lvl="1" indent="-171450"/>
            <a:r>
              <a:rPr lang="en-GB" b="1" dirty="0"/>
              <a:t>Discussion opportunity:</a:t>
            </a:r>
            <a:r>
              <a:rPr lang="en-GB" dirty="0"/>
              <a:t> Discuss the way students would prefer to have their voice heard.</a:t>
            </a:r>
          </a:p>
          <a:p>
            <a:pPr marL="0" indent="0">
              <a:buNone/>
            </a:pPr>
            <a:endParaRPr lang="en-GB"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8" name="Google Shape;258;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a:solidFill>
                <a:srgbClr val="444444"/>
              </a:solidFill>
            </a:endParaRPr>
          </a:p>
          <a:p>
            <a:pPr marL="0" indent="0">
              <a:buNone/>
            </a:pPr>
            <a:r>
              <a:rPr lang="en-GB" dirty="0"/>
              <a:t>Further information</a:t>
            </a:r>
          </a:p>
          <a:p>
            <a:pPr marL="0" indent="0">
              <a:buNone/>
            </a:pPr>
            <a:endParaRPr lang="en-GB" dirty="0">
              <a:solidFill>
                <a:srgbClr val="444444"/>
              </a:solidFill>
            </a:endParaRPr>
          </a:p>
          <a:p>
            <a:pPr marL="0" indent="0">
              <a:buNone/>
            </a:pPr>
            <a:r>
              <a:rPr lang="en-GB" b="1" dirty="0"/>
              <a:t>Speaker notes:</a:t>
            </a:r>
            <a:endParaRPr lang="en-US">
              <a:solidFill>
                <a:srgbClr val="444444"/>
              </a:solidFill>
            </a:endParaRPr>
          </a:p>
          <a:p>
            <a:pPr marL="0" indent="0">
              <a:buNone/>
            </a:pPr>
            <a:r>
              <a:rPr lang="en-US" dirty="0"/>
              <a:t>Signpost to the websites provided. Please note these are linked so you can explore them as a class if you have time. </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 name="Google Shape;25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a:t>Slide: </a:t>
            </a:r>
            <a:endParaRPr lang="en-US" dirty="0">
              <a:solidFill>
                <a:srgbClr val="444444"/>
              </a:solidFill>
            </a:endParaRPr>
          </a:p>
          <a:p>
            <a:pPr marL="0" indent="0">
              <a:buNone/>
            </a:pPr>
            <a:r>
              <a:rPr lang="en-US" dirty="0"/>
              <a:t>Digital democracy </a:t>
            </a:r>
            <a:r>
              <a:rPr lang="en-US"/>
              <a:t>scavenger hunt</a:t>
            </a:r>
            <a:endParaRPr lang="en-US" dirty="0"/>
          </a:p>
          <a:p>
            <a:pPr marL="0" indent="0">
              <a:buNone/>
            </a:pPr>
            <a:endParaRPr lang="en-US" dirty="0">
              <a:solidFill>
                <a:srgbClr val="444444"/>
              </a:solidFill>
            </a:endParaRPr>
          </a:p>
          <a:p>
            <a:pPr marL="0" indent="0">
              <a:buNone/>
            </a:pPr>
            <a:r>
              <a:rPr lang="en-US" b="1"/>
              <a:t>Speaker notes: </a:t>
            </a:r>
            <a:endParaRPr lang="en-US" dirty="0">
              <a:solidFill>
                <a:srgbClr val="444444"/>
              </a:solidFill>
            </a:endParaRPr>
          </a:p>
          <a:p>
            <a:pPr marL="0" indent="0">
              <a:buNone/>
            </a:pPr>
            <a:r>
              <a:rPr lang="en-US" i="1"/>
              <a:t>If they are not already distributed, hand out the Scavenger Hunt worksheets, one per student.</a:t>
            </a:r>
            <a:endParaRPr lang="en-US" i="1"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0" name="Google Shape;27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Digital democracy scavenger hunt</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dirty="0"/>
              <a:t>Introduce the activity and read out the instructions. Give students ten minutes to complete the activity. </a:t>
            </a:r>
            <a:endParaRPr lang="en-US" dirty="0">
              <a:solidFill>
                <a:srgbClr val="444444"/>
              </a:solidFill>
            </a:endParaRPr>
          </a:p>
          <a:p>
            <a:pPr marL="171450" indent="-171450"/>
            <a:r>
              <a:rPr lang="en-US" dirty="0"/>
              <a:t>Circulate and support students in completing the activity. </a:t>
            </a:r>
          </a:p>
          <a:p>
            <a:pPr marL="171450" indent="-171450"/>
            <a:r>
              <a:rPr lang="en-US" dirty="0"/>
              <a:t>If there is enough time, go through the questions and compare answers as a group.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ee75b72231_1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5" name="Google Shape;65;g2ee75b72231_1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Session aims</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0" indent="0">
              <a:buNone/>
            </a:pPr>
            <a:r>
              <a:rPr lang="en-US" dirty="0"/>
              <a:t>Go through the session aims and learning questions you will explore.</a:t>
            </a:r>
            <a:r>
              <a:rPr lang="en-US" b="1" dirty="0"/>
              <a:t> </a:t>
            </a:r>
            <a:endParaRPr lang="en-US"/>
          </a:p>
          <a:p>
            <a:pPr marL="0" indent="0">
              <a:buNone/>
            </a:pPr>
            <a:endParaRPr lang="en-GB" dirty="0">
              <a:solidFill>
                <a:schemeClr val="dk1"/>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1"/>
        <p:cNvGrpSpPr/>
        <p:nvPr/>
      </p:nvGrpSpPr>
      <p:grpSpPr>
        <a:xfrm>
          <a:off x="0" y="0"/>
          <a:ext cx="0" cy="0"/>
          <a:chOff x="0" y="0"/>
          <a:chExt cx="0" cy="0"/>
        </a:xfrm>
      </p:grpSpPr>
      <p:sp>
        <p:nvSpPr>
          <p:cNvPr id="442" name="Google Shape;442;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43" name="Google Shape;443;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a:solidFill>
                <a:srgbClr val="444444"/>
              </a:solidFill>
            </a:endParaRPr>
          </a:p>
          <a:p>
            <a:pPr marL="0" indent="0">
              <a:buNone/>
            </a:pPr>
            <a:r>
              <a:rPr lang="en-GB" dirty="0"/>
              <a:t>Pledge</a:t>
            </a:r>
          </a:p>
          <a:p>
            <a:pPr marL="0" indent="0">
              <a:buNone/>
            </a:pPr>
            <a:endParaRPr lang="en-GB" dirty="0">
              <a:solidFill>
                <a:srgbClr val="444444"/>
              </a:solidFill>
            </a:endParaRPr>
          </a:p>
          <a:p>
            <a:pPr marL="0" indent="0">
              <a:buNone/>
            </a:pPr>
            <a:r>
              <a:rPr lang="en-GB" b="1" dirty="0"/>
              <a:t>Speaker notes:</a:t>
            </a:r>
            <a:endParaRPr lang="en-US">
              <a:solidFill>
                <a:srgbClr val="444444"/>
              </a:solidFill>
            </a:endParaRPr>
          </a:p>
          <a:p>
            <a:pPr marL="0" indent="0">
              <a:buNone/>
            </a:pPr>
            <a:r>
              <a:rPr lang="en-US" dirty="0"/>
              <a:t>Take a show of hands for students who pledge to talk to three people about voting this week.</a:t>
            </a:r>
            <a:endParaRPr lang="en-GB" dirty="0"/>
          </a:p>
          <a:p>
            <a:pPr marL="0" lvl="0" indent="0" algn="l">
              <a:lnSpc>
                <a:spcPct val="100000"/>
              </a:lnSpc>
              <a:spcBef>
                <a:spcPts val="0"/>
              </a:spcBef>
              <a:spcAft>
                <a:spcPts val="0"/>
              </a:spcAft>
              <a:buSzPts val="1100"/>
              <a:buNone/>
            </a:pPr>
            <a:endParaRPr i="1"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02" name="Google Shape;502;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dirty="0"/>
              <a:t>Slide: </a:t>
            </a:r>
            <a:endParaRPr lang="en-US" dirty="0">
              <a:solidFill>
                <a:srgbClr val="444444"/>
              </a:solidFill>
            </a:endParaRPr>
          </a:p>
          <a:p>
            <a:pPr marL="0" indent="0">
              <a:buNone/>
            </a:pPr>
            <a:r>
              <a:rPr lang="en-GB" dirty="0"/>
              <a:t>Conclusion</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171450" indent="-171450"/>
            <a:r>
              <a:rPr lang="en-GB" dirty="0"/>
              <a:t>Remind students of the GLA Democracy Hub, WhatsApp Channel, and Chatbot.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5" name="Google Shape;455;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endParaRPr lang="en-GB" dirty="0">
              <a:solidFill>
                <a:srgbClr val="444444"/>
              </a:solidFill>
            </a:endParaRPr>
          </a:p>
          <a:p>
            <a:pPr marL="0" indent="0">
              <a:buNone/>
            </a:pPr>
            <a:r>
              <a:rPr lang="en-GB" b="1" dirty="0"/>
              <a:t>Slide: </a:t>
            </a:r>
            <a:endParaRPr lang="en-US" dirty="0">
              <a:solidFill>
                <a:srgbClr val="444444"/>
              </a:solidFill>
            </a:endParaRPr>
          </a:p>
          <a:p>
            <a:pPr marL="0" indent="0">
              <a:buNone/>
            </a:pPr>
            <a:r>
              <a:rPr lang="en-GB" dirty="0"/>
              <a:t>Conclusion</a:t>
            </a:r>
            <a:endParaRPr lang="en-US" dirty="0">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171450" indent="-171450"/>
            <a:r>
              <a:rPr lang="en-GB" dirty="0"/>
              <a:t>As a plenary, ask students to discuss what they learnt today that they didn’t know previously. Ask the students to feedback to the class. Wrap up the session by encouraging students to get their voices heard and emphasise that they are at the beginning of their relationship with democracy and civic life, but this is something that continues for the rest of their lives. It is in their hands to shape the future of London! </a:t>
            </a:r>
            <a:endParaRPr lang="en-US" dirty="0">
              <a:solidFill>
                <a:srgbClr val="444444"/>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2f35b88d5e6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8" name="Google Shape;108;g2f35b88d5e6_0_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a:t>
            </a:r>
            <a:r>
              <a:rPr lang="en-US" dirty="0"/>
              <a:t> </a:t>
            </a:r>
            <a:endParaRPr lang="en-US" dirty="0">
              <a:solidFill>
                <a:srgbClr val="444444"/>
              </a:solidFill>
            </a:endParaRPr>
          </a:p>
          <a:p>
            <a:pPr marL="0" indent="0">
              <a:buNone/>
            </a:pPr>
            <a:r>
              <a:rPr lang="en-US" dirty="0"/>
              <a:t>Civic and democratic participation intro</a:t>
            </a:r>
          </a:p>
          <a:p>
            <a:pPr marL="0" indent="0">
              <a:buNone/>
            </a:pPr>
            <a:endParaRPr lang="en-US" dirty="0">
              <a:solidFill>
                <a:srgbClr val="444444"/>
              </a:solidFill>
            </a:endParaRPr>
          </a:p>
          <a:p>
            <a:pPr marL="0" indent="0">
              <a:buNone/>
            </a:pPr>
            <a:r>
              <a:rPr lang="en-US" b="1" dirty="0"/>
              <a:t>Speaker notes:</a:t>
            </a:r>
            <a:endParaRPr lang="en-US" dirty="0">
              <a:solidFill>
                <a:srgbClr val="444444"/>
              </a:solidFill>
            </a:endParaRPr>
          </a:p>
          <a:p>
            <a:pPr marL="171450" indent="-171450"/>
            <a:r>
              <a:rPr lang="en-US" dirty="0"/>
              <a:t>Explain that we will be looking at some different activities together and to put their hands up if they have taken part in this or if they know someone who has.</a:t>
            </a:r>
          </a:p>
          <a:p>
            <a:pPr marL="1085850" lvl="1" indent="-171450"/>
            <a:r>
              <a:rPr lang="en-US" b="1" dirty="0"/>
              <a:t>Discussion opportunity:</a:t>
            </a:r>
            <a:r>
              <a:rPr lang="en-US" dirty="0"/>
              <a:t> When students put their hands up you can prompt a longer discussion and share experiences of these rights.</a:t>
            </a:r>
          </a:p>
          <a:p>
            <a:pPr marL="0" indent="0">
              <a:buNone/>
            </a:pPr>
            <a:endParaRPr lang="en-US" dirty="0"/>
          </a:p>
          <a:p>
            <a:pPr marL="0" indent="0">
              <a:buNone/>
            </a:pPr>
            <a:endParaRPr lang="en-US" dirty="0"/>
          </a:p>
          <a:p>
            <a:pPr marL="0" indent="0">
              <a:buNone/>
            </a:pPr>
            <a:endParaRPr lang="en-US" dirty="0">
              <a:solidFill>
                <a:srgbClr val="444444"/>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2f35b88d5e6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g2f35b88d5e6_0_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endParaRPr lang="en-GB" dirty="0">
              <a:solidFill>
                <a:srgbClr val="444444"/>
              </a:solidFill>
            </a:endParaRPr>
          </a:p>
          <a:p>
            <a:pPr marL="0" indent="0">
              <a:buNone/>
            </a:pPr>
            <a:r>
              <a:rPr lang="en-GB" dirty="0"/>
              <a:t>Civic participation </a:t>
            </a:r>
            <a:endParaRPr lang="en-US">
              <a:solidFill>
                <a:srgbClr val="444444"/>
              </a:solidFill>
            </a:endParaRPr>
          </a:p>
          <a:p>
            <a:pPr marL="0" indent="0">
              <a:buNone/>
            </a:pPr>
            <a:endParaRPr lang="en-GB" dirty="0">
              <a:solidFill>
                <a:srgbClr val="444444"/>
              </a:solidFill>
            </a:endParaRPr>
          </a:p>
          <a:p>
            <a:pPr marL="0" indent="0">
              <a:buNone/>
            </a:pPr>
            <a:r>
              <a:rPr lang="en-GB" b="1" dirty="0"/>
              <a:t>Speaker notes: </a:t>
            </a:r>
            <a:endParaRPr lang="en-US">
              <a:solidFill>
                <a:srgbClr val="444444"/>
              </a:solidFill>
            </a:endParaRPr>
          </a:p>
          <a:p>
            <a:pPr marL="0" indent="0">
              <a:buNone/>
            </a:pPr>
            <a:r>
              <a:rPr lang="en-GB"/>
              <a:t>Explore the different examples of civic participation activities and clarify any gaps in knowledge.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2f35b88d5e6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2f35b88d5e6_0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a:t>
            </a:r>
            <a:endParaRPr lang="en-GB" dirty="0">
              <a:solidFill>
                <a:srgbClr val="444444"/>
              </a:solidFill>
            </a:endParaRPr>
          </a:p>
          <a:p>
            <a:pPr marL="0" indent="0">
              <a:buNone/>
            </a:pPr>
            <a:r>
              <a:rPr lang="en-GB" dirty="0"/>
              <a:t>Democratic participation </a:t>
            </a:r>
            <a:endParaRPr lang="en-US">
              <a:solidFill>
                <a:srgbClr val="444444"/>
              </a:solidFill>
            </a:endParaRPr>
          </a:p>
          <a:p>
            <a:pPr marL="0" indent="0">
              <a:buNone/>
            </a:pPr>
            <a:endParaRPr lang="en-GB" dirty="0">
              <a:solidFill>
                <a:srgbClr val="444444"/>
              </a:solidFill>
            </a:endParaRPr>
          </a:p>
          <a:p>
            <a:pPr marL="0" indent="0">
              <a:buNone/>
            </a:pPr>
            <a:r>
              <a:rPr lang="en-GB" b="1" dirty="0"/>
              <a:t>Speaker notes: </a:t>
            </a:r>
            <a:endParaRPr lang="en-US">
              <a:solidFill>
                <a:srgbClr val="444444"/>
              </a:solidFill>
            </a:endParaRPr>
          </a:p>
          <a:p>
            <a:pPr marL="0" indent="0">
              <a:buNone/>
            </a:pPr>
            <a:r>
              <a:rPr lang="en-GB"/>
              <a:t>Explore the different examples of democratic participation activities and clarify any gaps in knowledge.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2f35b88d5e6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5" name="Google Shape;155;g2f35b88d5e6_0_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a:solidFill>
                <a:srgbClr val="444444"/>
              </a:solidFill>
            </a:endParaRPr>
          </a:p>
          <a:p>
            <a:pPr marL="0" indent="0">
              <a:buNone/>
            </a:pPr>
            <a:r>
              <a:rPr lang="en-GB" dirty="0"/>
              <a:t>Why participate in democracy and civic life? </a:t>
            </a:r>
            <a:endParaRPr lang="en-US">
              <a:solidFill>
                <a:srgbClr val="444444"/>
              </a:solidFill>
            </a:endParaRPr>
          </a:p>
          <a:p>
            <a:pPr marL="0" indent="0">
              <a:buNone/>
            </a:pPr>
            <a:endParaRPr lang="en-GB" dirty="0">
              <a:solidFill>
                <a:srgbClr val="444444"/>
              </a:solidFill>
            </a:endParaRPr>
          </a:p>
          <a:p>
            <a:pPr marL="0" indent="0">
              <a:buNone/>
            </a:pPr>
            <a:r>
              <a:rPr lang="en-GB" b="1" dirty="0"/>
              <a:t>Speaker notes:</a:t>
            </a:r>
            <a:endParaRPr lang="en-US">
              <a:solidFill>
                <a:srgbClr val="444444"/>
              </a:solidFill>
            </a:endParaRPr>
          </a:p>
          <a:p>
            <a:pPr marL="0" indent="0">
              <a:buNone/>
            </a:pPr>
            <a:r>
              <a:rPr lang="en-GB" dirty="0"/>
              <a:t>Elicit some responses from the students first, encouraging them to recall the different rights they have explored. Afterwards, show them some of the reasons people do these activities</a:t>
            </a:r>
          </a:p>
          <a:p>
            <a:pPr marL="0" lvl="0" indent="0" algn="l">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2f35b88d5e6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1" name="Google Shape;171;g2f35b88d5e6_0_8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GB" b="1" dirty="0"/>
              <a:t>Slide: </a:t>
            </a:r>
            <a:endParaRPr lang="en-US" dirty="0">
              <a:solidFill>
                <a:srgbClr val="444444"/>
              </a:solidFill>
            </a:endParaRPr>
          </a:p>
          <a:p>
            <a:pPr marL="0" indent="0">
              <a:buNone/>
            </a:pPr>
            <a:r>
              <a:rPr lang="en-GB" dirty="0"/>
              <a:t>Introduction to voting</a:t>
            </a:r>
            <a:endParaRPr lang="en-US" dirty="0"/>
          </a:p>
          <a:p>
            <a:pPr marL="0" indent="0">
              <a:buNone/>
            </a:pPr>
            <a:endParaRPr lang="en-GB" dirty="0">
              <a:solidFill>
                <a:srgbClr val="444444"/>
              </a:solidFill>
            </a:endParaRPr>
          </a:p>
          <a:p>
            <a:pPr marL="0" indent="0">
              <a:buNone/>
            </a:pPr>
            <a:r>
              <a:rPr lang="en-GB" b="1" dirty="0"/>
              <a:t>Speaker notes:</a:t>
            </a:r>
            <a:endParaRPr lang="en-US" dirty="0">
              <a:solidFill>
                <a:srgbClr val="444444"/>
              </a:solidFill>
            </a:endParaRPr>
          </a:p>
          <a:p>
            <a:pPr marL="0" indent="0">
              <a:buNone/>
            </a:pPr>
            <a:r>
              <a:rPr lang="en-GB" dirty="0"/>
              <a:t>Use this slide to prompt discussions about any recent elections that might have happened. Use the images to discuss what happens on voting day.</a:t>
            </a:r>
          </a:p>
          <a:p>
            <a:pPr marL="0" lvl="0" indent="0" algn="l">
              <a:lnSpc>
                <a:spcPct val="100000"/>
              </a:lnSpc>
              <a:spcBef>
                <a:spcPts val="0"/>
              </a:spcBef>
              <a:spcAft>
                <a:spcPts val="0"/>
              </a:spcAft>
              <a:buSzPts val="1100"/>
              <a:buNone/>
            </a:pPr>
            <a:endParaRPr lang="en-US" dirty="0">
              <a:solidFill>
                <a:srgbClr val="444444"/>
              </a:solidFill>
            </a:endParaRPr>
          </a:p>
          <a:p>
            <a:pPr marL="0" indent="0">
              <a:buNone/>
            </a:pPr>
            <a:endParaRPr lang="en-GB"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2f35b88d5e6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5" name="Google Shape;195;g2f35b88d5e6_0_10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solidFill>
                <a:srgbClr val="444444"/>
              </a:solidFill>
            </a:endParaRPr>
          </a:p>
          <a:p>
            <a:pPr marL="0" indent="0">
              <a:buNone/>
            </a:pPr>
            <a:r>
              <a:rPr lang="en-US" dirty="0"/>
              <a:t>Voter eligibility</a:t>
            </a:r>
            <a:endParaRPr lang="en-US" dirty="0">
              <a:solidFill>
                <a:srgbClr val="444444"/>
              </a:solidFill>
            </a:endParaRPr>
          </a:p>
          <a:p>
            <a:pPr marL="0" indent="0">
              <a:buNone/>
            </a:pPr>
            <a:endParaRPr lang="en-US" dirty="0">
              <a:solidFill>
                <a:srgbClr val="444444"/>
              </a:solidFill>
            </a:endParaRPr>
          </a:p>
          <a:p>
            <a:pPr marL="0" indent="0">
              <a:buNone/>
            </a:pPr>
            <a:r>
              <a:rPr lang="en-US" b="1" dirty="0"/>
              <a:t>Speaker notes: </a:t>
            </a:r>
            <a:endParaRPr lang="en-US" dirty="0">
              <a:solidFill>
                <a:srgbClr val="444444"/>
              </a:solidFill>
            </a:endParaRPr>
          </a:p>
          <a:p>
            <a:pPr marL="171450" indent="-171450"/>
            <a:r>
              <a:rPr lang="en-US" dirty="0"/>
              <a:t>Show which Londoners can vote in elections. You may want to explain the word ‘eligible’ to them.</a:t>
            </a:r>
          </a:p>
          <a:p>
            <a:pPr marL="1085850" lvl="1" indent="-171450"/>
            <a:r>
              <a:rPr lang="en-US" b="1" dirty="0"/>
              <a:t>Discussion opportunity: </a:t>
            </a:r>
            <a:r>
              <a:rPr lang="en-US"/>
              <a:t>allow students an opportunity to ask about their eligibility. This will set them up for registration. Remind students that there are other ways to engage in their civic and democratic rights (slides 5 &amp; 6).</a:t>
            </a:r>
          </a:p>
          <a:p>
            <a:pPr marL="1085850" lvl="1" indent="-171450"/>
            <a:r>
              <a:rPr lang="en-US" b="1" dirty="0"/>
              <a:t>Additional visuals that may be useful: </a:t>
            </a:r>
            <a:r>
              <a:rPr lang="en-US" dirty="0">
                <a:hlinkClick r:id="rId3"/>
              </a:rPr>
              <a:t>Who Can Register to Vote and How | Democracy Hub</a:t>
            </a:r>
            <a:r>
              <a:rPr lang="en-US" dirty="0"/>
              <a:t>, </a:t>
            </a:r>
            <a:r>
              <a:rPr lang="en-US" dirty="0">
                <a:hlinkClick r:id="rId4"/>
              </a:rPr>
              <a:t>Bitesize Video: Eligibility to Register to Vote in London | Democracy Hub</a:t>
            </a:r>
          </a:p>
          <a:p>
            <a:pPr marL="0" indent="0" algn="l">
              <a:lnSpc>
                <a:spcPct val="100000"/>
              </a:lnSpc>
              <a:spcBef>
                <a:spcPts val="0"/>
              </a:spcBef>
              <a:spcAft>
                <a:spcPts val="0"/>
              </a:spcAft>
              <a:buSzPts val="1100"/>
              <a:buNone/>
            </a:pPr>
            <a:endParaRPr lang="en-US" dirty="0"/>
          </a:p>
          <a:p>
            <a:pPr marL="0" indent="0">
              <a:buNone/>
            </a:pPr>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indent="0">
              <a:buNone/>
            </a:pPr>
            <a:r>
              <a:rPr lang="en-US" b="1" dirty="0"/>
              <a:t>Slide: </a:t>
            </a:r>
            <a:endParaRPr lang="en-US" dirty="0"/>
          </a:p>
          <a:p>
            <a:pPr marL="0" indent="0">
              <a:buNone/>
            </a:pPr>
            <a:r>
              <a:rPr lang="en-US" dirty="0"/>
              <a:t>Potential future changes to voting age</a:t>
            </a:r>
          </a:p>
          <a:p>
            <a:pPr marL="0" indent="0">
              <a:buNone/>
            </a:pPr>
            <a:endParaRPr lang="en-US" dirty="0"/>
          </a:p>
          <a:p>
            <a:pPr marL="0" indent="0">
              <a:buNone/>
            </a:pPr>
            <a:r>
              <a:rPr lang="en-US" b="1" dirty="0"/>
              <a:t>Speaker notes:</a:t>
            </a:r>
            <a:r>
              <a:rPr lang="en-US" dirty="0"/>
              <a:t> </a:t>
            </a:r>
            <a:endParaRPr lang="en-US">
              <a:solidFill>
                <a:schemeClr val="dk1"/>
              </a:solidFill>
            </a:endParaRPr>
          </a:p>
          <a:p>
            <a:pPr marL="171450" indent="-171450"/>
            <a:r>
              <a:rPr lang="en-GB" dirty="0">
                <a:solidFill>
                  <a:schemeClr val="dk1"/>
                </a:solidFill>
              </a:rPr>
              <a:t>Show the milestones graphic and ask students to discuss which things they can already do at their age.</a:t>
            </a:r>
          </a:p>
          <a:p>
            <a:pPr marL="171450" indent="-171450"/>
            <a:r>
              <a:rPr lang="en-GB" dirty="0">
                <a:solidFill>
                  <a:schemeClr val="dk1"/>
                </a:solidFill>
              </a:rPr>
              <a:t>Explain that there are discussions about a change in the law that would mean young people could to register to vote from 14 years old and vote from 16.</a:t>
            </a:r>
          </a:p>
          <a:p>
            <a:pPr marL="171450" indent="-171450"/>
            <a:r>
              <a:rPr lang="en-GB" dirty="0"/>
              <a:t>Further information on the Representation of the People Bill - </a:t>
            </a:r>
            <a:r>
              <a:rPr lang="en-GB" dirty="0">
                <a:hlinkClick r:id="rId3"/>
              </a:rPr>
              <a:t>Representation of the People Bill - Parliamentary Bills - UK Parliament</a:t>
            </a:r>
            <a:endParaRPr lang="en-GB" dirty="0"/>
          </a:p>
          <a:p>
            <a:pPr marL="0" indent="0">
              <a:buNone/>
            </a:pPr>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7"/>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7"/>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47" name="Google Shape;47;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18"/>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rm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5" name="Google Shape;15;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8" name="Google Shape;18;p1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9" name="Google Shape;19;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20"/>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3" name="Google Shape;23;p20"/>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24" name="Google Shape;24;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2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22"/>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22"/>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1" name="Google Shape;31;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23"/>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24"/>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24"/>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24"/>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24"/>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40" name="Google Shape;40;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2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2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6"/>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6"/>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8.jpeg"/><Relationship Id="rId11" Type="http://schemas.openxmlformats.org/officeDocument/2006/relationships/hyperlink" Target="http://gov.uk/register-to-vote" TargetMode="External"/><Relationship Id="rId5" Type="http://schemas.openxmlformats.org/officeDocument/2006/relationships/image" Target="../media/image3.png"/><Relationship Id="rId10" Type="http://schemas.openxmlformats.org/officeDocument/2006/relationships/image" Target="../media/image22.png"/><Relationship Id="rId4" Type="http://schemas.openxmlformats.org/officeDocument/2006/relationships/image" Target="../media/image2.png"/><Relationship Id="rId9"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gov.uk/register-to-vote"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png"/><Relationship Id="rId7"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hyperlink" Target="http://www.gov.uk/register-to-vote"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1.png"/><Relationship Id="rId7"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3.png"/><Relationship Id="rId10" Type="http://schemas.openxmlformats.org/officeDocument/2006/relationships/hyperlink" Target="https://hansard.parliament.uk/" TargetMode="External"/><Relationship Id="rId4" Type="http://schemas.openxmlformats.org/officeDocument/2006/relationships/image" Target="../media/image2.png"/><Relationship Id="rId9" Type="http://schemas.openxmlformats.org/officeDocument/2006/relationships/hyperlink" Target="https://www.writetothem.com/who?pc=tn380jy"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www.theyworkforyou.com/" TargetMode="External"/><Relationship Id="rId3" Type="http://schemas.openxmlformats.org/officeDocument/2006/relationships/image" Target="../media/image1.png"/><Relationship Id="rId7" Type="http://schemas.openxmlformats.org/officeDocument/2006/relationships/hyperlink" Target="https://whocanivotefor.co.uk/" TargetMode="External"/><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10" Type="http://schemas.openxmlformats.org/officeDocument/2006/relationships/image" Target="../media/image30.png"/><Relationship Id="rId4" Type="http://schemas.openxmlformats.org/officeDocument/2006/relationships/image" Target="../media/image2.png"/><Relationship Id="rId9"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31.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png"/><Relationship Id="rId7" Type="http://schemas.openxmlformats.org/officeDocument/2006/relationships/image" Target="../media/image33.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https://registertovote.london/"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electoralcommission.org.uk" TargetMode="External"/><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hyperlink" Target="https://www.gov.uk/register-to-vote" TargetMode="Externa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pic>
        <p:nvPicPr>
          <p:cNvPr id="55" name="Google Shape;55;g2ee75b72231_1_0"/>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6" name="Google Shape;56;g2ee75b72231_1_0"/>
          <p:cNvPicPr preferRelativeResize="0"/>
          <p:nvPr/>
        </p:nvPicPr>
        <p:blipFill rotWithShape="1">
          <a:blip r:embed="rId4">
            <a:alphaModFix/>
          </a:blip>
          <a:srcRect/>
          <a:stretch/>
        </p:blipFill>
        <p:spPr>
          <a:xfrm>
            <a:off x="509500" y="4441988"/>
            <a:ext cx="1480269" cy="506676"/>
          </a:xfrm>
          <a:prstGeom prst="rect">
            <a:avLst/>
          </a:prstGeom>
          <a:noFill/>
          <a:ln>
            <a:noFill/>
          </a:ln>
        </p:spPr>
      </p:pic>
      <p:sp>
        <p:nvSpPr>
          <p:cNvPr id="57" name="Google Shape;57;g2ee75b72231_1_0"/>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dirty="0">
                <a:solidFill>
                  <a:schemeClr val="dk1"/>
                </a:solidFill>
                <a:latin typeface="Arial"/>
                <a:ea typeface="Arial"/>
                <a:cs typeface="Arial"/>
                <a:sym typeface="Arial"/>
              </a:rPr>
              <a:t>Funded by the Greater London Authority, City Hall, Kamal </a:t>
            </a:r>
            <a:r>
              <a:rPr lang="en-GB" sz="1100">
                <a:solidFill>
                  <a:schemeClr val="dk1"/>
                </a:solidFill>
              </a:rPr>
              <a:t>Chunchie</a:t>
            </a:r>
            <a:r>
              <a:rPr lang="en-GB" sz="1100" b="0" i="0" u="none" strike="noStrike" cap="none">
                <a:solidFill>
                  <a:schemeClr val="dk1"/>
                </a:solidFill>
                <a:latin typeface="Arial"/>
                <a:ea typeface="Arial"/>
                <a:cs typeface="Arial"/>
                <a:sym typeface="Arial"/>
              </a:rPr>
              <a:t> Way, London, E16 1ZE</a:t>
            </a:r>
            <a:endParaRPr sz="1100" b="0" i="0" u="none" strike="noStrike" cap="none">
              <a:solidFill>
                <a:schemeClr val="dk1"/>
              </a:solidFill>
              <a:latin typeface="Arial"/>
              <a:ea typeface="Arial"/>
              <a:cs typeface="Arial"/>
              <a:sym typeface="Arial"/>
            </a:endParaRPr>
          </a:p>
        </p:txBody>
      </p:sp>
      <p:cxnSp>
        <p:nvCxnSpPr>
          <p:cNvPr id="58" name="Google Shape;58;g2ee75b72231_1_0"/>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9" name="Google Shape;59;g2ee75b72231_1_0"/>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60" name="Google Shape;60;g2ee75b72231_1_0"/>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62" name="Google Shape;62;g2ee75b72231_1_0"/>
          <p:cNvPicPr preferRelativeResize="0"/>
          <p:nvPr/>
        </p:nvPicPr>
        <p:blipFill rotWithShape="1">
          <a:blip r:embed="rId6">
            <a:alphaModFix/>
          </a:blip>
          <a:srcRect b="17299"/>
          <a:stretch/>
        </p:blipFill>
        <p:spPr>
          <a:xfrm>
            <a:off x="5040925" y="1003650"/>
            <a:ext cx="4006074" cy="3312924"/>
          </a:xfrm>
          <a:prstGeom prst="rect">
            <a:avLst/>
          </a:prstGeom>
          <a:noFill/>
          <a:ln>
            <a:noFill/>
          </a:ln>
        </p:spPr>
      </p:pic>
      <p:sp>
        <p:nvSpPr>
          <p:cNvPr id="2" name="Google Shape;54;g2ee773b2950_0_0">
            <a:extLst>
              <a:ext uri="{FF2B5EF4-FFF2-40B4-BE49-F238E27FC236}">
                <a16:creationId xmlns:a16="http://schemas.microsoft.com/office/drawing/2014/main" id="{4E0F421F-4B34-7875-7C2E-53BE928DE267}"/>
              </a:ext>
            </a:extLst>
          </p:cNvPr>
          <p:cNvSpPr txBox="1"/>
          <p:nvPr/>
        </p:nvSpPr>
        <p:spPr>
          <a:xfrm>
            <a:off x="481622" y="1050708"/>
            <a:ext cx="4322956" cy="1538853"/>
          </a:xfrm>
          <a:prstGeom prst="rect">
            <a:avLst/>
          </a:prstGeom>
          <a:noFill/>
          <a:ln>
            <a:noFill/>
          </a:ln>
        </p:spPr>
        <p:txBody>
          <a:bodyPr spcFirstLastPara="1" wrap="square" lIns="91425" tIns="91425" rIns="91425" bIns="91425"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buSzPts val="3400"/>
            </a:pPr>
            <a:r>
              <a:rPr lang="en-GB" sz="4400" b="1" i="0" u="none" strike="noStrike" cap="none">
                <a:solidFill>
                  <a:schemeClr val="dk1"/>
                </a:solidFill>
                <a:latin typeface="Arial"/>
                <a:ea typeface="Arial"/>
                <a:cs typeface="Arial"/>
                <a:sym typeface="Arial"/>
              </a:rPr>
              <a:t>No Vote, </a:t>
            </a:r>
            <a:endParaRPr lang="en-US" sz="4400" b="1">
              <a:solidFill>
                <a:schemeClr val="dk1"/>
              </a:solidFill>
            </a:endParaRPr>
          </a:p>
          <a:p>
            <a:pPr marL="0" marR="0" lvl="0" indent="0" algn="l">
              <a:lnSpc>
                <a:spcPct val="100000"/>
              </a:lnSpc>
              <a:spcBef>
                <a:spcPts val="0"/>
              </a:spcBef>
              <a:spcAft>
                <a:spcPts val="0"/>
              </a:spcAft>
              <a:buSzPts val="3400"/>
              <a:buFont typeface="Arial"/>
              <a:buNone/>
            </a:pPr>
            <a:r>
              <a:rPr lang="en-GB" sz="4400" b="1" i="0" u="none" strike="noStrike" cap="none">
                <a:solidFill>
                  <a:schemeClr val="dk1"/>
                </a:solidFill>
                <a:latin typeface="Arial"/>
                <a:ea typeface="Arial"/>
                <a:cs typeface="Arial"/>
                <a:sym typeface="Arial"/>
              </a:rPr>
              <a:t>No Voice!</a:t>
            </a:r>
            <a:endParaRPr sz="4400" b="1" i="0" u="none" strike="noStrike" cap="none">
              <a:solidFill>
                <a:schemeClr val="dk1"/>
              </a:solidFill>
              <a:latin typeface="Arial"/>
              <a:ea typeface="Arial"/>
              <a:cs typeface="Arial"/>
            </a:endParaRPr>
          </a:p>
        </p:txBody>
      </p:sp>
      <p:sp>
        <p:nvSpPr>
          <p:cNvPr id="3" name="Google Shape;61;g2ee773b2950_0_0">
            <a:extLst>
              <a:ext uri="{FF2B5EF4-FFF2-40B4-BE49-F238E27FC236}">
                <a16:creationId xmlns:a16="http://schemas.microsoft.com/office/drawing/2014/main" id="{AD9DE2C8-D40A-4053-8CC5-4BDD89B58268}"/>
              </a:ext>
            </a:extLst>
          </p:cNvPr>
          <p:cNvSpPr txBox="1"/>
          <p:nvPr/>
        </p:nvSpPr>
        <p:spPr>
          <a:xfrm>
            <a:off x="509500" y="2758974"/>
            <a:ext cx="4311594" cy="119453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GB" sz="2400" dirty="0">
                <a:solidFill>
                  <a:schemeClr val="dk1"/>
                </a:solidFill>
              </a:rPr>
              <a:t>How can you register to vote? </a:t>
            </a:r>
            <a:endParaRPr lang="en-US" dirty="0">
              <a:solidFill>
                <a:schemeClr val="dk1"/>
              </a:solidFill>
            </a:endParaRPr>
          </a:p>
        </p:txBody>
      </p:sp>
    </p:spTree>
    <p:extLst>
      <p:ext uri="{BB962C8B-B14F-4D97-AF65-F5344CB8AC3E}">
        <p14:creationId xmlns:p14="http://schemas.microsoft.com/office/powerpoint/2010/main" val="4612827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7"/>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4" name="Google Shape;174;p7"/>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5" name="Google Shape;175;p7"/>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6" name="Google Shape;176;p7"/>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7" name="Google Shape;177;p7"/>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8" name="Google Shape;178;p7"/>
          <p:cNvPicPr preferRelativeResize="0"/>
          <p:nvPr/>
        </p:nvPicPr>
        <p:blipFill rotWithShape="1">
          <a:blip r:embed="rId6">
            <a:alphaModFix/>
          </a:blip>
          <a:srcRect l="31369" t="15553" r="33395" b="19642"/>
          <a:stretch/>
        </p:blipFill>
        <p:spPr>
          <a:xfrm>
            <a:off x="5491310" y="2474743"/>
            <a:ext cx="331794" cy="572475"/>
          </a:xfrm>
          <a:prstGeom prst="rect">
            <a:avLst/>
          </a:prstGeom>
          <a:noFill/>
          <a:ln>
            <a:noFill/>
          </a:ln>
        </p:spPr>
      </p:pic>
      <p:pic>
        <p:nvPicPr>
          <p:cNvPr id="179" name="Google Shape;179;p7"/>
          <p:cNvPicPr preferRelativeResize="0"/>
          <p:nvPr/>
        </p:nvPicPr>
        <p:blipFill rotWithShape="1">
          <a:blip r:embed="rId7">
            <a:alphaModFix/>
          </a:blip>
          <a:srcRect/>
          <a:stretch/>
        </p:blipFill>
        <p:spPr>
          <a:xfrm>
            <a:off x="5823104" y="2468872"/>
            <a:ext cx="512398" cy="580357"/>
          </a:xfrm>
          <a:prstGeom prst="rect">
            <a:avLst/>
          </a:prstGeom>
          <a:noFill/>
          <a:ln>
            <a:noFill/>
          </a:ln>
        </p:spPr>
      </p:pic>
      <p:pic>
        <p:nvPicPr>
          <p:cNvPr id="180" name="Google Shape;180;p7"/>
          <p:cNvPicPr preferRelativeResize="0"/>
          <p:nvPr/>
        </p:nvPicPr>
        <p:blipFill rotWithShape="1">
          <a:blip r:embed="rId8">
            <a:alphaModFix/>
          </a:blip>
          <a:srcRect/>
          <a:stretch/>
        </p:blipFill>
        <p:spPr>
          <a:xfrm>
            <a:off x="6310563" y="2466861"/>
            <a:ext cx="512398" cy="580357"/>
          </a:xfrm>
          <a:prstGeom prst="rect">
            <a:avLst/>
          </a:prstGeom>
          <a:noFill/>
          <a:ln>
            <a:noFill/>
          </a:ln>
        </p:spPr>
      </p:pic>
      <p:pic>
        <p:nvPicPr>
          <p:cNvPr id="181" name="Google Shape;181;p7"/>
          <p:cNvPicPr preferRelativeResize="0"/>
          <p:nvPr/>
        </p:nvPicPr>
        <p:blipFill rotWithShape="1">
          <a:blip r:embed="rId9">
            <a:alphaModFix/>
          </a:blip>
          <a:srcRect r="72562" b="67262"/>
          <a:stretch/>
        </p:blipFill>
        <p:spPr>
          <a:xfrm>
            <a:off x="7405472" y="3144875"/>
            <a:ext cx="882348" cy="580350"/>
          </a:xfrm>
          <a:prstGeom prst="rect">
            <a:avLst/>
          </a:prstGeom>
          <a:noFill/>
          <a:ln>
            <a:noFill/>
          </a:ln>
        </p:spPr>
      </p:pic>
      <p:pic>
        <p:nvPicPr>
          <p:cNvPr id="182" name="Google Shape;182;p7"/>
          <p:cNvPicPr preferRelativeResize="0"/>
          <p:nvPr/>
        </p:nvPicPr>
        <p:blipFill rotWithShape="1">
          <a:blip r:embed="rId9">
            <a:alphaModFix/>
          </a:blip>
          <a:srcRect l="28240" t="46566" r="45727" b="24222"/>
          <a:stretch/>
        </p:blipFill>
        <p:spPr>
          <a:xfrm>
            <a:off x="7451690" y="3631919"/>
            <a:ext cx="836130" cy="519299"/>
          </a:xfrm>
          <a:prstGeom prst="rect">
            <a:avLst/>
          </a:prstGeom>
          <a:noFill/>
          <a:ln>
            <a:noFill/>
          </a:ln>
        </p:spPr>
      </p:pic>
      <p:pic>
        <p:nvPicPr>
          <p:cNvPr id="183" name="Google Shape;183;p7"/>
          <p:cNvPicPr preferRelativeResize="0"/>
          <p:nvPr/>
        </p:nvPicPr>
        <p:blipFill rotWithShape="1">
          <a:blip r:embed="rId9">
            <a:alphaModFix/>
          </a:blip>
          <a:srcRect l="79925" t="25620" b="28668"/>
          <a:stretch/>
        </p:blipFill>
        <p:spPr>
          <a:xfrm>
            <a:off x="6810424" y="3182957"/>
            <a:ext cx="680548" cy="849299"/>
          </a:xfrm>
          <a:prstGeom prst="rect">
            <a:avLst/>
          </a:prstGeom>
          <a:noFill/>
          <a:ln>
            <a:noFill/>
          </a:ln>
        </p:spPr>
      </p:pic>
      <p:pic>
        <p:nvPicPr>
          <p:cNvPr id="184" name="Google Shape;184;p7"/>
          <p:cNvPicPr preferRelativeResize="0"/>
          <p:nvPr/>
        </p:nvPicPr>
        <p:blipFill rotWithShape="1">
          <a:blip r:embed="rId10">
            <a:alphaModFix/>
          </a:blip>
          <a:srcRect/>
          <a:stretch/>
        </p:blipFill>
        <p:spPr>
          <a:xfrm>
            <a:off x="6242180" y="1597191"/>
            <a:ext cx="1832955" cy="650400"/>
          </a:xfrm>
          <a:prstGeom prst="rect">
            <a:avLst/>
          </a:prstGeom>
          <a:noFill/>
          <a:ln>
            <a:noFill/>
          </a:ln>
        </p:spPr>
      </p:pic>
      <p:sp>
        <p:nvSpPr>
          <p:cNvPr id="185" name="Google Shape;185;p7"/>
          <p:cNvSpPr txBox="1"/>
          <p:nvPr/>
        </p:nvSpPr>
        <p:spPr>
          <a:xfrm>
            <a:off x="1394350" y="1694263"/>
            <a:ext cx="484783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To register to vote, head to </a:t>
            </a:r>
            <a:r>
              <a:rPr lang="en-GB" sz="1600" b="0" i="0" u="sng" strike="noStrike" cap="none">
                <a:solidFill>
                  <a:schemeClr val="accent5"/>
                </a:solidFill>
                <a:latin typeface="Arial"/>
                <a:ea typeface="Arial"/>
                <a:cs typeface="Arial"/>
                <a:sym typeface="Arial"/>
                <a:hlinkClick r:id="rId11">
                  <a:extLst>
                    <a:ext uri="{A12FA001-AC4F-418D-AE19-62706E023703}">
                      <ahyp:hlinkClr xmlns:ahyp="http://schemas.microsoft.com/office/drawing/2018/hyperlinkcolor" val="tx"/>
                    </a:ext>
                  </a:extLst>
                </a:hlinkClick>
              </a:rPr>
              <a:t>gov.uk/register-to-vote</a:t>
            </a:r>
            <a:endParaRPr sz="1600" b="0" i="0" u="none" strike="noStrike" cap="none">
              <a:solidFill>
                <a:schemeClr val="dk1"/>
              </a:solidFill>
              <a:latin typeface="Arial"/>
              <a:ea typeface="Arial"/>
              <a:cs typeface="Arial"/>
              <a:sym typeface="Arial"/>
            </a:endParaRPr>
          </a:p>
        </p:txBody>
      </p:sp>
      <p:sp>
        <p:nvSpPr>
          <p:cNvPr id="186" name="Google Shape;186;p7"/>
          <p:cNvSpPr txBox="1"/>
          <p:nvPr/>
        </p:nvSpPr>
        <p:spPr>
          <a:xfrm>
            <a:off x="1394350" y="2537063"/>
            <a:ext cx="45915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can vote in person, by post, or by proxy </a:t>
            </a:r>
            <a:endParaRPr sz="1600" b="0" i="0" u="none" strike="noStrike" cap="none">
              <a:solidFill>
                <a:schemeClr val="lt1"/>
              </a:solidFill>
              <a:latin typeface="Arial"/>
              <a:ea typeface="Arial"/>
              <a:cs typeface="Arial"/>
              <a:sym typeface="Arial"/>
            </a:endParaRPr>
          </a:p>
        </p:txBody>
      </p:sp>
      <p:sp>
        <p:nvSpPr>
          <p:cNvPr id="187" name="Google Shape;187;p7"/>
          <p:cNvSpPr txBox="1"/>
          <p:nvPr/>
        </p:nvSpPr>
        <p:spPr>
          <a:xfrm>
            <a:off x="1394350" y="3379875"/>
            <a:ext cx="5421600" cy="431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chemeClr val="dk1"/>
                </a:solidFill>
                <a:latin typeface="Arial"/>
                <a:ea typeface="Arial"/>
                <a:cs typeface="Arial"/>
                <a:sym typeface="Arial"/>
              </a:rPr>
              <a:t>You need an accepted form of photo ID to vote in person </a:t>
            </a:r>
            <a:endParaRPr sz="1600" b="0" i="0" u="none" strike="noStrike" cap="none">
              <a:solidFill>
                <a:schemeClr val="lt1"/>
              </a:solidFill>
              <a:latin typeface="Arial"/>
              <a:ea typeface="Arial"/>
              <a:cs typeface="Arial"/>
              <a:sym typeface="Arial"/>
            </a:endParaRPr>
          </a:p>
        </p:txBody>
      </p:sp>
      <p:grpSp>
        <p:nvGrpSpPr>
          <p:cNvPr id="188" name="Google Shape;188;p7"/>
          <p:cNvGrpSpPr/>
          <p:nvPr/>
        </p:nvGrpSpPr>
        <p:grpSpPr>
          <a:xfrm>
            <a:off x="509488" y="1517263"/>
            <a:ext cx="648600" cy="785100"/>
            <a:chOff x="509488" y="1477238"/>
            <a:chExt cx="648600" cy="785100"/>
          </a:xfrm>
        </p:grpSpPr>
        <p:sp>
          <p:nvSpPr>
            <p:cNvPr id="189" name="Google Shape;189;p7"/>
            <p:cNvSpPr txBox="1"/>
            <p:nvPr/>
          </p:nvSpPr>
          <p:spPr>
            <a:xfrm>
              <a:off x="599650" y="1477238"/>
              <a:ext cx="469215" cy="7851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0" name="Google Shape;190;p7"/>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1" name="Google Shape;191;p7"/>
          <p:cNvGrpSpPr/>
          <p:nvPr/>
        </p:nvGrpSpPr>
        <p:grpSpPr>
          <a:xfrm>
            <a:off x="522650" y="2327057"/>
            <a:ext cx="726984" cy="785100"/>
            <a:chOff x="1314588" y="2283982"/>
            <a:chExt cx="726984" cy="785100"/>
          </a:xfrm>
        </p:grpSpPr>
        <p:sp>
          <p:nvSpPr>
            <p:cNvPr id="192" name="Google Shape;192;p7"/>
            <p:cNvSpPr txBox="1"/>
            <p:nvPr/>
          </p:nvSpPr>
          <p:spPr>
            <a:xfrm>
              <a:off x="1420872" y="2283982"/>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193" name="Google Shape;193;p7"/>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7"/>
          <p:cNvGrpSpPr/>
          <p:nvPr/>
        </p:nvGrpSpPr>
        <p:grpSpPr>
          <a:xfrm>
            <a:off x="509488" y="3187400"/>
            <a:ext cx="710862" cy="785100"/>
            <a:chOff x="1751888" y="2430400"/>
            <a:chExt cx="710862" cy="785100"/>
          </a:xfrm>
        </p:grpSpPr>
        <p:sp>
          <p:nvSpPr>
            <p:cNvPr id="195" name="Google Shape;195;p7"/>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196" name="Google Shape;196;p7"/>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97" name="Google Shape;197;p7"/>
          <p:cNvSpPr/>
          <p:nvPr/>
        </p:nvSpPr>
        <p:spPr>
          <a:xfrm>
            <a:off x="457750" y="968800"/>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i="0" u="none" strike="noStrike" cap="none" dirty="0">
                <a:solidFill>
                  <a:schemeClr val="lt1"/>
                </a:solidFill>
                <a:latin typeface="Arial"/>
                <a:ea typeface="Arial"/>
                <a:cs typeface="Arial"/>
                <a:sym typeface="Arial"/>
              </a:rPr>
              <a:t>How</a:t>
            </a:r>
            <a:r>
              <a:rPr lang="en-GB" sz="2000" b="1" dirty="0">
                <a:solidFill>
                  <a:schemeClr val="lt1"/>
                </a:solidFill>
              </a:rPr>
              <a:t> does voting work?</a:t>
            </a:r>
            <a:endParaRPr lang="en-US" dirty="0">
              <a:solidFill>
                <a:schemeClr val="lt1"/>
              </a:solidFill>
            </a:endParaRPr>
          </a:p>
        </p:txBody>
      </p:sp>
    </p:spTree>
    <p:extLst>
      <p:ext uri="{BB962C8B-B14F-4D97-AF65-F5344CB8AC3E}">
        <p14:creationId xmlns:p14="http://schemas.microsoft.com/office/powerpoint/2010/main" val="750269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8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7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7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8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8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8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8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4"/>
        <p:cNvGrpSpPr/>
        <p:nvPr/>
      </p:nvGrpSpPr>
      <p:grpSpPr>
        <a:xfrm>
          <a:off x="0" y="0"/>
          <a:ext cx="0" cy="0"/>
          <a:chOff x="0" y="0"/>
          <a:chExt cx="0" cy="0"/>
        </a:xfrm>
      </p:grpSpPr>
      <p:pic>
        <p:nvPicPr>
          <p:cNvPr id="185" name="Google Shape;185;g2f37fa77a4f_0_12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86" name="Google Shape;186;g2f37fa77a4f_0_12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88" name="Google Shape;188;g2f37fa77a4f_0_12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89" name="Google Shape;189;g2f37fa77a4f_0_121"/>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90" name="Google Shape;190;g2f37fa77a4f_0_121"/>
          <p:cNvPicPr preferRelativeResize="0"/>
          <p:nvPr/>
        </p:nvPicPr>
        <p:blipFill rotWithShape="1">
          <a:blip r:embed="rId6">
            <a:alphaModFix/>
          </a:blip>
          <a:srcRect/>
          <a:stretch/>
        </p:blipFill>
        <p:spPr>
          <a:xfrm>
            <a:off x="2707105" y="2468237"/>
            <a:ext cx="3820125" cy="1355525"/>
          </a:xfrm>
          <a:prstGeom prst="rect">
            <a:avLst/>
          </a:prstGeom>
          <a:noFill/>
          <a:ln>
            <a:noFill/>
          </a:ln>
        </p:spPr>
      </p:pic>
      <p:sp>
        <p:nvSpPr>
          <p:cNvPr id="191" name="Google Shape;191;g2f37fa77a4f_0_121"/>
          <p:cNvSpPr txBox="1"/>
          <p:nvPr/>
        </p:nvSpPr>
        <p:spPr>
          <a:xfrm>
            <a:off x="1394350" y="1694263"/>
            <a:ext cx="6917724" cy="492412"/>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2000" b="0" i="0" u="none" strike="noStrike" cap="none">
                <a:solidFill>
                  <a:schemeClr val="dk1"/>
                </a:solidFill>
                <a:latin typeface="Arial"/>
                <a:ea typeface="Arial"/>
                <a:cs typeface="Arial"/>
                <a:sym typeface="Arial"/>
              </a:rPr>
              <a:t>To register to vote, head to </a:t>
            </a:r>
            <a:r>
              <a:rPr lang="en-GB" sz="20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gov.uk/register-to-vote</a:t>
            </a:r>
            <a:r>
              <a:rPr lang="en-GB" sz="2000" b="0" i="0" u="none" strike="noStrike" cap="none">
                <a:solidFill>
                  <a:schemeClr val="lt1"/>
                </a:solidFill>
                <a:latin typeface="Arial"/>
                <a:ea typeface="Arial"/>
                <a:cs typeface="Arial"/>
                <a:sym typeface="Arial"/>
              </a:rPr>
              <a:t> </a:t>
            </a:r>
            <a:endParaRPr sz="2000" b="0" i="0" u="none" strike="noStrike" cap="none">
              <a:solidFill>
                <a:schemeClr val="lt1"/>
              </a:solidFill>
              <a:latin typeface="Arial"/>
              <a:ea typeface="Arial"/>
              <a:cs typeface="Arial"/>
              <a:sym typeface="Arial"/>
            </a:endParaRPr>
          </a:p>
        </p:txBody>
      </p:sp>
      <p:grpSp>
        <p:nvGrpSpPr>
          <p:cNvPr id="192" name="Google Shape;192;g2f37fa77a4f_0_121"/>
          <p:cNvGrpSpPr/>
          <p:nvPr/>
        </p:nvGrpSpPr>
        <p:grpSpPr>
          <a:xfrm>
            <a:off x="509488" y="1562675"/>
            <a:ext cx="710862" cy="785100"/>
            <a:chOff x="509488" y="1522650"/>
            <a:chExt cx="710862" cy="785100"/>
          </a:xfrm>
        </p:grpSpPr>
        <p:sp>
          <p:nvSpPr>
            <p:cNvPr id="193" name="Google Shape;193;g2f37fa77a4f_0_121"/>
            <p:cNvSpPr txBox="1"/>
            <p:nvPr/>
          </p:nvSpPr>
          <p:spPr>
            <a:xfrm>
              <a:off x="599650" y="152265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1</a:t>
              </a:r>
              <a:endParaRPr sz="3900" b="1" i="0" u="none" strike="noStrike" cap="none">
                <a:solidFill>
                  <a:schemeClr val="dk1"/>
                </a:solidFill>
                <a:latin typeface="Arial"/>
                <a:ea typeface="Arial"/>
                <a:cs typeface="Arial"/>
                <a:sym typeface="Arial"/>
              </a:endParaRPr>
            </a:p>
          </p:txBody>
        </p:sp>
        <p:sp>
          <p:nvSpPr>
            <p:cNvPr id="194" name="Google Shape;194;g2f37fa77a4f_0_121"/>
            <p:cNvSpPr/>
            <p:nvPr/>
          </p:nvSpPr>
          <p:spPr>
            <a:xfrm>
              <a:off x="509488" y="15868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 name="Google Shape;195;g2f37fa77a4f_0_121">
            <a:extLst>
              <a:ext uri="{FF2B5EF4-FFF2-40B4-BE49-F238E27FC236}">
                <a16:creationId xmlns:a16="http://schemas.microsoft.com/office/drawing/2014/main" id="{A9A2A538-4907-8A3F-ABEC-345E2A8CC864}"/>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a:t>
            </a:r>
            <a:r>
              <a:rPr lang="en-GB" sz="2000" b="1">
                <a:solidFill>
                  <a:schemeClr val="lt1"/>
                </a:solidFill>
              </a:rPr>
              <a:t>vote</a:t>
            </a:r>
            <a:r>
              <a:rPr lang="en-GB" sz="2000" b="1" i="0" u="none" strike="noStrike" cap="none">
                <a:solidFill>
                  <a:schemeClr val="lt1"/>
                </a:solidFill>
                <a:latin typeface="Arial"/>
                <a:ea typeface="Arial"/>
                <a:cs typeface="Arial"/>
                <a:sym typeface="Arial"/>
              </a:rPr>
              <a:t>?</a:t>
            </a:r>
            <a:endParaRPr sz="1400" b="1" i="0" u="none" strike="noStrike" cap="none">
              <a:solidFill>
                <a:schemeClr val="lt1"/>
              </a:solidFill>
              <a:latin typeface="Montserrat"/>
              <a:ea typeface="Montserrat"/>
              <a:cs typeface="Montserrat"/>
              <a:sym typeface="Montserrat"/>
            </a:endParaRPr>
          </a:p>
        </p:txBody>
      </p:sp>
      <p:cxnSp>
        <p:nvCxnSpPr>
          <p:cNvPr id="5" name="Google Shape;237;g2f35b88d5e6_0_331">
            <a:extLst>
              <a:ext uri="{FF2B5EF4-FFF2-40B4-BE49-F238E27FC236}">
                <a16:creationId xmlns:a16="http://schemas.microsoft.com/office/drawing/2014/main" id="{058894CD-12C4-2F7C-9648-D95B0DA21298}"/>
              </a:ext>
            </a:extLst>
          </p:cNvPr>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3"/>
        <p:cNvGrpSpPr/>
        <p:nvPr/>
      </p:nvGrpSpPr>
      <p:grpSpPr>
        <a:xfrm>
          <a:off x="0" y="0"/>
          <a:ext cx="0" cy="0"/>
          <a:chOff x="0" y="0"/>
          <a:chExt cx="0" cy="0"/>
        </a:xfrm>
      </p:grpSpPr>
      <p:sp>
        <p:nvSpPr>
          <p:cNvPr id="234" name="Google Shape;234;g2f35b88d5e6_0_331"/>
          <p:cNvSpPr/>
          <p:nvPr/>
        </p:nvSpPr>
        <p:spPr>
          <a:xfrm>
            <a:off x="1284674" y="1138439"/>
            <a:ext cx="4758150" cy="686663"/>
          </a:xfrm>
          <a:prstGeom prst="roundRect">
            <a:avLst>
              <a:gd name="adj" fmla="val 16667"/>
            </a:avLst>
          </a:prstGeom>
          <a:noFill/>
          <a:ln>
            <a:noFill/>
          </a:ln>
        </p:spPr>
        <p:txBody>
          <a:bodyPr spcFirstLastPara="1" wrap="square" lIns="91425" tIns="91425" rIns="91425" bIns="91425" anchor="t" anchorCtr="0">
            <a:noAutofit/>
          </a:bodyPr>
          <a:lstStyle/>
          <a:p>
            <a:r>
              <a:rPr lang="en-GB" sz="2000">
                <a:solidFill>
                  <a:schemeClr val="dk1"/>
                </a:solidFill>
              </a:rPr>
              <a:t>You can vote in three different ways</a:t>
            </a:r>
            <a:endParaRPr lang="en-US" sz="2000">
              <a:solidFill>
                <a:schemeClr val="dk1"/>
              </a:solidFill>
            </a:endParaRPr>
          </a:p>
        </p:txBody>
      </p:sp>
      <p:pic>
        <p:nvPicPr>
          <p:cNvPr id="235" name="Google Shape;235;g2f35b88d5e6_0_33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36" name="Google Shape;236;g2f35b88d5e6_0_33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37" name="Google Shape;237;g2f35b88d5e6_0_331"/>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38" name="Google Shape;238;g2f35b88d5e6_0_33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39" name="Google Shape;239;g2f35b88d5e6_0_33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40" name="Google Shape;240;g2f35b88d5e6_0_331"/>
          <p:cNvSpPr txBox="1"/>
          <p:nvPr/>
        </p:nvSpPr>
        <p:spPr>
          <a:xfrm>
            <a:off x="1606812" y="1751013"/>
            <a:ext cx="2162400" cy="2400627"/>
          </a:xfrm>
          <a:prstGeom prst="rect">
            <a:avLst/>
          </a:prstGeom>
          <a:noFill/>
          <a:ln w="19050" cap="flat" cmpd="sng">
            <a:noFill/>
            <a:prstDash val="solid"/>
            <a:round/>
            <a:headEnd type="none" w="sm" len="sm"/>
            <a:tailEnd type="none" w="sm" len="sm"/>
          </a:ln>
        </p:spPr>
        <p:txBody>
          <a:bodyPr spcFirstLastPara="1" wrap="square" lIns="91425" tIns="91425" rIns="91425" bIns="91425" anchor="t" anchorCtr="0">
            <a:spAutoFit/>
          </a:bodyPr>
          <a:lstStyle/>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In person</a:t>
            </a:r>
            <a:endParaRPr lang="en-US" sz="2400" b="0" i="0" u="none" strike="noStrike" cap="none">
              <a:solidFill>
                <a:srgbClr val="363E42"/>
              </a:solidFill>
              <a:latin typeface="Arial"/>
              <a:ea typeface="Arial"/>
              <a:cs typeface="Arial"/>
            </a:endParaRPr>
          </a:p>
          <a:p>
            <a:pPr marR="0" lvl="0" algn="l" rtl="0">
              <a:lnSpc>
                <a:spcPct val="120000"/>
              </a:lnSpc>
              <a:spcBef>
                <a:spcPts val="0"/>
              </a:spcBef>
              <a:spcAft>
                <a:spcPts val="0"/>
              </a:spcAft>
              <a:buClr>
                <a:srgbClr val="000000"/>
              </a:buClr>
              <a:buSzPts val="2000"/>
            </a:pPr>
            <a:endParaRPr sz="2400" b="0" i="0" u="none" strike="noStrike" cap="none">
              <a:solidFill>
                <a:srgbClr val="0B0C0C"/>
              </a:solidFill>
              <a:highlight>
                <a:srgbClr val="FFFFFF"/>
              </a:highlight>
              <a:latin typeface="Arial"/>
              <a:ea typeface="Arial"/>
              <a:cs typeface="Arial"/>
            </a:endParaRPr>
          </a:p>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By post</a:t>
            </a:r>
            <a:endParaRPr sz="2400" b="0" i="0" u="none" strike="noStrike" cap="none">
              <a:solidFill>
                <a:srgbClr val="0B0C0C"/>
              </a:solidFill>
              <a:highlight>
                <a:srgbClr val="FFFFFF"/>
              </a:highlight>
              <a:latin typeface="Arial"/>
              <a:ea typeface="Arial"/>
              <a:cs typeface="Arial"/>
            </a:endParaRPr>
          </a:p>
          <a:p>
            <a:pPr marR="0" lvl="0" algn="l" rtl="0">
              <a:lnSpc>
                <a:spcPct val="120000"/>
              </a:lnSpc>
              <a:spcBef>
                <a:spcPts val="0"/>
              </a:spcBef>
              <a:spcAft>
                <a:spcPts val="0"/>
              </a:spcAft>
              <a:buClr>
                <a:srgbClr val="000000"/>
              </a:buClr>
              <a:buSzPts val="2000"/>
            </a:pPr>
            <a:endParaRPr sz="2400" b="0" i="0" u="none" strike="noStrike" cap="none">
              <a:solidFill>
                <a:srgbClr val="0B0C0C"/>
              </a:solidFill>
              <a:highlight>
                <a:srgbClr val="FFFFFF"/>
              </a:highlight>
              <a:latin typeface="Arial"/>
              <a:ea typeface="Arial"/>
              <a:cs typeface="Arial"/>
            </a:endParaRPr>
          </a:p>
          <a:p>
            <a:pPr marL="101600" marR="0" lvl="0" algn="l" rtl="0">
              <a:lnSpc>
                <a:spcPct val="120000"/>
              </a:lnSpc>
              <a:spcBef>
                <a:spcPts val="0"/>
              </a:spcBef>
              <a:spcAft>
                <a:spcPts val="0"/>
              </a:spcAft>
              <a:buClr>
                <a:srgbClr val="FB8500"/>
              </a:buClr>
              <a:buSzPts val="2000"/>
            </a:pPr>
            <a:r>
              <a:rPr lang="en-GB" sz="2400" b="1" i="0" u="none" strike="noStrike" cap="none">
                <a:solidFill>
                  <a:srgbClr val="0B0C0C"/>
                </a:solidFill>
                <a:highlight>
                  <a:schemeClr val="lt1"/>
                </a:highlight>
                <a:latin typeface="Arial"/>
                <a:ea typeface="Arial"/>
                <a:cs typeface="Arial"/>
                <a:sym typeface="Arial"/>
              </a:rPr>
              <a:t>By proxy</a:t>
            </a:r>
            <a:endParaRPr sz="2400" b="1" i="0" u="none" strike="noStrike" cap="none">
              <a:solidFill>
                <a:srgbClr val="363E42"/>
              </a:solidFill>
              <a:latin typeface="Arial"/>
              <a:ea typeface="Arial"/>
              <a:cs typeface="Arial"/>
            </a:endParaRPr>
          </a:p>
        </p:txBody>
      </p:sp>
      <p:pic>
        <p:nvPicPr>
          <p:cNvPr id="241" name="Google Shape;241;g2f35b88d5e6_0_331"/>
          <p:cNvPicPr preferRelativeResize="0"/>
          <p:nvPr/>
        </p:nvPicPr>
        <p:blipFill rotWithShape="1">
          <a:blip r:embed="rId6">
            <a:alphaModFix/>
          </a:blip>
          <a:srcRect l="31371" t="15553" r="33394" b="19642"/>
          <a:stretch/>
        </p:blipFill>
        <p:spPr>
          <a:xfrm>
            <a:off x="499588" y="1665463"/>
            <a:ext cx="740237" cy="915805"/>
          </a:xfrm>
          <a:prstGeom prst="rect">
            <a:avLst/>
          </a:prstGeom>
          <a:noFill/>
          <a:ln w="19050" cap="flat" cmpd="sng">
            <a:noFill/>
            <a:prstDash val="solid"/>
            <a:round/>
            <a:headEnd type="none" w="sm" len="sm"/>
            <a:tailEnd type="none" w="sm" len="sm"/>
          </a:ln>
        </p:spPr>
      </p:pic>
      <p:pic>
        <p:nvPicPr>
          <p:cNvPr id="242" name="Google Shape;242;g2f35b88d5e6_0_331"/>
          <p:cNvPicPr preferRelativeResize="0"/>
          <p:nvPr/>
        </p:nvPicPr>
        <p:blipFill rotWithShape="1">
          <a:blip r:embed="rId7">
            <a:alphaModFix/>
          </a:blip>
          <a:srcRect/>
          <a:stretch/>
        </p:blipFill>
        <p:spPr>
          <a:xfrm>
            <a:off x="452901" y="2588699"/>
            <a:ext cx="809799" cy="724074"/>
          </a:xfrm>
          <a:prstGeom prst="rect">
            <a:avLst/>
          </a:prstGeom>
          <a:noFill/>
          <a:ln w="19050" cap="flat" cmpd="sng">
            <a:noFill/>
            <a:prstDash val="solid"/>
            <a:round/>
            <a:headEnd type="none" w="sm" len="sm"/>
            <a:tailEnd type="none" w="sm" len="sm"/>
          </a:ln>
        </p:spPr>
      </p:pic>
      <p:pic>
        <p:nvPicPr>
          <p:cNvPr id="243" name="Google Shape;243;g2f35b88d5e6_0_331"/>
          <p:cNvPicPr preferRelativeResize="0"/>
          <p:nvPr/>
        </p:nvPicPr>
        <p:blipFill rotWithShape="1">
          <a:blip r:embed="rId8">
            <a:alphaModFix/>
          </a:blip>
          <a:srcRect/>
          <a:stretch/>
        </p:blipFill>
        <p:spPr>
          <a:xfrm>
            <a:off x="389600" y="3316616"/>
            <a:ext cx="903062" cy="807788"/>
          </a:xfrm>
          <a:prstGeom prst="rect">
            <a:avLst/>
          </a:prstGeom>
          <a:noFill/>
          <a:ln w="19050" cap="flat" cmpd="sng">
            <a:noFill/>
            <a:prstDash val="solid"/>
            <a:round/>
            <a:headEnd type="none" w="sm" len="sm"/>
            <a:tailEnd type="none" w="sm" len="sm"/>
          </a:ln>
        </p:spPr>
      </p:pic>
      <p:grpSp>
        <p:nvGrpSpPr>
          <p:cNvPr id="5" name="Google Shape;209;g2f59e509689_0_62">
            <a:extLst>
              <a:ext uri="{FF2B5EF4-FFF2-40B4-BE49-F238E27FC236}">
                <a16:creationId xmlns:a16="http://schemas.microsoft.com/office/drawing/2014/main" id="{23A5C756-C31D-A150-2F0D-D9BD63AA8B87}"/>
              </a:ext>
            </a:extLst>
          </p:cNvPr>
          <p:cNvGrpSpPr/>
          <p:nvPr/>
        </p:nvGrpSpPr>
        <p:grpSpPr>
          <a:xfrm>
            <a:off x="509500" y="1018062"/>
            <a:ext cx="736924" cy="785100"/>
            <a:chOff x="1314588" y="2284450"/>
            <a:chExt cx="736924" cy="785100"/>
          </a:xfrm>
        </p:grpSpPr>
        <p:sp>
          <p:nvSpPr>
            <p:cNvPr id="3" name="Google Shape;210;g2f59e509689_0_62">
              <a:extLst>
                <a:ext uri="{FF2B5EF4-FFF2-40B4-BE49-F238E27FC236}">
                  <a16:creationId xmlns:a16="http://schemas.microsoft.com/office/drawing/2014/main" id="{2CAE77A5-9BAF-F29B-D385-5ABBFDE2284A}"/>
                </a:ext>
              </a:extLst>
            </p:cNvPr>
            <p:cNvSpPr txBox="1"/>
            <p:nvPr/>
          </p:nvSpPr>
          <p:spPr>
            <a:xfrm>
              <a:off x="1430812" y="228445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2</a:t>
              </a:r>
              <a:endParaRPr sz="3900" b="1" i="0" u="none" strike="noStrike" cap="none">
                <a:solidFill>
                  <a:schemeClr val="dk1"/>
                </a:solidFill>
                <a:latin typeface="Arial"/>
                <a:ea typeface="Arial"/>
                <a:cs typeface="Arial"/>
                <a:sym typeface="Arial"/>
              </a:endParaRPr>
            </a:p>
          </p:txBody>
        </p:sp>
        <p:sp>
          <p:nvSpPr>
            <p:cNvPr id="4" name="Google Shape;211;g2f59e509689_0_62">
              <a:extLst>
                <a:ext uri="{FF2B5EF4-FFF2-40B4-BE49-F238E27FC236}">
                  <a16:creationId xmlns:a16="http://schemas.microsoft.com/office/drawing/2014/main" id="{D5840204-CEA0-2706-1F79-2BA91639DBBE}"/>
                </a:ext>
              </a:extLst>
            </p:cNvPr>
            <p:cNvSpPr/>
            <p:nvPr/>
          </p:nvSpPr>
          <p:spPr>
            <a:xfrm>
              <a:off x="1314588" y="238675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7" name="Google Shape;213;g2f59e509689_0_62">
            <a:extLst>
              <a:ext uri="{FF2B5EF4-FFF2-40B4-BE49-F238E27FC236}">
                <a16:creationId xmlns:a16="http://schemas.microsoft.com/office/drawing/2014/main" id="{C6A1ED54-805B-D8E5-DE8F-A219117477FB}"/>
              </a:ext>
            </a:extLst>
          </p:cNvPr>
          <p:cNvSpPr txBox="1"/>
          <p:nvPr/>
        </p:nvSpPr>
        <p:spPr>
          <a:xfrm>
            <a:off x="3492812" y="1752025"/>
            <a:ext cx="5358637" cy="923299"/>
          </a:xfrm>
          <a:prstGeom prst="rect">
            <a:avLst/>
          </a:prstGeom>
          <a:noFill/>
          <a:ln>
            <a:noFill/>
          </a:ln>
        </p:spPr>
        <p:txBody>
          <a:bodyPr spcFirstLastPara="1" wrap="square" lIns="91425" tIns="91425" rIns="91425" bIns="91425" anchor="t" anchorCtr="0">
            <a:spAutoFit/>
          </a:bodyPr>
          <a:lstStyle/>
          <a:p>
            <a:pPr>
              <a:buSzPts val="1400"/>
            </a:pPr>
            <a:r>
              <a:rPr lang="en-GB" sz="1600" dirty="0">
                <a:solidFill>
                  <a:schemeClr val="dk1"/>
                </a:solidFill>
              </a:rPr>
              <a:t>This means on</a:t>
            </a:r>
            <a:r>
              <a:rPr lang="en-GB" sz="1600" b="0" i="0" u="none" strike="noStrike" cap="none" dirty="0">
                <a:solidFill>
                  <a:schemeClr val="dk1"/>
                </a:solidFill>
                <a:latin typeface="Arial"/>
                <a:ea typeface="Arial"/>
                <a:cs typeface="Arial"/>
                <a:sym typeface="Arial"/>
              </a:rPr>
              <a:t> election (voting) day you go to your local polling station, show your photo Voter ID and vote</a:t>
            </a:r>
            <a:r>
              <a:rPr lang="en-GB" sz="1600" dirty="0">
                <a:solidFill>
                  <a:schemeClr val="dk1"/>
                </a:solidFill>
              </a:rPr>
              <a:t> for the person you choose</a:t>
            </a:r>
            <a:r>
              <a:rPr lang="en-GB" sz="1600" b="0" i="0" u="none" strike="noStrike" cap="none" dirty="0">
                <a:solidFill>
                  <a:schemeClr val="dk1"/>
                </a:solidFill>
                <a:latin typeface="Arial"/>
                <a:ea typeface="Arial"/>
                <a:cs typeface="Arial"/>
                <a:sym typeface="Arial"/>
              </a:rPr>
              <a:t>. </a:t>
            </a:r>
            <a:endParaRPr lang="en-US" sz="1600" b="0" i="0" u="none" strike="noStrike" cap="none" dirty="0">
              <a:solidFill>
                <a:schemeClr val="dk1"/>
              </a:solidFill>
              <a:latin typeface="Arial"/>
              <a:ea typeface="Arial"/>
              <a:cs typeface="Arial"/>
            </a:endParaRPr>
          </a:p>
        </p:txBody>
      </p:sp>
      <p:sp>
        <p:nvSpPr>
          <p:cNvPr id="9" name="Google Shape;214;g2f59e509689_0_62">
            <a:extLst>
              <a:ext uri="{FF2B5EF4-FFF2-40B4-BE49-F238E27FC236}">
                <a16:creationId xmlns:a16="http://schemas.microsoft.com/office/drawing/2014/main" id="{2259193A-91B3-019F-D483-DF0E325ED4BF}"/>
              </a:ext>
            </a:extLst>
          </p:cNvPr>
          <p:cNvSpPr txBox="1"/>
          <p:nvPr/>
        </p:nvSpPr>
        <p:spPr>
          <a:xfrm>
            <a:off x="3492812" y="2536500"/>
            <a:ext cx="5358637" cy="923299"/>
          </a:xfrm>
          <a:prstGeom prst="rect">
            <a:avLst/>
          </a:prstGeom>
          <a:noFill/>
          <a:ln>
            <a:noFill/>
          </a:ln>
        </p:spPr>
        <p:txBody>
          <a:bodyPr spcFirstLastPara="1" wrap="square" lIns="91425" tIns="91425" rIns="91425" bIns="91425" anchor="t" anchorCtr="0">
            <a:spAutoFit/>
          </a:bodyPr>
          <a:lstStyle/>
          <a:p>
            <a:pPr>
              <a:buSzPts val="1400"/>
            </a:pPr>
            <a:r>
              <a:rPr lang="en-GB" sz="1600" dirty="0">
                <a:solidFill>
                  <a:schemeClr val="dk1"/>
                </a:solidFill>
              </a:rPr>
              <a:t>This means before</a:t>
            </a:r>
            <a:r>
              <a:rPr lang="en-GB" sz="1600" b="0" i="0" u="none" strike="noStrike" cap="none" dirty="0">
                <a:solidFill>
                  <a:schemeClr val="dk1"/>
                </a:solidFill>
                <a:latin typeface="Arial"/>
                <a:ea typeface="Arial"/>
                <a:cs typeface="Arial"/>
                <a:sym typeface="Arial"/>
              </a:rPr>
              <a:t> election (voting) day you are sent papers to </a:t>
            </a:r>
            <a:r>
              <a:rPr lang="en-GB" sz="1600" dirty="0">
                <a:solidFill>
                  <a:schemeClr val="dk1"/>
                </a:solidFill>
              </a:rPr>
              <a:t>your </a:t>
            </a:r>
            <a:r>
              <a:rPr lang="en-GB" sz="1600" b="0" i="0" u="none" strike="noStrike" cap="none" dirty="0">
                <a:solidFill>
                  <a:schemeClr val="dk1"/>
                </a:solidFill>
                <a:latin typeface="Arial"/>
                <a:ea typeface="Arial"/>
                <a:cs typeface="Arial"/>
                <a:sym typeface="Arial"/>
              </a:rPr>
              <a:t>home. To vote, you must follow the instructions and post your </a:t>
            </a:r>
            <a:r>
              <a:rPr lang="en-GB" sz="1600" dirty="0">
                <a:solidFill>
                  <a:schemeClr val="dk1"/>
                </a:solidFill>
              </a:rPr>
              <a:t>papers</a:t>
            </a:r>
            <a:r>
              <a:rPr lang="en-GB" sz="1600" b="0" i="0" u="none" strike="noStrike" cap="none" dirty="0">
                <a:solidFill>
                  <a:schemeClr val="dk1"/>
                </a:solidFill>
                <a:latin typeface="Arial"/>
                <a:ea typeface="Arial"/>
                <a:cs typeface="Arial"/>
                <a:sym typeface="Arial"/>
              </a:rPr>
              <a:t> before the deadline. </a:t>
            </a:r>
            <a:endParaRPr sz="1600" b="0" i="0" u="none" strike="noStrike" cap="none" dirty="0">
              <a:solidFill>
                <a:schemeClr val="dk1"/>
              </a:solidFill>
              <a:latin typeface="Arial"/>
              <a:ea typeface="Arial"/>
              <a:cs typeface="Arial"/>
              <a:sym typeface="Arial"/>
            </a:endParaRPr>
          </a:p>
        </p:txBody>
      </p:sp>
      <p:sp>
        <p:nvSpPr>
          <p:cNvPr id="11" name="Google Shape;215;g2f59e509689_0_62">
            <a:extLst>
              <a:ext uri="{FF2B5EF4-FFF2-40B4-BE49-F238E27FC236}">
                <a16:creationId xmlns:a16="http://schemas.microsoft.com/office/drawing/2014/main" id="{1D293640-79FE-97EE-FA1B-A78487D1999D}"/>
              </a:ext>
            </a:extLst>
          </p:cNvPr>
          <p:cNvSpPr txBox="1"/>
          <p:nvPr/>
        </p:nvSpPr>
        <p:spPr>
          <a:xfrm>
            <a:off x="3492812" y="3454320"/>
            <a:ext cx="5493108" cy="923299"/>
          </a:xfrm>
          <a:prstGeom prst="rect">
            <a:avLst/>
          </a:prstGeom>
          <a:noFill/>
          <a:ln>
            <a:noFill/>
          </a:ln>
        </p:spPr>
        <p:txBody>
          <a:bodyPr spcFirstLastPara="1" wrap="square" lIns="91425" tIns="91425" rIns="91425" bIns="91425" anchor="t" anchorCtr="0">
            <a:spAutoFit/>
          </a:bodyPr>
          <a:lstStyle/>
          <a:p>
            <a:pPr>
              <a:buSzPts val="1400"/>
            </a:pPr>
            <a:r>
              <a:rPr lang="en-GB" sz="1600" dirty="0">
                <a:solidFill>
                  <a:schemeClr val="dk1"/>
                </a:solidFill>
              </a:rPr>
              <a:t>This means before</a:t>
            </a:r>
            <a:r>
              <a:rPr lang="en-GB" sz="1600" b="0" i="0" u="none" strike="noStrike" cap="none" dirty="0">
                <a:solidFill>
                  <a:schemeClr val="dk1"/>
                </a:solidFill>
                <a:latin typeface="Arial"/>
                <a:ea typeface="Arial"/>
                <a:cs typeface="Arial"/>
                <a:sym typeface="Arial"/>
              </a:rPr>
              <a:t> election (voting) day</a:t>
            </a:r>
            <a:r>
              <a:rPr lang="en-GB" sz="1600" dirty="0">
                <a:solidFill>
                  <a:schemeClr val="dk1"/>
                </a:solidFill>
              </a:rPr>
              <a:t>,</a:t>
            </a:r>
            <a:r>
              <a:rPr lang="en-GB" sz="1600" b="0" i="0" u="none" strike="noStrike" cap="none" dirty="0">
                <a:solidFill>
                  <a:schemeClr val="dk1"/>
                </a:solidFill>
                <a:latin typeface="Arial"/>
                <a:ea typeface="Arial"/>
                <a:cs typeface="Arial"/>
                <a:sym typeface="Arial"/>
              </a:rPr>
              <a:t> you have </a:t>
            </a:r>
            <a:r>
              <a:rPr lang="en-GB" sz="1600" dirty="0">
                <a:solidFill>
                  <a:schemeClr val="dk1"/>
                </a:solidFill>
              </a:rPr>
              <a:t>choose</a:t>
            </a:r>
            <a:r>
              <a:rPr lang="en-GB" sz="1600" b="0" i="0" u="none" strike="noStrike" cap="none" dirty="0">
                <a:solidFill>
                  <a:schemeClr val="dk1"/>
                </a:solidFill>
                <a:latin typeface="Arial"/>
                <a:ea typeface="Arial"/>
                <a:cs typeface="Arial"/>
                <a:sym typeface="Arial"/>
              </a:rPr>
              <a:t> someone</a:t>
            </a:r>
            <a:r>
              <a:rPr lang="en-GB" sz="1600" dirty="0">
                <a:solidFill>
                  <a:schemeClr val="dk1"/>
                </a:solidFill>
              </a:rPr>
              <a:t> you trust to vote for you because you cannot go yourself</a:t>
            </a:r>
            <a:r>
              <a:rPr lang="en-GB" sz="1600" b="0" i="0" u="none" strike="noStrike" cap="none" dirty="0">
                <a:solidFill>
                  <a:schemeClr val="dk1"/>
                </a:solidFill>
                <a:latin typeface="Arial"/>
                <a:ea typeface="Arial"/>
                <a:cs typeface="Arial"/>
                <a:sym typeface="Arial"/>
              </a:rPr>
              <a:t>. </a:t>
            </a:r>
            <a:r>
              <a:rPr lang="en-GB" sz="1600" dirty="0">
                <a:solidFill>
                  <a:schemeClr val="dk1"/>
                </a:solidFill>
              </a:rPr>
              <a:t>They will vote for the candidate you choose. </a:t>
            </a:r>
            <a:endParaRPr sz="1600" b="0" i="0" u="none" strike="noStrike" cap="none" dirty="0">
              <a:solidFill>
                <a:schemeClr val="dk1"/>
              </a:solidFill>
              <a:latin typeface="Arial"/>
              <a:ea typeface="Arial"/>
              <a:cs typeface="Arial"/>
              <a:sym typeface="Arial"/>
            </a:endParaRPr>
          </a:p>
        </p:txBody>
      </p:sp>
      <p:sp>
        <p:nvSpPr>
          <p:cNvPr id="13" name="Google Shape;195;g2f37fa77a4f_0_121">
            <a:extLst>
              <a:ext uri="{FF2B5EF4-FFF2-40B4-BE49-F238E27FC236}">
                <a16:creationId xmlns:a16="http://schemas.microsoft.com/office/drawing/2014/main" id="{36DE9818-CEA0-FE60-2C52-00C5707E0D5D}"/>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a:t>
            </a:r>
            <a:r>
              <a:rPr lang="en-GB" sz="2000" b="1">
                <a:solidFill>
                  <a:schemeClr val="lt1"/>
                </a:solidFill>
              </a:rPr>
              <a:t>vote</a:t>
            </a:r>
            <a:r>
              <a:rPr lang="en-GB" sz="2000" b="1" i="0" u="none" strike="noStrike" cap="none">
                <a:solidFill>
                  <a:schemeClr val="lt1"/>
                </a:solidFill>
                <a:latin typeface="Arial"/>
                <a:ea typeface="Arial"/>
                <a:cs typeface="Arial"/>
                <a:sym typeface="Arial"/>
              </a:rPr>
              <a:t>?</a:t>
            </a:r>
            <a:endParaRPr sz="1400" b="1" i="0" u="none" strike="noStrike" cap="none">
              <a:solidFill>
                <a:schemeClr val="lt1"/>
              </a:solidFill>
              <a:latin typeface="Montserrat"/>
              <a:ea typeface="Montserrat"/>
              <a:cs typeface="Montserrat"/>
              <a:sym typeface="Montserrat"/>
            </a:endParaRPr>
          </a:p>
        </p:txBody>
      </p:sp>
    </p:spTree>
    <p:extLst>
      <p:ext uri="{BB962C8B-B14F-4D97-AF65-F5344CB8AC3E}">
        <p14:creationId xmlns:p14="http://schemas.microsoft.com/office/powerpoint/2010/main" val="24396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40">
                                            <p:txEl>
                                              <p:pRg st="2" end="2"/>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240">
                                            <p:txEl>
                                              <p:pRg st="4" end="4"/>
                                            </p:txEl>
                                          </p:spTgt>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 grpId="0" build="p"/>
      <p:bldP spid="7" grpId="0"/>
      <p:bldP spid="9" grpId="0"/>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9"/>
        <p:cNvGrpSpPr/>
        <p:nvPr/>
      </p:nvGrpSpPr>
      <p:grpSpPr>
        <a:xfrm>
          <a:off x="0" y="0"/>
          <a:ext cx="0" cy="0"/>
          <a:chOff x="0" y="0"/>
          <a:chExt cx="0" cy="0"/>
        </a:xfrm>
      </p:grpSpPr>
      <p:pic>
        <p:nvPicPr>
          <p:cNvPr id="220" name="Google Shape;220;g2f37fa77a4f_0_15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21" name="Google Shape;221;g2f37fa77a4f_0_15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23" name="Google Shape;223;g2f37fa77a4f_0_15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24" name="Google Shape;224;g2f37fa77a4f_0_153"/>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225" name="Google Shape;225;g2f37fa77a4f_0_153"/>
          <p:cNvPicPr preferRelativeResize="0"/>
          <p:nvPr/>
        </p:nvPicPr>
        <p:blipFill rotWithShape="1">
          <a:blip r:embed="rId6">
            <a:alphaModFix/>
          </a:blip>
          <a:srcRect r="72562" b="67262"/>
          <a:stretch/>
        </p:blipFill>
        <p:spPr>
          <a:xfrm>
            <a:off x="2705078" y="2347438"/>
            <a:ext cx="1871345" cy="1173816"/>
          </a:xfrm>
          <a:prstGeom prst="rect">
            <a:avLst/>
          </a:prstGeom>
          <a:noFill/>
          <a:ln>
            <a:noFill/>
          </a:ln>
        </p:spPr>
      </p:pic>
      <p:pic>
        <p:nvPicPr>
          <p:cNvPr id="226" name="Google Shape;226;g2f37fa77a4f_0_153"/>
          <p:cNvPicPr preferRelativeResize="0"/>
          <p:nvPr/>
        </p:nvPicPr>
        <p:blipFill rotWithShape="1">
          <a:blip r:embed="rId6">
            <a:alphaModFix/>
          </a:blip>
          <a:srcRect l="28239" t="46566" r="45728" b="24222"/>
          <a:stretch/>
        </p:blipFill>
        <p:spPr>
          <a:xfrm>
            <a:off x="6921701" y="2370615"/>
            <a:ext cx="1536143" cy="907495"/>
          </a:xfrm>
          <a:prstGeom prst="rect">
            <a:avLst/>
          </a:prstGeom>
          <a:noFill/>
          <a:ln>
            <a:noFill/>
          </a:ln>
        </p:spPr>
      </p:pic>
      <p:pic>
        <p:nvPicPr>
          <p:cNvPr id="227" name="Google Shape;227;g2f37fa77a4f_0_153"/>
          <p:cNvPicPr preferRelativeResize="0"/>
          <p:nvPr/>
        </p:nvPicPr>
        <p:blipFill rotWithShape="1">
          <a:blip r:embed="rId6">
            <a:alphaModFix/>
          </a:blip>
          <a:srcRect l="80428" t="23908" r="-371" b="29651"/>
          <a:stretch>
            <a:fillRect/>
          </a:stretch>
        </p:blipFill>
        <p:spPr>
          <a:xfrm>
            <a:off x="5271154" y="2035299"/>
            <a:ext cx="1221659" cy="1496991"/>
          </a:xfrm>
          <a:prstGeom prst="rect">
            <a:avLst/>
          </a:prstGeom>
          <a:noFill/>
          <a:ln>
            <a:noFill/>
          </a:ln>
        </p:spPr>
      </p:pic>
      <p:sp>
        <p:nvSpPr>
          <p:cNvPr id="228" name="Google Shape;228;g2f37fa77a4f_0_153"/>
          <p:cNvSpPr txBox="1"/>
          <p:nvPr/>
        </p:nvSpPr>
        <p:spPr>
          <a:xfrm>
            <a:off x="2352209" y="3481540"/>
            <a:ext cx="2370895" cy="84186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UK, Channel Islands or EEA </a:t>
            </a:r>
            <a:r>
              <a:rPr lang="en-GB" sz="1600" b="1" i="0" u="none" strike="noStrike" cap="none">
                <a:solidFill>
                  <a:schemeClr val="dk1"/>
                </a:solidFill>
                <a:latin typeface="Arial"/>
                <a:ea typeface="Arial"/>
                <a:cs typeface="Arial"/>
                <a:sym typeface="Arial"/>
              </a:rPr>
              <a:t>driving licence </a:t>
            </a:r>
            <a:endParaRPr lang="en-US" sz="1600" b="1" i="0" u="none" strike="noStrike" cap="none">
              <a:solidFill>
                <a:schemeClr val="dk1"/>
              </a:solidFill>
              <a:latin typeface="Arial"/>
              <a:ea typeface="Arial"/>
              <a:cs typeface="Arial"/>
            </a:endParaRPr>
          </a:p>
        </p:txBody>
      </p:sp>
      <p:sp>
        <p:nvSpPr>
          <p:cNvPr id="229" name="Google Shape;229;g2f37fa77a4f_0_153"/>
          <p:cNvSpPr txBox="1"/>
          <p:nvPr/>
        </p:nvSpPr>
        <p:spPr>
          <a:xfrm>
            <a:off x="750577" y="2565385"/>
            <a:ext cx="1620733" cy="973456"/>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These include:</a:t>
            </a:r>
            <a:endParaRPr lang="en-GB" sz="1600" b="0" i="0" u="none" strike="noStrike" cap="none">
              <a:solidFill>
                <a:schemeClr val="dk1"/>
              </a:solidFill>
              <a:latin typeface="Arial"/>
              <a:ea typeface="Arial"/>
              <a:cs typeface="Arial"/>
            </a:endParaRPr>
          </a:p>
        </p:txBody>
      </p:sp>
      <p:sp>
        <p:nvSpPr>
          <p:cNvPr id="230" name="Google Shape;230;g2f37fa77a4f_0_153"/>
          <p:cNvSpPr txBox="1"/>
          <p:nvPr/>
        </p:nvSpPr>
        <p:spPr>
          <a:xfrm>
            <a:off x="4718161" y="3530608"/>
            <a:ext cx="2361528" cy="60763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UK, </a:t>
            </a:r>
            <a:r>
              <a:rPr lang="en-GB" sz="1600">
                <a:solidFill>
                  <a:schemeClr val="dk1"/>
                </a:solidFill>
              </a:rPr>
              <a:t>Commonwealth</a:t>
            </a:r>
            <a:r>
              <a:rPr lang="en-GB" sz="1600" b="0" i="0" u="none" strike="noStrike" cap="none">
                <a:solidFill>
                  <a:schemeClr val="dk1"/>
                </a:solidFill>
                <a:latin typeface="Arial"/>
                <a:ea typeface="Arial"/>
                <a:cs typeface="Arial"/>
                <a:sym typeface="Arial"/>
              </a:rPr>
              <a:t> </a:t>
            </a:r>
            <a:endParaRPr sz="16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GB" sz="1600" b="0" i="0" u="none" strike="noStrike" cap="none">
                <a:solidFill>
                  <a:schemeClr val="dk1"/>
                </a:solidFill>
                <a:latin typeface="Arial"/>
                <a:ea typeface="Arial"/>
                <a:cs typeface="Arial"/>
                <a:sym typeface="Arial"/>
              </a:rPr>
              <a:t>or EEA </a:t>
            </a:r>
            <a:r>
              <a:rPr lang="en-GB" sz="1600" b="1" i="0" u="none" strike="noStrike" cap="none">
                <a:solidFill>
                  <a:schemeClr val="dk1"/>
                </a:solidFill>
                <a:latin typeface="Arial"/>
                <a:ea typeface="Arial"/>
                <a:cs typeface="Arial"/>
                <a:sym typeface="Arial"/>
              </a:rPr>
              <a:t>passport</a:t>
            </a:r>
            <a:endParaRPr sz="1600" b="1" i="0" u="none" strike="noStrike" cap="none">
              <a:solidFill>
                <a:schemeClr val="dk1"/>
              </a:solidFill>
              <a:latin typeface="Arial"/>
              <a:ea typeface="Arial"/>
              <a:cs typeface="Arial"/>
            </a:endParaRPr>
          </a:p>
        </p:txBody>
      </p:sp>
      <p:sp>
        <p:nvSpPr>
          <p:cNvPr id="231" name="Google Shape;231;g2f37fa77a4f_0_153"/>
          <p:cNvSpPr txBox="1"/>
          <p:nvPr/>
        </p:nvSpPr>
        <p:spPr>
          <a:xfrm>
            <a:off x="6813140" y="3483763"/>
            <a:ext cx="1910118" cy="410893"/>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900"/>
              <a:buFont typeface="Arial"/>
              <a:buNone/>
            </a:pPr>
            <a:r>
              <a:rPr lang="en-GB" sz="1600" b="1" i="0" u="none" strike="noStrike" cap="none">
                <a:solidFill>
                  <a:schemeClr val="dk1"/>
                </a:solidFill>
                <a:latin typeface="Arial"/>
                <a:ea typeface="Arial"/>
                <a:cs typeface="Arial"/>
                <a:sym typeface="Arial"/>
              </a:rPr>
              <a:t>Blue Badge</a:t>
            </a:r>
            <a:r>
              <a:rPr lang="en-GB" sz="1600" b="0" i="0" u="none" strike="noStrike" cap="none">
                <a:solidFill>
                  <a:schemeClr val="dk1"/>
                </a:solidFill>
                <a:latin typeface="Arial"/>
                <a:ea typeface="Arial"/>
                <a:cs typeface="Arial"/>
                <a:sym typeface="Arial"/>
              </a:rPr>
              <a:t> scheme card</a:t>
            </a:r>
            <a:endParaRPr sz="1600" b="0" i="0" u="none" strike="noStrike" cap="none">
              <a:solidFill>
                <a:schemeClr val="dk1"/>
              </a:solidFill>
              <a:latin typeface="Arial"/>
              <a:ea typeface="Arial"/>
              <a:cs typeface="Arial"/>
              <a:sym typeface="Arial"/>
            </a:endParaRPr>
          </a:p>
        </p:txBody>
      </p:sp>
      <p:sp>
        <p:nvSpPr>
          <p:cNvPr id="232" name="Google Shape;232;g2f37fa77a4f_0_153"/>
          <p:cNvSpPr txBox="1"/>
          <p:nvPr/>
        </p:nvSpPr>
        <p:spPr>
          <a:xfrm>
            <a:off x="1506386" y="1621842"/>
            <a:ext cx="7173575" cy="492412"/>
          </a:xfrm>
          <a:prstGeom prst="rect">
            <a:avLst/>
          </a:prstGeom>
          <a:noFill/>
          <a:ln>
            <a:noFill/>
          </a:ln>
        </p:spPr>
        <p:txBody>
          <a:bodyPr spcFirstLastPara="1" wrap="square" lIns="91425" tIns="91425" rIns="91425" bIns="91425" anchor="t" anchorCtr="0">
            <a:spAutoFit/>
          </a:bodyPr>
          <a:lstStyle/>
          <a:p>
            <a:pPr>
              <a:buSzPts val="1600"/>
            </a:pPr>
            <a:r>
              <a:rPr lang="en-GB" sz="2000" b="0" i="0" u="none" strike="noStrike" cap="none">
                <a:solidFill>
                  <a:schemeClr val="dk1"/>
                </a:solidFill>
                <a:latin typeface="Arial"/>
                <a:ea typeface="Arial"/>
                <a:cs typeface="Arial"/>
                <a:sym typeface="Arial"/>
              </a:rPr>
              <a:t>You need an accepted form of ID to vote in person</a:t>
            </a:r>
            <a:r>
              <a:rPr lang="en-GB" sz="2000">
                <a:solidFill>
                  <a:schemeClr val="dk1"/>
                </a:solidFill>
              </a:rPr>
              <a:t>. </a:t>
            </a:r>
            <a:endParaRPr sz="2000" b="0" i="0" u="none" strike="noStrike" cap="none">
              <a:solidFill>
                <a:schemeClr val="lt1"/>
              </a:solidFill>
              <a:latin typeface="Arial"/>
              <a:ea typeface="Arial"/>
              <a:cs typeface="Arial"/>
              <a:sym typeface="Arial"/>
            </a:endParaRPr>
          </a:p>
        </p:txBody>
      </p:sp>
      <p:grpSp>
        <p:nvGrpSpPr>
          <p:cNvPr id="233" name="Google Shape;233;g2f37fa77a4f_0_153"/>
          <p:cNvGrpSpPr/>
          <p:nvPr/>
        </p:nvGrpSpPr>
        <p:grpSpPr>
          <a:xfrm>
            <a:off x="677737" y="1429367"/>
            <a:ext cx="710862" cy="785100"/>
            <a:chOff x="1751888" y="2430400"/>
            <a:chExt cx="710862" cy="785100"/>
          </a:xfrm>
        </p:grpSpPr>
        <p:sp>
          <p:nvSpPr>
            <p:cNvPr id="234" name="Google Shape;234;g2f37fa77a4f_0_153"/>
            <p:cNvSpPr txBox="1"/>
            <p:nvPr/>
          </p:nvSpPr>
          <p:spPr>
            <a:xfrm>
              <a:off x="1842050" y="2430400"/>
              <a:ext cx="620700" cy="785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900"/>
                <a:buFont typeface="Arial"/>
                <a:buNone/>
              </a:pPr>
              <a:r>
                <a:rPr lang="en-GB" sz="3900" b="1" i="0" u="none" strike="noStrike" cap="none">
                  <a:solidFill>
                    <a:schemeClr val="dk1"/>
                  </a:solidFill>
                  <a:latin typeface="Arial"/>
                  <a:ea typeface="Arial"/>
                  <a:cs typeface="Arial"/>
                  <a:sym typeface="Arial"/>
                </a:rPr>
                <a:t>3</a:t>
              </a:r>
              <a:endParaRPr sz="3900" b="1" i="0" u="none" strike="noStrike" cap="none">
                <a:solidFill>
                  <a:schemeClr val="dk1"/>
                </a:solidFill>
                <a:latin typeface="Arial"/>
                <a:ea typeface="Arial"/>
                <a:cs typeface="Arial"/>
                <a:sym typeface="Arial"/>
              </a:endParaRPr>
            </a:p>
          </p:txBody>
        </p:sp>
        <p:sp>
          <p:nvSpPr>
            <p:cNvPr id="235" name="Google Shape;235;g2f37fa77a4f_0_153"/>
            <p:cNvSpPr/>
            <p:nvPr/>
          </p:nvSpPr>
          <p:spPr>
            <a:xfrm>
              <a:off x="1751888" y="2532700"/>
              <a:ext cx="648600" cy="5805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 name="Google Shape;195;g2f37fa77a4f_0_121">
            <a:extLst>
              <a:ext uri="{FF2B5EF4-FFF2-40B4-BE49-F238E27FC236}">
                <a16:creationId xmlns:a16="http://schemas.microsoft.com/office/drawing/2014/main" id="{3F4DB714-5AAF-0312-7303-9ABBAA5384D7}"/>
              </a:ext>
            </a:extLst>
          </p:cNvPr>
          <p:cNvSpPr/>
          <p:nvPr/>
        </p:nvSpPr>
        <p:spPr>
          <a:xfrm>
            <a:off x="452988" y="678287"/>
            <a:ext cx="8208900" cy="4311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chemeClr val="lt1"/>
                </a:solidFill>
                <a:latin typeface="Arial"/>
                <a:ea typeface="Arial"/>
                <a:cs typeface="Arial"/>
                <a:sym typeface="Arial"/>
              </a:rPr>
              <a:t>How can you </a:t>
            </a:r>
            <a:r>
              <a:rPr lang="en-GB" sz="2000" b="1">
                <a:solidFill>
                  <a:schemeClr val="lt1"/>
                </a:solidFill>
              </a:rPr>
              <a:t>vote</a:t>
            </a:r>
            <a:r>
              <a:rPr lang="en-GB" sz="2000" b="1" i="0" u="none" strike="noStrike" cap="none">
                <a:solidFill>
                  <a:schemeClr val="lt1"/>
                </a:solidFill>
                <a:latin typeface="Arial"/>
                <a:ea typeface="Arial"/>
                <a:cs typeface="Arial"/>
                <a:sym typeface="Arial"/>
              </a:rPr>
              <a:t>?</a:t>
            </a:r>
            <a:endParaRPr sz="1400" b="1" i="0" u="none" strike="noStrike" cap="none">
              <a:solidFill>
                <a:schemeClr val="lt1"/>
              </a:solidFill>
              <a:latin typeface="Montserrat"/>
              <a:ea typeface="Montserrat"/>
              <a:cs typeface="Montserrat"/>
              <a:sym typeface="Montserrat"/>
            </a:endParaRPr>
          </a:p>
        </p:txBody>
      </p:sp>
      <p:cxnSp>
        <p:nvCxnSpPr>
          <p:cNvPr id="5" name="Google Shape;237;g2f35b88d5e6_0_331">
            <a:extLst>
              <a:ext uri="{FF2B5EF4-FFF2-40B4-BE49-F238E27FC236}">
                <a16:creationId xmlns:a16="http://schemas.microsoft.com/office/drawing/2014/main" id="{7F753583-E41C-6025-EFA9-5900D05543AE}"/>
              </a:ext>
            </a:extLst>
          </p:cNvPr>
          <p:cNvCxnSpPr/>
          <p:nvPr/>
        </p:nvCxnSpPr>
        <p:spPr>
          <a:xfrm rot="10800000" flipH="1">
            <a:off x="424850" y="619425"/>
            <a:ext cx="8208900" cy="23700"/>
          </a:xfrm>
          <a:prstGeom prst="straightConnector1">
            <a:avLst/>
          </a:prstGeom>
          <a:noFill/>
          <a:ln w="9525" cap="flat" cmpd="sng">
            <a:solidFill>
              <a:schemeClr val="dk2"/>
            </a:solidFill>
            <a:prstDash val="solid"/>
            <a:round/>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2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3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 grpId="0"/>
      <p:bldP spid="229" grpId="0"/>
      <p:bldP spid="230" grpId="0"/>
      <p:bldP spid="231"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8"/>
        <p:cNvGrpSpPr/>
        <p:nvPr/>
      </p:nvGrpSpPr>
      <p:grpSpPr>
        <a:xfrm>
          <a:off x="0" y="0"/>
          <a:ext cx="0" cy="0"/>
          <a:chOff x="0" y="0"/>
          <a:chExt cx="0" cy="0"/>
        </a:xfrm>
      </p:grpSpPr>
      <p:sp>
        <p:nvSpPr>
          <p:cNvPr id="209" name="Google Shape;209;g2f35b88d5e6_0_302"/>
          <p:cNvSpPr/>
          <p:nvPr/>
        </p:nvSpPr>
        <p:spPr>
          <a:xfrm>
            <a:off x="3323362" y="990569"/>
            <a:ext cx="2731800" cy="7665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2200"/>
              <a:buFont typeface="Arial"/>
              <a:buNone/>
            </a:pPr>
            <a:r>
              <a:rPr lang="en-GB" sz="2200" b="1" i="0" u="none" strike="noStrike" cap="none" dirty="0">
                <a:solidFill>
                  <a:srgbClr val="363E42"/>
                </a:solidFill>
                <a:latin typeface="Arial"/>
                <a:ea typeface="Arial"/>
                <a:cs typeface="Arial"/>
                <a:sym typeface="Arial"/>
              </a:rPr>
              <a:t>  </a:t>
            </a:r>
            <a:r>
              <a:rPr lang="en-GB" sz="2200" b="1" i="0" u="none" strike="noStrike" cap="none">
                <a:solidFill>
                  <a:schemeClr val="dk1"/>
                </a:solidFill>
                <a:latin typeface="Arial"/>
                <a:ea typeface="Arial"/>
                <a:cs typeface="Arial"/>
                <a:sym typeface="Arial"/>
              </a:rPr>
              <a:t>Time to register!</a:t>
            </a:r>
            <a:endParaRPr lang="en-GB" sz="2200" b="1" i="0" u="none" strike="noStrike" cap="none" dirty="0">
              <a:solidFill>
                <a:schemeClr val="dk1"/>
              </a:solidFill>
              <a:ea typeface="Montserrat"/>
            </a:endParaRPr>
          </a:p>
        </p:txBody>
      </p:sp>
      <p:pic>
        <p:nvPicPr>
          <p:cNvPr id="210" name="Google Shape;210;g2f35b88d5e6_0_30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11" name="Google Shape;211;g2f35b88d5e6_0_30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12" name="Google Shape;212;g2f35b88d5e6_0_30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13" name="Google Shape;213;g2f35b88d5e6_0_30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14" name="Google Shape;214;g2f35b88d5e6_0_30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15" name="Google Shape;215;g2f35b88d5e6_0_302"/>
          <p:cNvSpPr txBox="1"/>
          <p:nvPr/>
        </p:nvSpPr>
        <p:spPr>
          <a:xfrm>
            <a:off x="641708" y="2068550"/>
            <a:ext cx="2825218" cy="1986615"/>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20000"/>
              </a:lnSpc>
              <a:spcBef>
                <a:spcPts val="0"/>
              </a:spcBef>
              <a:spcAft>
                <a:spcPts val="0"/>
              </a:spcAft>
              <a:buClr>
                <a:schemeClr val="dk1"/>
              </a:buClr>
              <a:buSzPts val="1540"/>
              <a:buFont typeface="Arial"/>
              <a:buNone/>
            </a:pPr>
            <a:r>
              <a:rPr lang="en-GB" sz="1500" b="1" i="0" u="none" strike="noStrike" cap="none">
                <a:solidFill>
                  <a:schemeClr val="dk1"/>
                </a:solidFill>
                <a:latin typeface="Arial"/>
                <a:ea typeface="Arial"/>
                <a:cs typeface="Arial"/>
                <a:sym typeface="Arial"/>
              </a:rPr>
              <a:t>                 STEP 1:</a:t>
            </a:r>
            <a:endParaRPr sz="1500" b="1" i="0" u="none" strike="noStrike" cap="none">
              <a:solidFill>
                <a:schemeClr val="dk1"/>
              </a:solidFill>
              <a:latin typeface="Arial"/>
              <a:ea typeface="Arial"/>
              <a:cs typeface="Arial"/>
              <a:sym typeface="Arial"/>
            </a:endParaRPr>
          </a:p>
          <a:p>
            <a:pPr>
              <a:lnSpc>
                <a:spcPct val="120000"/>
              </a:lnSpc>
              <a:buClr>
                <a:schemeClr val="dk1"/>
              </a:buClr>
              <a:buSzPts val="1540"/>
            </a:pPr>
            <a:r>
              <a:rPr lang="en-GB" sz="1500">
                <a:solidFill>
                  <a:schemeClr val="dk1"/>
                </a:solidFill>
              </a:rPr>
              <a:t>Scan the code or go</a:t>
            </a:r>
            <a:r>
              <a:rPr lang="en-GB" sz="1500" b="0" i="0" u="none" strike="noStrike" cap="none">
                <a:solidFill>
                  <a:schemeClr val="dk1"/>
                </a:solidFill>
                <a:latin typeface="Arial"/>
                <a:ea typeface="Arial"/>
                <a:cs typeface="Arial"/>
                <a:sym typeface="Arial"/>
              </a:rPr>
              <a:t> to </a:t>
            </a:r>
            <a:r>
              <a:rPr lang="en-GB" sz="1500" b="1" i="0" u="sng" strike="noStrike" cap="none" dirty="0">
                <a:solidFill>
                  <a:schemeClr val="accent1"/>
                </a:solidFill>
                <a:latin typeface="Arial"/>
                <a:ea typeface="Arial"/>
                <a:cs typeface="Arial"/>
                <a:sym typeface="Arial"/>
                <a:hlinkClick r:id="rId6">
                  <a:extLst>
                    <a:ext uri="{A12FA001-AC4F-418D-AE19-62706E023703}">
                      <ahyp:hlinkClr xmlns:ahyp="http://schemas.microsoft.com/office/drawing/2018/hyperlinkcolor" val="tx"/>
                    </a:ext>
                  </a:extLst>
                </a:hlinkClick>
              </a:rPr>
              <a:t>www.gov.uk/register-to-vote</a:t>
            </a:r>
            <a:endParaRPr lang="en-GB" sz="1500" b="1" i="0" u="sng" strike="noStrike" cap="none" dirty="0">
              <a:solidFill>
                <a:schemeClr val="accent1"/>
              </a:solidFill>
              <a:latin typeface="Arial"/>
              <a:ea typeface="Arial"/>
              <a:cs typeface="Arial"/>
              <a:hlinkClick r:id="rId6">
                <a:extLst>
                  <a:ext uri="{A12FA001-AC4F-418D-AE19-62706E023703}">
                    <ahyp:hlinkClr xmlns:ahyp="http://schemas.microsoft.com/office/drawing/2018/hyperlinkcolor" val="tx"/>
                  </a:ext>
                </a:extLst>
              </a:hlinkClick>
            </a:endParaRPr>
          </a:p>
          <a:p>
            <a:pPr>
              <a:lnSpc>
                <a:spcPct val="120000"/>
              </a:lnSpc>
              <a:buSzPts val="1540"/>
            </a:pPr>
            <a:r>
              <a:rPr lang="en-GB" sz="1500" dirty="0">
                <a:solidFill>
                  <a:schemeClr val="dk1"/>
                </a:solidFill>
              </a:rPr>
              <a:t>(Don't worry if you don't have your National Insurance </a:t>
            </a:r>
            <a:r>
              <a:rPr lang="en-GB" sz="1500">
                <a:solidFill>
                  <a:schemeClr val="dk1"/>
                </a:solidFill>
              </a:rPr>
              <a:t>number)</a:t>
            </a:r>
            <a:r>
              <a:rPr lang="en-GB" sz="1500" dirty="0">
                <a:solidFill>
                  <a:schemeClr val="dk1"/>
                </a:solidFill>
              </a:rPr>
              <a:t> </a:t>
            </a:r>
          </a:p>
        </p:txBody>
      </p:sp>
      <p:pic>
        <p:nvPicPr>
          <p:cNvPr id="216" name="Google Shape;216;g2f35b88d5e6_0_302"/>
          <p:cNvPicPr preferRelativeResize="0"/>
          <p:nvPr/>
        </p:nvPicPr>
        <p:blipFill rotWithShape="1">
          <a:blip r:embed="rId7">
            <a:alphaModFix/>
          </a:blip>
          <a:srcRect/>
          <a:stretch/>
        </p:blipFill>
        <p:spPr>
          <a:xfrm>
            <a:off x="5437719" y="2067882"/>
            <a:ext cx="3177192" cy="1967156"/>
          </a:xfrm>
          <a:prstGeom prst="rect">
            <a:avLst/>
          </a:prstGeom>
          <a:noFill/>
          <a:ln w="19050" cap="flat" cmpd="sng">
            <a:solidFill>
              <a:srgbClr val="000000"/>
            </a:solidFill>
            <a:prstDash val="solid"/>
            <a:round/>
            <a:headEnd type="none" w="sm" len="sm"/>
            <a:tailEnd type="none" w="sm" len="sm"/>
          </a:ln>
        </p:spPr>
      </p:pic>
      <p:sp>
        <p:nvSpPr>
          <p:cNvPr id="217" name="Google Shape;217;g2f35b88d5e6_0_302"/>
          <p:cNvSpPr txBox="1"/>
          <p:nvPr/>
        </p:nvSpPr>
        <p:spPr>
          <a:xfrm>
            <a:off x="1494975" y="2221650"/>
            <a:ext cx="61467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2"/>
              </a:solidFill>
              <a:latin typeface="Arial"/>
              <a:ea typeface="Arial"/>
              <a:cs typeface="Arial"/>
              <a:sym typeface="Arial"/>
            </a:endParaRPr>
          </a:p>
        </p:txBody>
      </p:sp>
      <p:pic>
        <p:nvPicPr>
          <p:cNvPr id="2" name="Picture 1" descr="adobe-express-qr-code.png">
            <a:extLst>
              <a:ext uri="{FF2B5EF4-FFF2-40B4-BE49-F238E27FC236}">
                <a16:creationId xmlns:a16="http://schemas.microsoft.com/office/drawing/2014/main" id="{7D7D9AA0-2F1A-CFF3-8264-B33AF3BBB41B}"/>
              </a:ext>
            </a:extLst>
          </p:cNvPr>
          <p:cNvPicPr>
            <a:picLocks noChangeAspect="1"/>
          </p:cNvPicPr>
          <p:nvPr/>
        </p:nvPicPr>
        <p:blipFill>
          <a:blip r:embed="rId8"/>
          <a:srcRect r="355" b="351"/>
          <a:stretch>
            <a:fillRect/>
          </a:stretch>
        </p:blipFill>
        <p:spPr>
          <a:xfrm>
            <a:off x="3598618" y="2067657"/>
            <a:ext cx="1722860" cy="1806387"/>
          </a:xfrm>
          <a:prstGeom prst="rect">
            <a:avLst/>
          </a:prstGeom>
        </p:spPr>
      </p:pic>
    </p:spTree>
    <p:extLst>
      <p:ext uri="{BB962C8B-B14F-4D97-AF65-F5344CB8AC3E}">
        <p14:creationId xmlns:p14="http://schemas.microsoft.com/office/powerpoint/2010/main" val="548146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1"/>
        <p:cNvGrpSpPr/>
        <p:nvPr/>
      </p:nvGrpSpPr>
      <p:grpSpPr>
        <a:xfrm>
          <a:off x="0" y="0"/>
          <a:ext cx="0" cy="0"/>
          <a:chOff x="0" y="0"/>
          <a:chExt cx="0" cy="0"/>
        </a:xfrm>
      </p:grpSpPr>
      <p:pic>
        <p:nvPicPr>
          <p:cNvPr id="223" name="Google Shape;223;g2f35b88d5e6_0_31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24" name="Google Shape;224;g2f35b88d5e6_0_31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25" name="Google Shape;225;g2f35b88d5e6_0_31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26" name="Google Shape;226;g2f35b88d5e6_0_31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27" name="Google Shape;227;g2f35b88d5e6_0_315"/>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28" name="Google Shape;228;g2f35b88d5e6_0_315"/>
          <p:cNvSpPr txBox="1"/>
          <p:nvPr/>
        </p:nvSpPr>
        <p:spPr>
          <a:xfrm>
            <a:off x="5571325" y="1971788"/>
            <a:ext cx="2731800" cy="20031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20000"/>
              </a:lnSpc>
              <a:spcBef>
                <a:spcPts val="0"/>
              </a:spcBef>
              <a:spcAft>
                <a:spcPts val="0"/>
              </a:spcAft>
              <a:buClr>
                <a:srgbClr val="000000"/>
              </a:buClr>
              <a:buSzPts val="1500"/>
              <a:buFont typeface="Arial"/>
              <a:buNone/>
            </a:pPr>
            <a:r>
              <a:rPr lang="en-GB" sz="1500" b="1" i="0" u="none" strike="noStrike" cap="none" dirty="0">
                <a:solidFill>
                  <a:schemeClr val="dk1"/>
                </a:solidFill>
                <a:latin typeface="Arial"/>
                <a:ea typeface="Arial"/>
                <a:cs typeface="Arial"/>
                <a:sym typeface="Arial"/>
              </a:rPr>
              <a:t>               </a:t>
            </a:r>
            <a:r>
              <a:rPr lang="en-GB" sz="1800" b="1" i="0" u="none" strike="noStrike" cap="none">
                <a:solidFill>
                  <a:schemeClr val="dk1"/>
                </a:solidFill>
                <a:latin typeface="Arial"/>
                <a:ea typeface="Arial"/>
                <a:cs typeface="Arial"/>
                <a:sym typeface="Arial"/>
              </a:rPr>
              <a:t>STEP 2:</a:t>
            </a:r>
            <a:r>
              <a:rPr lang="en-GB" sz="1800" b="0" i="0" u="none" strike="noStrike" cap="none" dirty="0">
                <a:solidFill>
                  <a:schemeClr val="dk1"/>
                </a:solidFill>
                <a:latin typeface="Arial"/>
                <a:ea typeface="Arial"/>
                <a:cs typeface="Arial"/>
                <a:sym typeface="Arial"/>
              </a:rPr>
              <a:t> </a:t>
            </a:r>
            <a:endParaRPr sz="1800" b="0" i="0" u="none" strike="noStrike" cap="none" dirty="0">
              <a:solidFill>
                <a:schemeClr val="dk1"/>
              </a:solidFill>
              <a:latin typeface="Arial"/>
              <a:ea typeface="Arial"/>
              <a:cs typeface="Arial"/>
              <a:sym typeface="Arial"/>
            </a:endParaRPr>
          </a:p>
          <a:p>
            <a:pPr marL="0" marR="0" lvl="0" indent="0" algn="l" rtl="0">
              <a:lnSpc>
                <a:spcPct val="12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a:lnSpc>
                <a:spcPct val="120000"/>
              </a:lnSpc>
              <a:buClr>
                <a:schemeClr val="dk1"/>
              </a:buClr>
              <a:buSzPts val="1800"/>
            </a:pPr>
            <a:r>
              <a:rPr lang="en-GB" sz="1800" b="0" i="0" u="none" strike="noStrike" cap="none">
                <a:solidFill>
                  <a:schemeClr val="dk1"/>
                </a:solidFill>
                <a:latin typeface="Arial"/>
                <a:ea typeface="Arial"/>
                <a:cs typeface="Arial"/>
                <a:sym typeface="Arial"/>
              </a:rPr>
              <a:t>Click the </a:t>
            </a:r>
            <a:r>
              <a:rPr lang="en-GB" sz="1800">
                <a:solidFill>
                  <a:schemeClr val="dk1"/>
                </a:solidFill>
              </a:rPr>
              <a:t>'Start</a:t>
            </a:r>
            <a:r>
              <a:rPr lang="en-GB" sz="1800" b="0" i="0" u="none" strike="noStrike" cap="none">
                <a:solidFill>
                  <a:schemeClr val="dk1"/>
                </a:solidFill>
                <a:latin typeface="Arial"/>
                <a:ea typeface="Arial"/>
                <a:cs typeface="Arial"/>
                <a:sym typeface="Arial"/>
              </a:rPr>
              <a:t> </a:t>
            </a:r>
            <a:r>
              <a:rPr lang="en-GB" sz="1800">
                <a:solidFill>
                  <a:schemeClr val="dk1"/>
                </a:solidFill>
              </a:rPr>
              <a:t>now' button</a:t>
            </a:r>
            <a:r>
              <a:rPr lang="en-GB" sz="1800" b="0" i="0" u="none" strike="noStrike" cap="none">
                <a:solidFill>
                  <a:schemeClr val="dk1"/>
                </a:solidFill>
                <a:latin typeface="Arial"/>
                <a:ea typeface="Arial"/>
                <a:cs typeface="Arial"/>
                <a:sym typeface="Arial"/>
              </a:rPr>
              <a:t> and </a:t>
            </a:r>
            <a:r>
              <a:rPr lang="en-GB" sz="1800">
                <a:solidFill>
                  <a:schemeClr val="dk1"/>
                </a:solidFill>
              </a:rPr>
              <a:t>answer </a:t>
            </a:r>
            <a:r>
              <a:rPr lang="en-GB" sz="1800" b="0" i="0" u="none" strike="noStrike" cap="none">
                <a:solidFill>
                  <a:schemeClr val="dk1"/>
                </a:solidFill>
                <a:latin typeface="Arial"/>
                <a:ea typeface="Arial"/>
                <a:cs typeface="Arial"/>
                <a:sym typeface="Arial"/>
              </a:rPr>
              <a:t>the </a:t>
            </a:r>
            <a:r>
              <a:rPr lang="en-GB" sz="1800">
                <a:solidFill>
                  <a:schemeClr val="dk1"/>
                </a:solidFill>
              </a:rPr>
              <a:t>questions</a:t>
            </a:r>
            <a:r>
              <a:rPr lang="en-GB" sz="1800" b="0" i="0" u="none" strike="noStrike" cap="none">
                <a:solidFill>
                  <a:schemeClr val="dk1"/>
                </a:solidFill>
                <a:latin typeface="Arial"/>
                <a:ea typeface="Arial"/>
                <a:cs typeface="Arial"/>
                <a:sym typeface="Arial"/>
              </a:rPr>
              <a:t>!</a:t>
            </a:r>
            <a:endParaRPr sz="1800" b="1" i="0" u="none" strike="noStrike" cap="none">
              <a:solidFill>
                <a:schemeClr val="dk1"/>
              </a:solidFill>
              <a:latin typeface="Arial"/>
              <a:ea typeface="Arial"/>
              <a:cs typeface="Arial"/>
              <a:sym typeface="Arial"/>
            </a:endParaRPr>
          </a:p>
        </p:txBody>
      </p:sp>
      <p:pic>
        <p:nvPicPr>
          <p:cNvPr id="229" name="Google Shape;229;g2f35b88d5e6_0_315"/>
          <p:cNvPicPr preferRelativeResize="0">
            <a:picLocks noGrp="1"/>
          </p:cNvPicPr>
          <p:nvPr>
            <p:ph type="pic" idx="2"/>
          </p:nvPr>
        </p:nvPicPr>
        <p:blipFill rotWithShape="1">
          <a:blip r:embed="rId6">
            <a:alphaModFix/>
          </a:blip>
          <a:srcRect t="18812" r="12816" b="5571"/>
          <a:stretch/>
        </p:blipFill>
        <p:spPr>
          <a:xfrm>
            <a:off x="688575" y="1976613"/>
            <a:ext cx="3883425" cy="1993475"/>
          </a:xfrm>
          <a:prstGeom prst="rect">
            <a:avLst/>
          </a:prstGeom>
          <a:noFill/>
          <a:ln w="19050" cap="flat" cmpd="sng">
            <a:solidFill>
              <a:srgbClr val="000000"/>
            </a:solidFill>
            <a:prstDash val="solid"/>
            <a:round/>
            <a:headEnd type="none" w="sm" len="sm"/>
            <a:tailEnd type="none" w="sm" len="sm"/>
          </a:ln>
        </p:spPr>
      </p:pic>
      <p:sp>
        <p:nvSpPr>
          <p:cNvPr id="3" name="Google Shape;209;g2f35b88d5e6_0_302">
            <a:extLst>
              <a:ext uri="{FF2B5EF4-FFF2-40B4-BE49-F238E27FC236}">
                <a16:creationId xmlns:a16="http://schemas.microsoft.com/office/drawing/2014/main" id="{BBEF5D84-D8DA-9CDB-02B0-7F6DACAE7322}"/>
              </a:ext>
            </a:extLst>
          </p:cNvPr>
          <p:cNvSpPr/>
          <p:nvPr/>
        </p:nvSpPr>
        <p:spPr>
          <a:xfrm>
            <a:off x="3323362" y="990569"/>
            <a:ext cx="2731800" cy="7665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2200"/>
              <a:buFont typeface="Arial"/>
              <a:buNone/>
            </a:pPr>
            <a:r>
              <a:rPr lang="en-GB" sz="2200" b="1" i="0" u="none" strike="noStrike" cap="none" dirty="0">
                <a:solidFill>
                  <a:srgbClr val="363E42"/>
                </a:solidFill>
                <a:latin typeface="Arial"/>
                <a:ea typeface="Arial"/>
                <a:cs typeface="Arial"/>
                <a:sym typeface="Arial"/>
              </a:rPr>
              <a:t>  </a:t>
            </a:r>
            <a:r>
              <a:rPr lang="en-GB" sz="2200" b="1" i="0" u="none" strike="noStrike" cap="none">
                <a:solidFill>
                  <a:schemeClr val="dk1"/>
                </a:solidFill>
                <a:latin typeface="Arial"/>
                <a:ea typeface="Arial"/>
                <a:cs typeface="Arial"/>
                <a:sym typeface="Arial"/>
              </a:rPr>
              <a:t>Time to register!</a:t>
            </a:r>
            <a:endParaRPr lang="en-GB" sz="2200" b="1" i="0" u="none" strike="noStrike" cap="none" dirty="0">
              <a:solidFill>
                <a:schemeClr val="dk1"/>
              </a:solidFill>
              <a:ea typeface="Montserra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2"/>
        <p:cNvGrpSpPr/>
        <p:nvPr/>
      </p:nvGrpSpPr>
      <p:grpSpPr>
        <a:xfrm>
          <a:off x="0" y="0"/>
          <a:ext cx="0" cy="0"/>
          <a:chOff x="0" y="0"/>
          <a:chExt cx="0" cy="0"/>
        </a:xfrm>
      </p:grpSpPr>
      <p:sp>
        <p:nvSpPr>
          <p:cNvPr id="323" name="Google Shape;323;g2f35b88d5e6_0_238"/>
          <p:cNvSpPr/>
          <p:nvPr/>
        </p:nvSpPr>
        <p:spPr>
          <a:xfrm>
            <a:off x="509500" y="849450"/>
            <a:ext cx="8157000" cy="59670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000" b="1" i="0" u="none" strike="noStrike" cap="none" dirty="0">
                <a:solidFill>
                  <a:schemeClr val="lt1"/>
                </a:solidFill>
                <a:latin typeface="Arial"/>
                <a:ea typeface="Arial"/>
                <a:cs typeface="Arial"/>
                <a:sym typeface="Arial"/>
              </a:rPr>
              <a:t>How can </a:t>
            </a:r>
            <a:r>
              <a:rPr lang="en-GB" sz="2000" b="1" dirty="0">
                <a:solidFill>
                  <a:schemeClr val="lt1"/>
                </a:solidFill>
              </a:rPr>
              <a:t>I find out more about </a:t>
            </a:r>
            <a:r>
              <a:rPr lang="en-GB" sz="2000" b="1" i="0" u="none" strike="noStrike" cap="none" dirty="0">
                <a:solidFill>
                  <a:schemeClr val="lt1"/>
                </a:solidFill>
                <a:latin typeface="Arial"/>
                <a:ea typeface="Arial"/>
                <a:cs typeface="Arial"/>
                <a:sym typeface="Arial"/>
              </a:rPr>
              <a:t>the elected </a:t>
            </a:r>
            <a:r>
              <a:rPr lang="en-GB" sz="2000" b="1" dirty="0">
                <a:solidFill>
                  <a:schemeClr val="lt1"/>
                </a:solidFill>
              </a:rPr>
              <a:t>person who represents me? How can I contact them?</a:t>
            </a:r>
            <a:endParaRPr lang="en-GB" sz="2000" dirty="0">
              <a:solidFill>
                <a:schemeClr val="lt1"/>
              </a:solidFill>
            </a:endParaRPr>
          </a:p>
        </p:txBody>
      </p:sp>
      <p:pic>
        <p:nvPicPr>
          <p:cNvPr id="324" name="Google Shape;324;g2f35b88d5e6_0_238"/>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325" name="Google Shape;325;g2f35b88d5e6_0_238"/>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326" name="Google Shape;326;g2f35b88d5e6_0_238"/>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327" name="Google Shape;327;g2f35b88d5e6_0_238"/>
          <p:cNvCxnSpPr/>
          <p:nvPr/>
        </p:nvCxnSpPr>
        <p:spPr>
          <a:xfrm rot="10800000" flipH="1">
            <a:off x="398125"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328" name="Google Shape;328;g2f35b88d5e6_0_238"/>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329" name="Google Shape;329;g2f35b88d5e6_0_238"/>
          <p:cNvSpPr/>
          <p:nvPr/>
        </p:nvSpPr>
        <p:spPr>
          <a:xfrm>
            <a:off x="591412" y="3138875"/>
            <a:ext cx="2573400" cy="644250"/>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Follow what they say and how they vote!</a:t>
            </a:r>
            <a:endParaRPr sz="1300" b="0" i="0" u="none" strike="noStrike" cap="none">
              <a:solidFill>
                <a:schemeClr val="lt1"/>
              </a:solidFill>
              <a:latin typeface="Arial"/>
              <a:ea typeface="Arial"/>
              <a:cs typeface="Arial"/>
              <a:sym typeface="Arial"/>
            </a:endParaRPr>
          </a:p>
        </p:txBody>
      </p:sp>
      <p:sp>
        <p:nvSpPr>
          <p:cNvPr id="330" name="Google Shape;330;g2f35b88d5e6_0_238"/>
          <p:cNvSpPr/>
          <p:nvPr/>
        </p:nvSpPr>
        <p:spPr>
          <a:xfrm>
            <a:off x="3634250" y="3186500"/>
            <a:ext cx="2563875" cy="610913"/>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i="0" u="none" strike="noStrike" cap="none">
                <a:solidFill>
                  <a:schemeClr val="lt1"/>
                </a:solidFill>
                <a:latin typeface="Arial"/>
                <a:ea typeface="Arial"/>
                <a:cs typeface="Arial"/>
                <a:sym typeface="Arial"/>
              </a:rPr>
              <a:t>Write to them!</a:t>
            </a:r>
            <a:endParaRPr sz="1300" b="0" i="0" u="none" strike="noStrike" cap="none">
              <a:solidFill>
                <a:schemeClr val="lt1"/>
              </a:solidFill>
              <a:latin typeface="Arial"/>
              <a:ea typeface="Arial"/>
              <a:cs typeface="Arial"/>
              <a:sym typeface="Arial"/>
            </a:endParaRPr>
          </a:p>
        </p:txBody>
      </p:sp>
      <p:sp>
        <p:nvSpPr>
          <p:cNvPr id="331" name="Google Shape;331;g2f35b88d5e6_0_238"/>
          <p:cNvSpPr/>
          <p:nvPr/>
        </p:nvSpPr>
        <p:spPr>
          <a:xfrm>
            <a:off x="6353237" y="3157925"/>
            <a:ext cx="2554350" cy="606150"/>
          </a:xfrm>
          <a:prstGeom prst="roundRect">
            <a:avLst>
              <a:gd name="adj" fmla="val 9649"/>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600"/>
              <a:buFont typeface="Arial"/>
              <a:buNone/>
            </a:pPr>
            <a:r>
              <a:rPr lang="en-GB" sz="1600" b="1">
                <a:solidFill>
                  <a:schemeClr val="lt1"/>
                </a:solidFill>
              </a:rPr>
              <a:t>Talk</a:t>
            </a:r>
            <a:r>
              <a:rPr lang="en-GB" sz="1600" b="1" i="0" u="none" strike="noStrike" cap="none">
                <a:solidFill>
                  <a:schemeClr val="lt1"/>
                </a:solidFill>
                <a:latin typeface="Arial"/>
                <a:ea typeface="Arial"/>
                <a:cs typeface="Arial"/>
                <a:sym typeface="Arial"/>
              </a:rPr>
              <a:t> to them!</a:t>
            </a:r>
            <a:endParaRPr sz="1300" b="0" i="0" u="none" strike="noStrike" cap="none">
              <a:solidFill>
                <a:schemeClr val="lt1"/>
              </a:solidFill>
              <a:latin typeface="Arial"/>
              <a:ea typeface="Arial"/>
              <a:cs typeface="Arial"/>
              <a:sym typeface="Arial"/>
            </a:endParaRPr>
          </a:p>
        </p:txBody>
      </p:sp>
      <p:pic>
        <p:nvPicPr>
          <p:cNvPr id="332" name="Google Shape;332;g2f35b88d5e6_0_238"/>
          <p:cNvPicPr preferRelativeResize="0"/>
          <p:nvPr/>
        </p:nvPicPr>
        <p:blipFill rotWithShape="1">
          <a:blip r:embed="rId6">
            <a:alphaModFix/>
          </a:blip>
          <a:srcRect/>
          <a:stretch/>
        </p:blipFill>
        <p:spPr>
          <a:xfrm>
            <a:off x="3893563" y="1300663"/>
            <a:ext cx="2034700" cy="2034700"/>
          </a:xfrm>
          <a:prstGeom prst="rect">
            <a:avLst/>
          </a:prstGeom>
          <a:noFill/>
          <a:ln>
            <a:noFill/>
          </a:ln>
        </p:spPr>
      </p:pic>
      <p:pic>
        <p:nvPicPr>
          <p:cNvPr id="333" name="Google Shape;333;g2f35b88d5e6_0_238"/>
          <p:cNvPicPr preferRelativeResize="0"/>
          <p:nvPr/>
        </p:nvPicPr>
        <p:blipFill rotWithShape="1">
          <a:blip r:embed="rId7">
            <a:alphaModFix/>
          </a:blip>
          <a:srcRect/>
          <a:stretch/>
        </p:blipFill>
        <p:spPr>
          <a:xfrm>
            <a:off x="997663" y="1498038"/>
            <a:ext cx="1639925" cy="1639925"/>
          </a:xfrm>
          <a:prstGeom prst="rect">
            <a:avLst/>
          </a:prstGeom>
          <a:noFill/>
          <a:ln>
            <a:noFill/>
          </a:ln>
        </p:spPr>
      </p:pic>
      <p:pic>
        <p:nvPicPr>
          <p:cNvPr id="334" name="Google Shape;334;g2f35b88d5e6_0_238"/>
          <p:cNvPicPr preferRelativeResize="0"/>
          <p:nvPr/>
        </p:nvPicPr>
        <p:blipFill rotWithShape="1">
          <a:blip r:embed="rId8">
            <a:alphaModFix/>
          </a:blip>
          <a:srcRect/>
          <a:stretch/>
        </p:blipFill>
        <p:spPr>
          <a:xfrm>
            <a:off x="6748951" y="1376075"/>
            <a:ext cx="1761900" cy="1761900"/>
          </a:xfrm>
          <a:prstGeom prst="rect">
            <a:avLst/>
          </a:prstGeom>
          <a:noFill/>
          <a:ln>
            <a:noFill/>
          </a:ln>
        </p:spPr>
      </p:pic>
      <p:sp>
        <p:nvSpPr>
          <p:cNvPr id="335" name="Google Shape;335;g2f35b88d5e6_0_238"/>
          <p:cNvSpPr/>
          <p:nvPr/>
        </p:nvSpPr>
        <p:spPr>
          <a:xfrm>
            <a:off x="3654687" y="3879588"/>
            <a:ext cx="2542050" cy="418912"/>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400"/>
              <a:buFont typeface="Arial"/>
              <a:buNone/>
            </a:pPr>
            <a:r>
              <a:rPr lang="en-GB" sz="1400" b="0" i="0" u="none" strike="noStrike" cap="none">
                <a:solidFill>
                  <a:srgbClr val="000000"/>
                </a:solidFill>
                <a:latin typeface="Arial"/>
                <a:ea typeface="Arial"/>
                <a:cs typeface="Arial"/>
                <a:sym typeface="Arial"/>
              </a:rPr>
              <a:t>This link shows you how: </a:t>
            </a:r>
            <a:r>
              <a:rPr lang="en-GB" sz="1400" b="0" i="0" u="sng" strike="noStrike" cap="none">
                <a:solidFill>
                  <a:schemeClr val="accent5"/>
                </a:solidFill>
                <a:latin typeface="Arial"/>
                <a:ea typeface="Arial"/>
                <a:cs typeface="Arial"/>
                <a:sym typeface="Arial"/>
                <a:hlinkClick r:id="rId9">
                  <a:extLst>
                    <a:ext uri="{A12FA001-AC4F-418D-AE19-62706E023703}">
                      <ahyp:hlinkClr xmlns:ahyp="http://schemas.microsoft.com/office/drawing/2018/hyperlinkcolor" val="tx"/>
                    </a:ext>
                  </a:extLst>
                </a:hlinkClick>
              </a:rPr>
              <a:t>WriteToThem</a:t>
            </a:r>
            <a:endParaRPr sz="1400" b="0" i="0" u="none" strike="noStrike" cap="none">
              <a:solidFill>
                <a:srgbClr val="000000"/>
              </a:solidFill>
              <a:latin typeface="Arial"/>
              <a:ea typeface="Arial"/>
              <a:cs typeface="Arial"/>
              <a:sym typeface="Arial"/>
            </a:endParaRPr>
          </a:p>
        </p:txBody>
      </p:sp>
      <p:sp>
        <p:nvSpPr>
          <p:cNvPr id="336" name="Google Shape;336;g2f35b88d5e6_0_238"/>
          <p:cNvSpPr/>
          <p:nvPr/>
        </p:nvSpPr>
        <p:spPr>
          <a:xfrm>
            <a:off x="216562" y="3884350"/>
            <a:ext cx="3323100" cy="414149"/>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dirty="0">
                <a:solidFill>
                  <a:srgbClr val="000000"/>
                </a:solidFill>
                <a:latin typeface="Arial"/>
                <a:ea typeface="Arial"/>
                <a:cs typeface="Arial"/>
                <a:sym typeface="Arial"/>
              </a:rPr>
              <a:t>This link shows you what </a:t>
            </a:r>
            <a:r>
              <a:rPr lang="en-GB"/>
              <a:t>representatives</a:t>
            </a:r>
            <a:r>
              <a:rPr lang="en-GB" sz="1400" b="0" i="0" u="none" strike="noStrike" cap="none">
                <a:solidFill>
                  <a:srgbClr val="000000"/>
                </a:solidFill>
                <a:latin typeface="Arial"/>
                <a:ea typeface="Arial"/>
                <a:cs typeface="Arial"/>
                <a:sym typeface="Arial"/>
              </a:rPr>
              <a:t> </a:t>
            </a:r>
            <a:r>
              <a:rPr lang="en-GB"/>
              <a:t>say</a:t>
            </a:r>
            <a:r>
              <a:rPr lang="en-GB" sz="1400" b="0" i="0" u="none" strike="noStrike" cap="none">
                <a:solidFill>
                  <a:srgbClr val="000000"/>
                </a:solidFill>
                <a:latin typeface="Arial"/>
                <a:ea typeface="Arial"/>
                <a:cs typeface="Arial"/>
                <a:sym typeface="Arial"/>
              </a:rPr>
              <a:t>/</a:t>
            </a:r>
            <a:r>
              <a:rPr lang="en-GB"/>
              <a:t>vote</a:t>
            </a:r>
            <a:r>
              <a:rPr lang="en-GB" sz="1400" b="0" i="0" u="none" strike="noStrike" cap="none">
                <a:solidFill>
                  <a:srgbClr val="000000"/>
                </a:solidFill>
                <a:latin typeface="Arial"/>
                <a:ea typeface="Arial"/>
                <a:cs typeface="Arial"/>
                <a:sym typeface="Arial"/>
              </a:rPr>
              <a:t> </a:t>
            </a:r>
            <a:r>
              <a:rPr lang="en-GB" sz="1400" b="0" i="0" u="none" strike="noStrike" cap="none" dirty="0">
                <a:solidFill>
                  <a:srgbClr val="000000"/>
                </a:solidFill>
                <a:latin typeface="Arial"/>
                <a:ea typeface="Arial"/>
                <a:cs typeface="Arial"/>
                <a:sym typeface="Arial"/>
              </a:rPr>
              <a:t>for: </a:t>
            </a:r>
            <a:r>
              <a:rPr lang="en-GB" sz="1400" b="0" i="0" u="sng" strike="noStrike" cap="none" dirty="0">
                <a:solidFill>
                  <a:schemeClr val="accent5"/>
                </a:solidFill>
                <a:latin typeface="Arial"/>
                <a:ea typeface="Arial"/>
                <a:cs typeface="Arial"/>
                <a:sym typeface="Arial"/>
                <a:hlinkClick r:id="rId10">
                  <a:extLst>
                    <a:ext uri="{A12FA001-AC4F-418D-AE19-62706E023703}">
                      <ahyp:hlinkClr xmlns:ahyp="http://schemas.microsoft.com/office/drawing/2018/hyperlinkcolor" val="tx"/>
                    </a:ext>
                  </a:extLst>
                </a:hlinkClick>
              </a:rPr>
              <a:t>Hansard</a:t>
            </a:r>
            <a:endParaRPr sz="1400" b="0" i="0" u="none" strike="noStrike" cap="none" dirty="0">
              <a:solidFill>
                <a:schemeClr val="accent5"/>
              </a:solidFill>
              <a:latin typeface="Arial"/>
              <a:ea typeface="Arial"/>
              <a:cs typeface="Arial"/>
              <a:sym typeface="Arial"/>
            </a:endParaRPr>
          </a:p>
        </p:txBody>
      </p:sp>
      <p:sp>
        <p:nvSpPr>
          <p:cNvPr id="337" name="Google Shape;337;g2f35b88d5e6_0_238"/>
          <p:cNvSpPr/>
          <p:nvPr/>
        </p:nvSpPr>
        <p:spPr>
          <a:xfrm>
            <a:off x="6364150" y="3874825"/>
            <a:ext cx="2532524" cy="428437"/>
          </a:xfrm>
          <a:prstGeom prst="roundRect">
            <a:avLst>
              <a:gd name="adj" fmla="val 16667"/>
            </a:avLst>
          </a:prstGeom>
          <a:solidFill>
            <a:schemeClr val="lt2"/>
          </a:solidFill>
          <a:ln w="9525" cap="flat" cmpd="sng">
            <a:solidFill>
              <a:srgbClr val="FB8500"/>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Some representatives have days and times you can visit! </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09704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3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9" grpId="0" animBg="1"/>
      <p:bldP spid="330" grpId="0" animBg="1"/>
      <p:bldP spid="331" grpId="0" animBg="1"/>
      <p:bldP spid="335" grpId="0" animBg="1"/>
      <p:bldP spid="336" grpId="0" animBg="1"/>
      <p:bldP spid="33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9"/>
        <p:cNvGrpSpPr/>
        <p:nvPr/>
      </p:nvGrpSpPr>
      <p:grpSpPr>
        <a:xfrm>
          <a:off x="0" y="0"/>
          <a:ext cx="0" cy="0"/>
          <a:chOff x="0" y="0"/>
          <a:chExt cx="0" cy="0"/>
        </a:xfrm>
      </p:grpSpPr>
      <p:sp>
        <p:nvSpPr>
          <p:cNvPr id="260" name="Google Shape;260;p11"/>
          <p:cNvSpPr/>
          <p:nvPr/>
        </p:nvSpPr>
        <p:spPr>
          <a:xfrm>
            <a:off x="457750" y="968800"/>
            <a:ext cx="8208900" cy="325800"/>
          </a:xfrm>
          <a:prstGeom prst="roundRect">
            <a:avLst>
              <a:gd name="adj" fmla="val 16667"/>
            </a:avLst>
          </a:prstGeom>
          <a:solidFill>
            <a:srgbClr val="219EBC"/>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0" i="0" u="none" strike="noStrike" cap="none">
                <a:solidFill>
                  <a:schemeClr val="lt1"/>
                </a:solidFill>
                <a:latin typeface="Arial"/>
                <a:ea typeface="Arial"/>
                <a:cs typeface="Arial"/>
                <a:sym typeface="Arial"/>
              </a:rPr>
              <a:t>Where can I find more information?</a:t>
            </a:r>
            <a:endParaRPr sz="1400" b="0" i="0" u="none" strike="noStrike" cap="none">
              <a:solidFill>
                <a:schemeClr val="lt1"/>
              </a:solidFill>
              <a:latin typeface="Montserrat"/>
              <a:ea typeface="Montserrat"/>
              <a:cs typeface="Montserrat"/>
              <a:sym typeface="Montserrat"/>
            </a:endParaRPr>
          </a:p>
        </p:txBody>
      </p:sp>
      <p:pic>
        <p:nvPicPr>
          <p:cNvPr id="261" name="Google Shape;261;p1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62" name="Google Shape;262;p1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63" name="Google Shape;263;p1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64" name="Google Shape;264;p1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65" name="Google Shape;265;p1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66" name="Google Shape;266;p11"/>
          <p:cNvSpPr/>
          <p:nvPr/>
        </p:nvSpPr>
        <p:spPr>
          <a:xfrm>
            <a:off x="509500" y="1436725"/>
            <a:ext cx="25707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dirty="0">
                <a:solidFill>
                  <a:schemeClr val="accent5"/>
                </a:solidFill>
                <a:latin typeface="Arial"/>
                <a:ea typeface="Arial"/>
                <a:cs typeface="Arial"/>
                <a:sym typeface="Arial"/>
                <a:hlinkClick r:id="rId6">
                  <a:extLst>
                    <a:ext uri="{A12FA001-AC4F-418D-AE19-62706E023703}">
                      <ahyp:hlinkClr xmlns:ahyp="http://schemas.microsoft.com/office/drawing/2018/hyperlinkcolor" val="tx"/>
                    </a:ext>
                  </a:extLst>
                </a:hlinkClick>
              </a:rPr>
              <a:t>GLA Democracy Hub </a:t>
            </a:r>
            <a:endParaRPr sz="1400" b="0" i="0" u="none" strike="noStrike" cap="none">
              <a:solidFill>
                <a:schemeClr val="accent5"/>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GB" sz="1400" b="0" i="0" u="none" strike="noStrike" cap="none" dirty="0">
                <a:solidFill>
                  <a:schemeClr val="dk1"/>
                </a:solidFill>
                <a:latin typeface="Arial"/>
                <a:ea typeface="Arial"/>
                <a:cs typeface="Arial"/>
                <a:sym typeface="Arial"/>
              </a:rPr>
              <a:t>This link has: </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1200"/>
              </a:spcBef>
              <a:spcAft>
                <a:spcPts val="0"/>
              </a:spcAft>
              <a:buClr>
                <a:schemeClr val="dk1"/>
              </a:buClr>
              <a:buSzPts val="1400"/>
              <a:buFont typeface="Arial"/>
              <a:buChar char="●"/>
            </a:pPr>
            <a:r>
              <a:rPr lang="en-GB" sz="1400" b="0" i="0" u="none" strike="noStrike" cap="none" dirty="0">
                <a:solidFill>
                  <a:schemeClr val="dk1"/>
                </a:solidFill>
                <a:latin typeface="Arial"/>
                <a:ea typeface="Arial"/>
                <a:cs typeface="Arial"/>
                <a:sym typeface="Arial"/>
              </a:rPr>
              <a:t>Frequently asked questions </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Char char="●"/>
            </a:pPr>
            <a:r>
              <a:rPr lang="en-GB" sz="1400" b="0" i="0" u="none" strike="noStrike" cap="none" dirty="0">
                <a:solidFill>
                  <a:schemeClr val="dk1"/>
                </a:solidFill>
                <a:latin typeface="Arial"/>
                <a:ea typeface="Arial"/>
                <a:cs typeface="Arial"/>
                <a:sym typeface="Arial"/>
              </a:rPr>
              <a:t>Information in other languages </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0"/>
              </a:spcBef>
              <a:spcAft>
                <a:spcPts val="0"/>
              </a:spcAft>
              <a:buClr>
                <a:schemeClr val="dk1"/>
              </a:buClr>
              <a:buSzPts val="1400"/>
              <a:buFont typeface="Arial"/>
              <a:buChar char="●"/>
            </a:pPr>
            <a:r>
              <a:rPr lang="en-GB" sz="1400" b="0" i="0" u="none" strike="noStrike" cap="none" dirty="0">
                <a:solidFill>
                  <a:schemeClr val="dk1"/>
                </a:solidFill>
                <a:latin typeface="Arial"/>
                <a:ea typeface="Arial"/>
                <a:cs typeface="Arial"/>
                <a:sym typeface="Arial"/>
              </a:rPr>
              <a:t>A </a:t>
            </a:r>
            <a:r>
              <a:rPr lang="en-GB" dirty="0">
                <a:solidFill>
                  <a:schemeClr val="dk1"/>
                </a:solidFill>
              </a:rPr>
              <a:t>WhatsApp</a:t>
            </a:r>
            <a:r>
              <a:rPr lang="en-GB" sz="1400" b="0" i="0" u="none" strike="noStrike" cap="none" dirty="0">
                <a:solidFill>
                  <a:schemeClr val="dk1"/>
                </a:solidFill>
                <a:latin typeface="Arial"/>
                <a:ea typeface="Arial"/>
                <a:cs typeface="Arial"/>
                <a:sym typeface="Arial"/>
              </a:rPr>
              <a:t> Chatbot you can ask questions to!</a:t>
            </a:r>
            <a:endParaRPr sz="1400" b="0" i="0" u="none" strike="noStrike" cap="none" dirty="0">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7" name="Google Shape;267;p11"/>
          <p:cNvSpPr/>
          <p:nvPr/>
        </p:nvSpPr>
        <p:spPr>
          <a:xfrm>
            <a:off x="3284275" y="1438879"/>
            <a:ext cx="26502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7">
                  <a:extLst>
                    <a:ext uri="{A12FA001-AC4F-418D-AE19-62706E023703}">
                      <ahyp:hlinkClr xmlns:ahyp="http://schemas.microsoft.com/office/drawing/2018/hyperlinkcolor" val="tx"/>
                    </a:ext>
                  </a:extLst>
                </a:hlinkClick>
              </a:rPr>
              <a:t>Who Can I Vote For?</a:t>
            </a:r>
            <a:endParaRPr sz="1400" b="0" i="0" u="none" strike="noStrike" cap="none">
              <a:solidFill>
                <a:schemeClr val="dk1"/>
              </a:solidFill>
              <a:latin typeface="Arial"/>
              <a:ea typeface="Arial"/>
              <a:cs typeface="Arial"/>
              <a:sym typeface="Arial"/>
            </a:endParaRPr>
          </a:p>
          <a:p>
            <a:pPr marL="0" marR="0" lvl="0" indent="0" algn="l" rtl="0">
              <a:lnSpc>
                <a:spcPct val="115000"/>
              </a:lnSpc>
              <a:spcBef>
                <a:spcPts val="1200"/>
              </a:spcBef>
              <a:spcAft>
                <a:spcPts val="0"/>
              </a:spcAft>
              <a:buClr>
                <a:schemeClr val="dk1"/>
              </a:buClr>
              <a:buSzPts val="1100"/>
              <a:buFont typeface="Arial"/>
              <a:buNone/>
            </a:pPr>
            <a:r>
              <a:rPr lang="en-GB" sz="1400" b="0" i="0" u="none" strike="noStrike" cap="none">
                <a:solidFill>
                  <a:schemeClr val="dk1"/>
                </a:solidFill>
                <a:latin typeface="Arial"/>
                <a:ea typeface="Arial"/>
                <a:cs typeface="Arial"/>
                <a:sym typeface="Arial"/>
              </a:rPr>
              <a:t>This link has: </a:t>
            </a:r>
            <a:endParaRPr sz="1400" b="0" i="0" u="none" strike="noStrike" cap="none">
              <a:solidFill>
                <a:schemeClr val="dk1"/>
              </a:solidFill>
              <a:latin typeface="Arial"/>
              <a:ea typeface="Arial"/>
              <a:cs typeface="Arial"/>
              <a:sym typeface="Arial"/>
            </a:endParaRPr>
          </a:p>
          <a:p>
            <a:pPr marL="457200" marR="0" lvl="0" indent="-317500" algn="l" rtl="0">
              <a:lnSpc>
                <a:spcPct val="115000"/>
              </a:lnSpc>
              <a:spcBef>
                <a:spcPts val="120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Information on opportunities to vote and who you can vote for</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chemeClr val="dk1"/>
              </a:buClr>
              <a:buSzPts val="11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268" name="Google Shape;268;p11"/>
          <p:cNvSpPr/>
          <p:nvPr/>
        </p:nvSpPr>
        <p:spPr>
          <a:xfrm>
            <a:off x="6138675" y="1436725"/>
            <a:ext cx="2527800" cy="2785200"/>
          </a:xfrm>
          <a:prstGeom prst="roundRect">
            <a:avLst>
              <a:gd name="adj" fmla="val 16667"/>
            </a:avLst>
          </a:prstGeom>
          <a:noFill/>
          <a:ln w="9525" cap="flat" cmpd="sng">
            <a:solidFill>
              <a:srgbClr val="023047"/>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GB" sz="1400" b="0" i="0" u="sng" strike="noStrike" cap="none">
                <a:solidFill>
                  <a:schemeClr val="accent5"/>
                </a:solidFill>
                <a:latin typeface="Arial"/>
                <a:ea typeface="Arial"/>
                <a:cs typeface="Arial"/>
                <a:sym typeface="Arial"/>
                <a:hlinkClick r:id="rId8">
                  <a:extLst>
                    <a:ext uri="{A12FA001-AC4F-418D-AE19-62706E023703}">
                      <ahyp:hlinkClr xmlns:ahyp="http://schemas.microsoft.com/office/drawing/2018/hyperlinkcolor" val="tx"/>
                    </a:ext>
                  </a:extLst>
                </a:hlinkClick>
              </a:rPr>
              <a:t>TheyWorkForYou</a:t>
            </a:r>
            <a:endParaRPr sz="1400" b="0" i="0" u="none" strike="noStrike" cap="none">
              <a:solidFill>
                <a:schemeClr val="dk1"/>
              </a:solidFill>
              <a:latin typeface="Arial"/>
              <a:ea typeface="Arial"/>
              <a:cs typeface="Arial"/>
              <a:sym typeface="Arial"/>
            </a:endParaRPr>
          </a:p>
          <a:p>
            <a:pPr marL="0" marR="0" lvl="0" indent="0" algn="l" rtl="0">
              <a:lnSpc>
                <a:spcPct val="95000"/>
              </a:lnSpc>
              <a:spcBef>
                <a:spcPts val="1200"/>
              </a:spcBef>
              <a:spcAft>
                <a:spcPts val="0"/>
              </a:spcAft>
              <a:buClr>
                <a:schemeClr val="dk1"/>
              </a:buClr>
              <a:buSzPts val="1018"/>
              <a:buFont typeface="Arial"/>
              <a:buNone/>
            </a:pPr>
            <a:r>
              <a:rPr lang="en-GB" sz="1400" b="0" i="0" u="none" strike="noStrike" cap="none">
                <a:solidFill>
                  <a:schemeClr val="dk1"/>
                </a:solidFill>
                <a:latin typeface="Arial"/>
                <a:ea typeface="Arial"/>
                <a:cs typeface="Arial"/>
                <a:sym typeface="Arial"/>
              </a:rPr>
              <a:t>This link has: </a:t>
            </a:r>
            <a:endParaRPr sz="1400" b="0" i="0" u="none" strike="noStrike" cap="none">
              <a:solidFill>
                <a:schemeClr val="dk1"/>
              </a:solidFill>
              <a:latin typeface="Arial"/>
              <a:ea typeface="Arial"/>
              <a:cs typeface="Arial"/>
              <a:sym typeface="Arial"/>
            </a:endParaRPr>
          </a:p>
          <a:p>
            <a:pPr marL="457200" marR="0" lvl="0" indent="-317500" algn="l" rtl="0">
              <a:lnSpc>
                <a:spcPct val="95000"/>
              </a:lnSpc>
              <a:spcBef>
                <a:spcPts val="1200"/>
              </a:spcBef>
              <a:spcAft>
                <a:spcPts val="0"/>
              </a:spcAft>
              <a:buClr>
                <a:schemeClr val="dk1"/>
              </a:buClr>
              <a:buSzPts val="1400"/>
              <a:buFont typeface="Arial"/>
              <a:buChar char="●"/>
            </a:pPr>
            <a:r>
              <a:rPr lang="en-GB" sz="1400" b="0" i="0" u="none" strike="noStrike" cap="none">
                <a:solidFill>
                  <a:schemeClr val="dk1"/>
                </a:solidFill>
                <a:latin typeface="Arial"/>
                <a:ea typeface="Arial"/>
                <a:cs typeface="Arial"/>
                <a:sym typeface="Arial"/>
              </a:rPr>
              <a:t>Information about the people who have been voted in (representatives)</a:t>
            </a: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120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269" name="Google Shape;269;p11"/>
          <p:cNvPicPr preferRelativeResize="0"/>
          <p:nvPr/>
        </p:nvPicPr>
        <p:blipFill rotWithShape="1">
          <a:blip r:embed="rId9">
            <a:alphaModFix/>
          </a:blip>
          <a:srcRect t="6397" b="12715"/>
          <a:stretch/>
        </p:blipFill>
        <p:spPr>
          <a:xfrm>
            <a:off x="6500925" y="3266179"/>
            <a:ext cx="1803302" cy="762448"/>
          </a:xfrm>
          <a:prstGeom prst="rect">
            <a:avLst/>
          </a:prstGeom>
          <a:noFill/>
          <a:ln>
            <a:noFill/>
          </a:ln>
        </p:spPr>
      </p:pic>
      <p:pic>
        <p:nvPicPr>
          <p:cNvPr id="270" name="Google Shape;270;p11"/>
          <p:cNvPicPr preferRelativeResize="0"/>
          <p:nvPr/>
        </p:nvPicPr>
        <p:blipFill rotWithShape="1">
          <a:blip r:embed="rId10">
            <a:alphaModFix/>
          </a:blip>
          <a:srcRect l="11875" r="11112"/>
          <a:stretch/>
        </p:blipFill>
        <p:spPr>
          <a:xfrm>
            <a:off x="3769350" y="3427050"/>
            <a:ext cx="1536693" cy="796587"/>
          </a:xfrm>
          <a:prstGeom prst="rect">
            <a:avLst/>
          </a:prstGeom>
          <a:noFill/>
          <a:ln>
            <a:noFill/>
          </a:ln>
        </p:spPr>
      </p:pic>
    </p:spTree>
    <p:extLst>
      <p:ext uri="{BB962C8B-B14F-4D97-AF65-F5344CB8AC3E}">
        <p14:creationId xmlns:p14="http://schemas.microsoft.com/office/powerpoint/2010/main" val="736561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0"/>
        <p:cNvGrpSpPr/>
        <p:nvPr/>
      </p:nvGrpSpPr>
      <p:grpSpPr>
        <a:xfrm>
          <a:off x="0" y="0"/>
          <a:ext cx="0" cy="0"/>
          <a:chOff x="0" y="0"/>
          <a:chExt cx="0" cy="0"/>
        </a:xfrm>
      </p:grpSpPr>
      <p:sp>
        <p:nvSpPr>
          <p:cNvPr id="261" name="Google Shape;261;p12"/>
          <p:cNvSpPr/>
          <p:nvPr/>
        </p:nvSpPr>
        <p:spPr>
          <a:xfrm>
            <a:off x="472939" y="1640693"/>
            <a:ext cx="4728302" cy="2069058"/>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800"/>
              <a:buFont typeface="Arial"/>
              <a:buNone/>
            </a:pPr>
            <a:r>
              <a:rPr lang="en-GB" sz="2000" b="1" i="0" u="none" strike="noStrike" cap="none">
                <a:solidFill>
                  <a:schemeClr val="dk1"/>
                </a:solidFill>
                <a:latin typeface="Arial"/>
                <a:ea typeface="Arial"/>
                <a:cs typeface="Arial"/>
                <a:sym typeface="Arial"/>
              </a:rPr>
              <a:t>You will need:</a:t>
            </a:r>
            <a:endParaRPr sz="2000" b="1" i="0" u="none" strike="noStrike" cap="none">
              <a:solidFill>
                <a:schemeClr val="dk1"/>
              </a:solidFill>
              <a:latin typeface="Arial"/>
              <a:ea typeface="Arial"/>
              <a:cs typeface="Arial"/>
              <a:sym typeface="Arial"/>
            </a:endParaRPr>
          </a:p>
          <a:p>
            <a:pPr>
              <a:buSzPts val="1800"/>
            </a:pPr>
            <a:endParaRPr lang="en-GB" sz="2000" b="1" dirty="0">
              <a:solidFill>
                <a:schemeClr val="dk1"/>
              </a:solidFill>
            </a:endParaRPr>
          </a:p>
          <a:p>
            <a:pPr marL="457200" indent="-342900">
              <a:buClr>
                <a:schemeClr val="dk1"/>
              </a:buClr>
              <a:buSzPts val="1800"/>
              <a:buFont typeface="Arial"/>
              <a:buChar char="●"/>
            </a:pPr>
            <a:r>
              <a:rPr lang="en-GB" sz="2000" b="0" i="0" u="none" strike="noStrike" cap="none">
                <a:solidFill>
                  <a:schemeClr val="dk1"/>
                </a:solidFill>
                <a:latin typeface="Arial"/>
                <a:ea typeface="Arial"/>
                <a:cs typeface="Arial"/>
                <a:sym typeface="Arial"/>
              </a:rPr>
              <a:t>A </a:t>
            </a:r>
            <a:r>
              <a:rPr lang="en-GB" sz="2000">
                <a:solidFill>
                  <a:schemeClr val="dk1"/>
                </a:solidFill>
              </a:rPr>
              <a:t>phone or laptop</a:t>
            </a:r>
            <a:endParaRPr sz="2000" b="0" i="0" u="none" strike="noStrike" cap="none">
              <a:solidFill>
                <a:schemeClr val="dk1"/>
              </a:solidFill>
              <a:latin typeface="Arial"/>
              <a:ea typeface="Arial"/>
              <a:cs typeface="Arial"/>
              <a:sym typeface="Arial"/>
            </a:endParaRPr>
          </a:p>
          <a:p>
            <a:pPr marL="457200" indent="-342900">
              <a:buClr>
                <a:schemeClr val="dk1"/>
              </a:buClr>
              <a:buSzPts val="1800"/>
              <a:buFont typeface="Arial"/>
              <a:buChar char="●"/>
            </a:pPr>
            <a:r>
              <a:rPr lang="en-GB" sz="2000">
                <a:solidFill>
                  <a:schemeClr val="dk1"/>
                </a:solidFill>
              </a:rPr>
              <a:t>A pen</a:t>
            </a:r>
            <a:endParaRPr lang="en-GB" sz="2000" dirty="0">
              <a:solidFill>
                <a:schemeClr val="dk1"/>
              </a:solidFill>
            </a:endParaRPr>
          </a:p>
          <a:p>
            <a:pPr marL="457200" indent="-342900">
              <a:buClr>
                <a:schemeClr val="dk1"/>
              </a:buClr>
              <a:buSzPts val="1800"/>
              <a:buFont typeface="Arial"/>
              <a:buChar char="●"/>
            </a:pPr>
            <a:r>
              <a:rPr lang="en-GB" sz="2000" b="0" i="0" u="none" strike="noStrike" cap="none">
                <a:solidFill>
                  <a:schemeClr val="dk1"/>
                </a:solidFill>
                <a:latin typeface="Arial"/>
                <a:ea typeface="Arial"/>
                <a:cs typeface="Arial"/>
                <a:sym typeface="Arial"/>
              </a:rPr>
              <a:t>A copy of this </a:t>
            </a:r>
            <a:r>
              <a:rPr lang="en-GB" sz="2000" b="0" i="0" strike="noStrike" cap="none">
                <a:solidFill>
                  <a:schemeClr val="dk1"/>
                </a:solidFill>
                <a:latin typeface="Arial"/>
                <a:ea typeface="Arial"/>
                <a:cs typeface="Arial"/>
                <a:sym typeface="Arial"/>
              </a:rPr>
              <a:t>worksheet</a:t>
            </a:r>
            <a:r>
              <a:rPr lang="en-GB" sz="2000">
                <a:solidFill>
                  <a:schemeClr val="dk1"/>
                </a:solidFill>
              </a:rPr>
              <a:t> →</a:t>
            </a:r>
            <a:endParaRPr sz="2000" b="0" i="0" u="none" strike="noStrike" cap="none">
              <a:solidFill>
                <a:schemeClr val="dk1"/>
              </a:solidFill>
              <a:latin typeface="Arial"/>
              <a:ea typeface="Arial"/>
              <a:cs typeface="Arial"/>
            </a:endParaRPr>
          </a:p>
        </p:txBody>
      </p:sp>
      <p:pic>
        <p:nvPicPr>
          <p:cNvPr id="262" name="Google Shape;262;p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63" name="Google Shape;263;p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64" name="Google Shape;264;p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266" name="Google Shape;266;p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67" name="Google Shape;267;p12"/>
          <p:cNvSpPr/>
          <p:nvPr/>
        </p:nvSpPr>
        <p:spPr>
          <a:xfrm>
            <a:off x="464553" y="1017825"/>
            <a:ext cx="5204551" cy="5067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algn="ctr">
              <a:buSzPts val="2000"/>
            </a:pPr>
            <a:r>
              <a:rPr lang="en-GB" sz="2000" b="1">
                <a:solidFill>
                  <a:schemeClr val="lt1"/>
                </a:solidFill>
              </a:rPr>
              <a:t>Online</a:t>
            </a:r>
            <a:r>
              <a:rPr lang="en-GB" sz="2000" b="1" i="0" u="none" strike="noStrike" cap="none">
                <a:solidFill>
                  <a:schemeClr val="lt1"/>
                </a:solidFill>
                <a:latin typeface="Arial"/>
                <a:ea typeface="Arial"/>
                <a:cs typeface="Arial"/>
                <a:sym typeface="Arial"/>
              </a:rPr>
              <a:t> </a:t>
            </a:r>
            <a:r>
              <a:rPr lang="en-GB" sz="2000" b="1">
                <a:solidFill>
                  <a:schemeClr val="lt1"/>
                </a:solidFill>
              </a:rPr>
              <a:t>treasure</a:t>
            </a:r>
            <a:r>
              <a:rPr lang="en-GB" sz="2000" b="1" i="0" u="none" strike="noStrike" cap="none" dirty="0">
                <a:solidFill>
                  <a:schemeClr val="lt1"/>
                </a:solidFill>
                <a:latin typeface="Arial"/>
                <a:ea typeface="Arial"/>
                <a:cs typeface="Arial"/>
                <a:sym typeface="Arial"/>
              </a:rPr>
              <a:t> hunt! </a:t>
            </a:r>
            <a:endParaRPr sz="2000" b="0" i="0" u="none" strike="noStrike" cap="none" dirty="0">
              <a:solidFill>
                <a:schemeClr val="lt1"/>
              </a:solidFill>
              <a:latin typeface="Arial"/>
              <a:ea typeface="Arial"/>
              <a:cs typeface="Arial"/>
              <a:sym typeface="Arial"/>
            </a:endParaRPr>
          </a:p>
        </p:txBody>
      </p:sp>
      <p:cxnSp>
        <p:nvCxnSpPr>
          <p:cNvPr id="3" name="Google Shape;71;g2ee77e1e325_0_12">
            <a:extLst>
              <a:ext uri="{FF2B5EF4-FFF2-40B4-BE49-F238E27FC236}">
                <a16:creationId xmlns:a16="http://schemas.microsoft.com/office/drawing/2014/main" id="{688FF849-864F-06B4-3B9E-72645B9183BB}"/>
              </a:ext>
            </a:extLst>
          </p:cNvPr>
          <p:cNvCxnSpPr/>
          <p:nvPr/>
        </p:nvCxnSpPr>
        <p:spPr>
          <a:xfrm rot="10800000" flipH="1">
            <a:off x="468882" y="4292229"/>
            <a:ext cx="8208900" cy="23700"/>
          </a:xfrm>
          <a:prstGeom prst="straightConnector1">
            <a:avLst/>
          </a:prstGeom>
          <a:noFill/>
          <a:ln w="9525" cap="flat" cmpd="sng">
            <a:solidFill>
              <a:schemeClr val="dk2"/>
            </a:solidFill>
            <a:prstDash val="solid"/>
            <a:round/>
            <a:headEnd type="none" w="sm" len="sm"/>
            <a:tailEnd type="none" w="sm" len="sm"/>
          </a:ln>
        </p:spPr>
      </p:cxnSp>
      <p:pic>
        <p:nvPicPr>
          <p:cNvPr id="2" name="Picture 1">
            <a:extLst>
              <a:ext uri="{FF2B5EF4-FFF2-40B4-BE49-F238E27FC236}">
                <a16:creationId xmlns:a16="http://schemas.microsoft.com/office/drawing/2014/main" id="{77DDD9D6-3CD7-DEC7-AD54-8A9B73B984BD}"/>
              </a:ext>
            </a:extLst>
          </p:cNvPr>
          <p:cNvPicPr>
            <a:picLocks noChangeAspect="1"/>
          </p:cNvPicPr>
          <p:nvPr/>
        </p:nvPicPr>
        <p:blipFill>
          <a:blip r:embed="rId6"/>
          <a:stretch>
            <a:fillRect/>
          </a:stretch>
        </p:blipFill>
        <p:spPr>
          <a:xfrm rot="960000">
            <a:off x="5547459" y="836504"/>
            <a:ext cx="2542951" cy="3553811"/>
          </a:xfrm>
          <a:prstGeom prst="rect">
            <a:avLst/>
          </a:prstGeom>
          <a:ln>
            <a:solidFill>
              <a:schemeClr val="tx1"/>
            </a:solid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1"/>
        <p:cNvGrpSpPr/>
        <p:nvPr/>
      </p:nvGrpSpPr>
      <p:grpSpPr>
        <a:xfrm>
          <a:off x="0" y="0"/>
          <a:ext cx="0" cy="0"/>
          <a:chOff x="0" y="0"/>
          <a:chExt cx="0" cy="0"/>
        </a:xfrm>
      </p:grpSpPr>
      <p:pic>
        <p:nvPicPr>
          <p:cNvPr id="272" name="Google Shape;272;p1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273" name="Google Shape;273;p1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274" name="Google Shape;274;p1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276" name="Google Shape;276;p1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77" name="Google Shape;277;p13"/>
          <p:cNvSpPr/>
          <p:nvPr/>
        </p:nvSpPr>
        <p:spPr>
          <a:xfrm>
            <a:off x="4305692" y="1432913"/>
            <a:ext cx="4340587" cy="630962"/>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600">
                <a:solidFill>
                  <a:schemeClr val="lt1"/>
                </a:solidFill>
              </a:rPr>
              <a:t>Get</a:t>
            </a:r>
            <a:r>
              <a:rPr lang="en-GB" sz="1600" b="0" i="0" u="none" strike="noStrike" cap="none">
                <a:solidFill>
                  <a:schemeClr val="lt1"/>
                </a:solidFill>
                <a:latin typeface="Arial"/>
                <a:ea typeface="Arial"/>
                <a:cs typeface="Arial"/>
                <a:sym typeface="Arial"/>
              </a:rPr>
              <a:t> your </a:t>
            </a:r>
            <a:r>
              <a:rPr lang="en-GB" sz="1600">
                <a:solidFill>
                  <a:schemeClr val="lt1"/>
                </a:solidFill>
              </a:rPr>
              <a:t>worksheet</a:t>
            </a:r>
            <a:r>
              <a:rPr lang="en-GB" sz="1600" b="0" i="0" u="none" strike="noStrike" cap="none">
                <a:solidFill>
                  <a:schemeClr val="lt1"/>
                </a:solidFill>
                <a:latin typeface="Arial"/>
                <a:ea typeface="Arial"/>
                <a:cs typeface="Arial"/>
                <a:sym typeface="Arial"/>
              </a:rPr>
              <a:t> ready! </a:t>
            </a:r>
            <a:endParaRPr sz="1600" b="0" i="0" u="none" strike="noStrike" cap="none">
              <a:solidFill>
                <a:schemeClr val="lt1"/>
              </a:solidFill>
              <a:latin typeface="Arial"/>
              <a:ea typeface="Arial"/>
              <a:cs typeface="Arial"/>
              <a:sym typeface="Arial"/>
            </a:endParaRPr>
          </a:p>
        </p:txBody>
      </p:sp>
      <p:sp>
        <p:nvSpPr>
          <p:cNvPr id="278" name="Google Shape;278;p13"/>
          <p:cNvSpPr/>
          <p:nvPr/>
        </p:nvSpPr>
        <p:spPr>
          <a:xfrm>
            <a:off x="4313435" y="2184765"/>
            <a:ext cx="4331233" cy="1247026"/>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a:buSzPts val="1400"/>
            </a:pPr>
            <a:r>
              <a:rPr lang="en-GB" sz="1600" dirty="0">
                <a:solidFill>
                  <a:schemeClr val="lt1"/>
                </a:solidFill>
              </a:rPr>
              <a:t>Only use</a:t>
            </a:r>
            <a:r>
              <a:rPr lang="en-GB" sz="1600" b="0" i="0" u="none" strike="noStrike" cap="none" dirty="0">
                <a:solidFill>
                  <a:schemeClr val="lt1"/>
                </a:solidFill>
                <a:latin typeface="Arial"/>
                <a:ea typeface="Arial"/>
                <a:cs typeface="Arial"/>
                <a:sym typeface="Arial"/>
              </a:rPr>
              <a:t> </a:t>
            </a:r>
            <a:r>
              <a:rPr lang="en-GB" sz="1600" dirty="0">
                <a:solidFill>
                  <a:schemeClr val="lt1"/>
                </a:solidFill>
              </a:rPr>
              <a:t>this</a:t>
            </a:r>
            <a:r>
              <a:rPr lang="en-GB" sz="1600" b="0" i="0" u="none" strike="noStrike" cap="none" dirty="0">
                <a:solidFill>
                  <a:schemeClr val="lt1"/>
                </a:solidFill>
                <a:latin typeface="Arial"/>
                <a:ea typeface="Arial"/>
                <a:cs typeface="Arial"/>
                <a:sym typeface="Arial"/>
              </a:rPr>
              <a:t> </a:t>
            </a:r>
            <a:r>
              <a:rPr lang="en-GB" sz="1600" dirty="0">
                <a:solidFill>
                  <a:schemeClr val="lt1"/>
                </a:solidFill>
              </a:rPr>
              <a:t>website</a:t>
            </a:r>
            <a:r>
              <a:rPr lang="en-GB" sz="1600" b="0" i="0" u="none" strike="noStrike" cap="none" dirty="0">
                <a:solidFill>
                  <a:schemeClr val="lt1"/>
                </a:solidFill>
                <a:latin typeface="Arial"/>
                <a:ea typeface="Arial"/>
                <a:cs typeface="Arial"/>
                <a:sym typeface="Arial"/>
              </a:rPr>
              <a:t> to find answers</a:t>
            </a:r>
            <a:r>
              <a:rPr lang="en-GB" sz="1600" dirty="0">
                <a:solidFill>
                  <a:schemeClr val="lt1"/>
                </a:solidFill>
              </a:rPr>
              <a:t>: The GLA Democracy Hub - </a:t>
            </a:r>
            <a:r>
              <a:rPr lang="en-GB" sz="1600" err="1">
                <a:solidFill>
                  <a:schemeClr val="lt1"/>
                </a:solidFill>
              </a:rPr>
              <a:t>registertovote.london</a:t>
            </a:r>
            <a:r>
              <a:rPr lang="en-GB" sz="1600" dirty="0">
                <a:solidFill>
                  <a:schemeClr val="lt1"/>
                </a:solidFill>
              </a:rPr>
              <a:t>.</a:t>
            </a:r>
            <a:r>
              <a:rPr lang="en-GB" sz="1600" b="0" i="0" u="none" strike="noStrike" cap="none" dirty="0">
                <a:solidFill>
                  <a:schemeClr val="lt1"/>
                </a:solidFill>
                <a:latin typeface="Arial"/>
                <a:ea typeface="Arial"/>
                <a:cs typeface="Arial"/>
                <a:sym typeface="Arial"/>
              </a:rPr>
              <a:t> No </a:t>
            </a:r>
            <a:r>
              <a:rPr lang="en-GB" sz="1600" dirty="0">
                <a:solidFill>
                  <a:schemeClr val="lt1"/>
                </a:solidFill>
              </a:rPr>
              <a:t>Google</a:t>
            </a:r>
            <a:r>
              <a:rPr lang="en-GB" sz="1600" b="0" i="0" u="none" strike="noStrike" cap="none" dirty="0">
                <a:solidFill>
                  <a:schemeClr val="lt1"/>
                </a:solidFill>
                <a:latin typeface="Arial"/>
                <a:ea typeface="Arial"/>
                <a:cs typeface="Arial"/>
                <a:sym typeface="Arial"/>
              </a:rPr>
              <a:t> </a:t>
            </a:r>
            <a:r>
              <a:rPr lang="en-GB" sz="1600" dirty="0">
                <a:solidFill>
                  <a:schemeClr val="lt1"/>
                </a:solidFill>
              </a:rPr>
              <a:t>– or AI! -</a:t>
            </a:r>
            <a:r>
              <a:rPr lang="en-GB" sz="1600">
                <a:solidFill>
                  <a:schemeClr val="lt1"/>
                </a:solidFill>
              </a:rPr>
              <a:t>is allowed!</a:t>
            </a:r>
            <a:r>
              <a:rPr lang="en-GB" sz="1600" b="0" i="0" u="none" strike="noStrike" cap="none">
                <a:solidFill>
                  <a:schemeClr val="lt1"/>
                </a:solidFill>
                <a:latin typeface="Arial"/>
                <a:ea typeface="Arial"/>
                <a:cs typeface="Arial"/>
                <a:sym typeface="Arial"/>
              </a:rPr>
              <a:t> </a:t>
            </a:r>
            <a:endParaRPr sz="1600" b="0" i="0" u="none" strike="noStrike" cap="none">
              <a:solidFill>
                <a:schemeClr val="lt1"/>
              </a:solidFill>
              <a:latin typeface="Arial"/>
              <a:ea typeface="Arial"/>
              <a:cs typeface="Arial"/>
              <a:sym typeface="Arial"/>
            </a:endParaRPr>
          </a:p>
        </p:txBody>
      </p:sp>
      <p:cxnSp>
        <p:nvCxnSpPr>
          <p:cNvPr id="3" name="Google Shape;71;g2ee77e1e325_0_12">
            <a:extLst>
              <a:ext uri="{FF2B5EF4-FFF2-40B4-BE49-F238E27FC236}">
                <a16:creationId xmlns:a16="http://schemas.microsoft.com/office/drawing/2014/main" id="{134589AE-9439-3173-2C1D-18ED67E24429}"/>
              </a:ext>
            </a:extLst>
          </p:cNvPr>
          <p:cNvCxnSpPr/>
          <p:nvPr/>
        </p:nvCxnSpPr>
        <p:spPr>
          <a:xfrm rot="10800000" flipH="1">
            <a:off x="468882" y="4292229"/>
            <a:ext cx="8208900" cy="23700"/>
          </a:xfrm>
          <a:prstGeom prst="straightConnector1">
            <a:avLst/>
          </a:prstGeom>
          <a:noFill/>
          <a:ln w="9525" cap="flat" cmpd="sng">
            <a:solidFill>
              <a:schemeClr val="dk2"/>
            </a:solidFill>
            <a:prstDash val="solid"/>
            <a:round/>
            <a:headEnd type="none" w="sm" len="sm"/>
            <a:tailEnd type="none" w="sm" len="sm"/>
          </a:ln>
        </p:spPr>
      </p:cxnSp>
      <p:sp>
        <p:nvSpPr>
          <p:cNvPr id="5" name="Google Shape;267;p12">
            <a:extLst>
              <a:ext uri="{FF2B5EF4-FFF2-40B4-BE49-F238E27FC236}">
                <a16:creationId xmlns:a16="http://schemas.microsoft.com/office/drawing/2014/main" id="{B6EC40AA-34D3-CCEA-7170-1DC7178C7943}"/>
              </a:ext>
            </a:extLst>
          </p:cNvPr>
          <p:cNvSpPr/>
          <p:nvPr/>
        </p:nvSpPr>
        <p:spPr>
          <a:xfrm>
            <a:off x="3471732" y="779700"/>
            <a:ext cx="5204551" cy="506700"/>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pPr algn="ctr"/>
            <a:r>
              <a:rPr lang="en-GB" sz="2000" b="1">
                <a:solidFill>
                  <a:schemeClr val="lt1"/>
                </a:solidFill>
              </a:rPr>
              <a:t>Online treasure </a:t>
            </a:r>
            <a:r>
              <a:rPr lang="en-GB" sz="2000" b="1" i="0" u="none" strike="noStrike" cap="none">
                <a:solidFill>
                  <a:schemeClr val="lt1"/>
                </a:solidFill>
                <a:latin typeface="Arial"/>
                <a:ea typeface="Arial"/>
                <a:cs typeface="Arial"/>
                <a:sym typeface="Arial"/>
              </a:rPr>
              <a:t>hunt!</a:t>
            </a:r>
            <a:r>
              <a:rPr lang="en-GB" sz="2000" b="1">
                <a:solidFill>
                  <a:schemeClr val="lt1"/>
                </a:solidFill>
              </a:rPr>
              <a:t> </a:t>
            </a:r>
            <a:endParaRPr lang="en-GB" sz="2000">
              <a:solidFill>
                <a:schemeClr val="lt1"/>
              </a:solidFill>
            </a:endParaRPr>
          </a:p>
        </p:txBody>
      </p:sp>
      <p:pic>
        <p:nvPicPr>
          <p:cNvPr id="4" name="Picture 3">
            <a:extLst>
              <a:ext uri="{FF2B5EF4-FFF2-40B4-BE49-F238E27FC236}">
                <a16:creationId xmlns:a16="http://schemas.microsoft.com/office/drawing/2014/main" id="{B339B394-E12D-7A20-6636-3511B54F4F4D}"/>
              </a:ext>
            </a:extLst>
          </p:cNvPr>
          <p:cNvPicPr>
            <a:picLocks noChangeAspect="1"/>
          </p:cNvPicPr>
          <p:nvPr/>
        </p:nvPicPr>
        <p:blipFill>
          <a:blip r:embed="rId6"/>
          <a:stretch>
            <a:fillRect/>
          </a:stretch>
        </p:blipFill>
        <p:spPr>
          <a:xfrm rot="-780000">
            <a:off x="469648" y="731400"/>
            <a:ext cx="2542951" cy="3553811"/>
          </a:xfrm>
          <a:prstGeom prst="rect">
            <a:avLst/>
          </a:prstGeom>
          <a:ln>
            <a:solidFill>
              <a:schemeClr val="tx1"/>
            </a:solidFill>
          </a:ln>
        </p:spPr>
      </p:pic>
      <p:sp>
        <p:nvSpPr>
          <p:cNvPr id="6" name="Google Shape;278;p13">
            <a:extLst>
              <a:ext uri="{FF2B5EF4-FFF2-40B4-BE49-F238E27FC236}">
                <a16:creationId xmlns:a16="http://schemas.microsoft.com/office/drawing/2014/main" id="{12167659-E1DD-B73D-95B3-25C7B329B84A}"/>
              </a:ext>
            </a:extLst>
          </p:cNvPr>
          <p:cNvSpPr/>
          <p:nvPr/>
        </p:nvSpPr>
        <p:spPr>
          <a:xfrm>
            <a:off x="4306866" y="3557678"/>
            <a:ext cx="4298389" cy="642681"/>
          </a:xfrm>
          <a:prstGeom prst="roundRect">
            <a:avLst>
              <a:gd name="adj" fmla="val 16667"/>
            </a:avLst>
          </a:prstGeom>
          <a:solidFill>
            <a:srgbClr val="6A040F"/>
          </a:solidFill>
          <a:ln>
            <a:noFill/>
          </a:ln>
        </p:spPr>
        <p:txBody>
          <a:bodyPr spcFirstLastPara="1" wrap="square" lIns="91425" tIns="91425" rIns="91425" bIns="91425" anchor="ctr" anchorCtr="0">
            <a:noAutofit/>
          </a:bodyPr>
          <a:lstStyle/>
          <a:p>
            <a:r>
              <a:rPr lang="en-GB" sz="1600">
                <a:solidFill>
                  <a:schemeClr val="lt1"/>
                </a:solidFill>
              </a:rPr>
              <a:t>How many answers can you find in 10 minutes?</a:t>
            </a:r>
            <a:endParaRPr lang="en-US">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6"/>
        <p:cNvGrpSpPr/>
        <p:nvPr/>
      </p:nvGrpSpPr>
      <p:grpSpPr>
        <a:xfrm>
          <a:off x="0" y="0"/>
          <a:ext cx="0" cy="0"/>
          <a:chOff x="0" y="0"/>
          <a:chExt cx="0" cy="0"/>
        </a:xfrm>
      </p:grpSpPr>
      <p:sp>
        <p:nvSpPr>
          <p:cNvPr id="67" name="Google Shape;67;g2ee75b72231_1_12"/>
          <p:cNvSpPr/>
          <p:nvPr/>
        </p:nvSpPr>
        <p:spPr>
          <a:xfrm>
            <a:off x="512763" y="911313"/>
            <a:ext cx="8005500" cy="3120900"/>
          </a:xfrm>
          <a:prstGeom prst="roundRect">
            <a:avLst>
              <a:gd name="adj" fmla="val 4078"/>
            </a:avLst>
          </a:prstGeom>
          <a:noFill/>
          <a:ln w="9525" cap="flat" cmpd="sng">
            <a:solidFill>
              <a:srgbClr val="023047"/>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50000"/>
              </a:lnSpc>
              <a:spcBef>
                <a:spcPts val="400"/>
              </a:spcBef>
              <a:spcAft>
                <a:spcPts val="1000"/>
              </a:spcAft>
              <a:buClr>
                <a:srgbClr val="000000"/>
              </a:buClr>
              <a:buSzPts val="1400"/>
              <a:buFont typeface="Arial"/>
              <a:buNone/>
            </a:pPr>
            <a:endParaRPr sz="1400" b="0" i="0" u="none" strike="noStrike" cap="none">
              <a:solidFill>
                <a:srgbClr val="FFFFFF"/>
              </a:solidFill>
              <a:latin typeface="Montserrat"/>
              <a:ea typeface="Montserrat"/>
              <a:cs typeface="Montserrat"/>
              <a:sym typeface="Montserrat"/>
            </a:endParaRPr>
          </a:p>
        </p:txBody>
      </p:sp>
      <p:pic>
        <p:nvPicPr>
          <p:cNvPr id="68" name="Google Shape;68;g2ee75b72231_1_1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69" name="Google Shape;69;g2ee75b72231_1_1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70" name="Google Shape;70;g2ee75b72231_1_1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71" name="Google Shape;71;g2ee75b72231_1_1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72" name="Google Shape;72;g2ee75b72231_1_1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 name="Google Shape;73;p3">
            <a:extLst>
              <a:ext uri="{FF2B5EF4-FFF2-40B4-BE49-F238E27FC236}">
                <a16:creationId xmlns:a16="http://schemas.microsoft.com/office/drawing/2014/main" id="{5C49D0A4-4EF9-FC68-FCBB-835F9B10271D}"/>
              </a:ext>
            </a:extLst>
          </p:cNvPr>
          <p:cNvSpPr txBox="1"/>
          <p:nvPr/>
        </p:nvSpPr>
        <p:spPr>
          <a:xfrm>
            <a:off x="523129" y="922351"/>
            <a:ext cx="8062466" cy="309972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l">
              <a:lnSpc>
                <a:spcPct val="100000"/>
              </a:lnSpc>
              <a:spcBef>
                <a:spcPts val="0"/>
              </a:spcBef>
              <a:spcAft>
                <a:spcPts val="0"/>
              </a:spcAft>
              <a:buNone/>
            </a:pPr>
            <a:r>
              <a:rPr lang="en-GB" sz="1800" b="1" i="0" u="none" strike="noStrike" cap="none" dirty="0">
                <a:solidFill>
                  <a:schemeClr val="dk1"/>
                </a:solidFill>
                <a:latin typeface="Arial"/>
                <a:ea typeface="Arial"/>
                <a:cs typeface="Arial"/>
                <a:sym typeface="Arial"/>
              </a:rPr>
              <a:t>By the end of this session, you’ll be able to answer these questions:</a:t>
            </a:r>
            <a:endParaRPr lang="en-GB" sz="1800" b="1" dirty="0">
              <a:solidFill>
                <a:schemeClr val="dk1"/>
              </a:solidFill>
            </a:endParaRPr>
          </a:p>
          <a:p>
            <a:endParaRPr lang="en-GB" sz="1800" b="1" dirty="0">
              <a:solidFill>
                <a:schemeClr val="dk1"/>
              </a:solidFill>
            </a:endParaRPr>
          </a:p>
          <a:p>
            <a:endParaRPr lang="en-GB" sz="1800" b="1" dirty="0">
              <a:solidFill>
                <a:schemeClr val="dk1"/>
              </a:solidFill>
            </a:endParaRPr>
          </a:p>
          <a:p>
            <a:pPr marL="285750" indent="-285750">
              <a:buFont typeface="Arial,Sans-Serif"/>
              <a:buChar char="•"/>
            </a:pPr>
            <a:r>
              <a:rPr lang="en-GB" sz="1800" dirty="0">
                <a:solidFill>
                  <a:schemeClr val="dk1"/>
                </a:solidFill>
              </a:rPr>
              <a:t>How can I </a:t>
            </a:r>
            <a:r>
              <a:rPr lang="en-GB" sz="1800" b="1" dirty="0">
                <a:solidFill>
                  <a:schemeClr val="dk1"/>
                </a:solidFill>
              </a:rPr>
              <a:t>register to vote</a:t>
            </a:r>
            <a:r>
              <a:rPr lang="en-GB" sz="1800" dirty="0">
                <a:solidFill>
                  <a:schemeClr val="dk1"/>
                </a:solidFill>
              </a:rPr>
              <a:t>? </a:t>
            </a:r>
            <a:endParaRPr lang="en-US" sz="1800" dirty="0">
              <a:solidFill>
                <a:schemeClr val="dk1"/>
              </a:solidFill>
            </a:endParaRPr>
          </a:p>
          <a:p>
            <a:pPr marL="285750" indent="-285750">
              <a:buFont typeface="Arial"/>
              <a:buChar char="•"/>
            </a:pPr>
            <a:endParaRPr lang="en-GB" sz="1800" dirty="0">
              <a:solidFill>
                <a:schemeClr val="dk1"/>
              </a:solidFill>
            </a:endParaRPr>
          </a:p>
          <a:p>
            <a:pPr marL="285750" indent="-285750">
              <a:buFont typeface="Arial"/>
              <a:buChar char="•"/>
            </a:pPr>
            <a:r>
              <a:rPr lang="en-GB" sz="1800" dirty="0">
                <a:solidFill>
                  <a:schemeClr val="dk1"/>
                </a:solidFill>
              </a:rPr>
              <a:t>How can I </a:t>
            </a:r>
            <a:r>
              <a:rPr lang="en-GB" sz="1800" b="1" dirty="0">
                <a:solidFill>
                  <a:schemeClr val="dk1"/>
                </a:solidFill>
              </a:rPr>
              <a:t>vote</a:t>
            </a:r>
            <a:r>
              <a:rPr lang="en-GB" sz="1800" dirty="0">
                <a:solidFill>
                  <a:schemeClr val="dk1"/>
                </a:solidFill>
              </a:rPr>
              <a:t> in elections in London?</a:t>
            </a:r>
            <a:endParaRPr lang="en-US" sz="1800">
              <a:solidFill>
                <a:schemeClr val="dk1"/>
              </a:solidFill>
            </a:endParaRPr>
          </a:p>
          <a:p>
            <a:pPr marL="285750" indent="-285750">
              <a:buFont typeface="Arial"/>
              <a:buChar char="•"/>
            </a:pPr>
            <a:endParaRPr lang="en-GB" sz="1800" dirty="0">
              <a:solidFill>
                <a:schemeClr val="dk1"/>
              </a:solidFill>
            </a:endParaRPr>
          </a:p>
          <a:p>
            <a:pPr marL="285750" indent="-285750">
              <a:buFont typeface="Arial"/>
              <a:buChar char="•"/>
            </a:pPr>
            <a:r>
              <a:rPr lang="en-GB" sz="1800" dirty="0">
                <a:solidFill>
                  <a:schemeClr val="dk1"/>
                </a:solidFill>
              </a:rPr>
              <a:t>Where can I find</a:t>
            </a:r>
            <a:r>
              <a:rPr lang="en-GB" sz="1800" b="1" dirty="0">
                <a:solidFill>
                  <a:schemeClr val="dk1"/>
                </a:solidFill>
              </a:rPr>
              <a:t> information</a:t>
            </a:r>
            <a:r>
              <a:rPr lang="en-GB" sz="1800" dirty="0">
                <a:solidFill>
                  <a:schemeClr val="dk1"/>
                </a:solidFill>
              </a:rPr>
              <a:t> on voting in London that I can trust? </a:t>
            </a:r>
            <a:endParaRPr lang="en-US" sz="1800" dirty="0">
              <a:solidFill>
                <a:schemeClr val="dk1"/>
              </a:solidFill>
            </a:endParaRPr>
          </a:p>
        </p:txBody>
      </p:sp>
    </p:spTree>
    <p:extLst>
      <p:ext uri="{BB962C8B-B14F-4D97-AF65-F5344CB8AC3E}">
        <p14:creationId xmlns:p14="http://schemas.microsoft.com/office/powerpoint/2010/main" val="292409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44"/>
        <p:cNvGrpSpPr/>
        <p:nvPr/>
      </p:nvGrpSpPr>
      <p:grpSpPr>
        <a:xfrm>
          <a:off x="0" y="0"/>
          <a:ext cx="0" cy="0"/>
          <a:chOff x="0" y="0"/>
          <a:chExt cx="0" cy="0"/>
        </a:xfrm>
      </p:grpSpPr>
      <p:pic>
        <p:nvPicPr>
          <p:cNvPr id="445" name="Google Shape;445;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446" name="Google Shape;446;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447" name="Google Shape;447;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48" name="Google Shape;448;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49" name="Google Shape;449;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 name="TextBox 1">
            <a:extLst>
              <a:ext uri="{FF2B5EF4-FFF2-40B4-BE49-F238E27FC236}">
                <a16:creationId xmlns:a16="http://schemas.microsoft.com/office/drawing/2014/main" id="{68AA299D-CA77-86B1-1D0E-161F67AFCBBF}"/>
              </a:ext>
            </a:extLst>
          </p:cNvPr>
          <p:cNvSpPr txBox="1"/>
          <p:nvPr/>
        </p:nvSpPr>
        <p:spPr>
          <a:xfrm>
            <a:off x="518232" y="1953263"/>
            <a:ext cx="3914724"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a:t>Can you to talk to </a:t>
            </a:r>
            <a:r>
              <a:rPr lang="en-US" sz="2800" b="1"/>
              <a:t>three people</a:t>
            </a:r>
            <a:r>
              <a:rPr lang="en-US" sz="2800" dirty="0"/>
              <a:t> </a:t>
            </a:r>
            <a:r>
              <a:rPr lang="en-GB" sz="2800"/>
              <a:t>about voting </a:t>
            </a:r>
            <a:r>
              <a:rPr lang="en-US" sz="2800" dirty="0"/>
              <a:t>this week</a:t>
            </a:r>
            <a:r>
              <a:rPr lang="en-GB" sz="2800" dirty="0"/>
              <a:t>?</a:t>
            </a:r>
          </a:p>
        </p:txBody>
      </p:sp>
      <p:sp>
        <p:nvSpPr>
          <p:cNvPr id="5" name="Google Shape;197;p7">
            <a:extLst>
              <a:ext uri="{FF2B5EF4-FFF2-40B4-BE49-F238E27FC236}">
                <a16:creationId xmlns:a16="http://schemas.microsoft.com/office/drawing/2014/main" id="{A14AF8E6-5C2F-F112-761A-71180A3DB89B}"/>
              </a:ext>
            </a:extLst>
          </p:cNvPr>
          <p:cNvSpPr/>
          <p:nvPr/>
        </p:nvSpPr>
        <p:spPr>
          <a:xfrm>
            <a:off x="485292" y="968800"/>
            <a:ext cx="8208900" cy="568810"/>
          </a:xfrm>
          <a:prstGeom prst="roundRect">
            <a:avLst>
              <a:gd name="adj" fmla="val 16667"/>
            </a:avLst>
          </a:prstGeom>
          <a:solidFill>
            <a:srgbClr val="023047"/>
          </a:solidFill>
          <a:ln>
            <a:noFill/>
          </a:ln>
        </p:spPr>
        <p:txBody>
          <a:bodyPr spcFirstLastPara="1" wrap="square" lIns="91425" tIns="91425" rIns="91425" bIns="91425" anchor="ctr" anchorCtr="0">
            <a:noAutofit/>
          </a:bodyPr>
          <a:lstStyle/>
          <a:p>
            <a:pPr algn="ctr"/>
            <a:r>
              <a:rPr lang="en-GB" sz="2800" b="1">
                <a:solidFill>
                  <a:schemeClr val="lt1"/>
                </a:solidFill>
              </a:rPr>
              <a:t>Challenge!</a:t>
            </a:r>
            <a:endParaRPr lang="en-US" sz="1800"/>
          </a:p>
        </p:txBody>
      </p:sp>
      <p:pic>
        <p:nvPicPr>
          <p:cNvPr id="3" name="Picture 2">
            <a:extLst>
              <a:ext uri="{FF2B5EF4-FFF2-40B4-BE49-F238E27FC236}">
                <a16:creationId xmlns:a16="http://schemas.microsoft.com/office/drawing/2014/main" id="{0D98B7D0-BD05-7082-0205-B1F767D45664}"/>
              </a:ext>
            </a:extLst>
          </p:cNvPr>
          <p:cNvPicPr>
            <a:picLocks noChangeAspect="1"/>
          </p:cNvPicPr>
          <p:nvPr/>
        </p:nvPicPr>
        <p:blipFill>
          <a:blip r:embed="rId6"/>
          <a:srcRect l="6722" t="623" r="-766" b="5068"/>
          <a:stretch>
            <a:fillRect/>
          </a:stretch>
        </p:blipFill>
        <p:spPr>
          <a:xfrm>
            <a:off x="5222061" y="1695760"/>
            <a:ext cx="3303098" cy="2143342"/>
          </a:xfrm>
          <a:prstGeom prst="rect">
            <a:avLst/>
          </a:prstGeom>
        </p:spPr>
      </p:pic>
    </p:spTree>
    <p:extLst>
      <p:ext uri="{BB962C8B-B14F-4D97-AF65-F5344CB8AC3E}">
        <p14:creationId xmlns:p14="http://schemas.microsoft.com/office/powerpoint/2010/main" val="1629447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3"/>
        <p:cNvGrpSpPr/>
        <p:nvPr/>
      </p:nvGrpSpPr>
      <p:grpSpPr>
        <a:xfrm>
          <a:off x="0" y="0"/>
          <a:ext cx="0" cy="0"/>
          <a:chOff x="0" y="0"/>
          <a:chExt cx="0" cy="0"/>
        </a:xfrm>
      </p:grpSpPr>
      <p:pic>
        <p:nvPicPr>
          <p:cNvPr id="504" name="Google Shape;504;p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505" name="Google Shape;505;p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506" name="Google Shape;506;p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507" name="Google Shape;507;p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508" name="Google Shape;508;p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509" name="Google Shape;509;p33"/>
          <p:cNvSpPr/>
          <p:nvPr/>
        </p:nvSpPr>
        <p:spPr>
          <a:xfrm>
            <a:off x="2716929" y="1594616"/>
            <a:ext cx="3707325" cy="2548913"/>
          </a:xfrm>
          <a:prstGeom prst="roundRect">
            <a:avLst>
              <a:gd name="adj" fmla="val 16667"/>
            </a:avLst>
          </a:prstGeom>
          <a:noFill/>
          <a:ln w="9525" cap="flat" cmpd="sng">
            <a:solidFill>
              <a:srgbClr val="6A040F"/>
            </a:solidFill>
            <a:prstDash val="solid"/>
            <a:round/>
            <a:headEnd type="none" w="sm" len="sm"/>
            <a:tailEnd type="none" w="sm" len="sm"/>
          </a:ln>
        </p:spPr>
        <p:txBody>
          <a:bodyPr spcFirstLastPara="1" wrap="square" lIns="91425" tIns="91425" rIns="91425" bIns="91425" anchor="ctr" anchorCtr="0">
            <a:noAutofit/>
          </a:bodyPr>
          <a:lstStyle/>
          <a:p>
            <a:pPr>
              <a:buSzPts val="1500"/>
            </a:pPr>
            <a:r>
              <a:rPr lang="en-GB" sz="1500" b="1">
                <a:solidFill>
                  <a:schemeClr val="dk1"/>
                </a:solidFill>
              </a:rPr>
              <a:t>Check out the GLA democracy Hub </a:t>
            </a:r>
            <a:r>
              <a:rPr lang="en-GB" sz="1500" b="1" u="sng" dirty="0">
                <a:solidFill>
                  <a:schemeClr val="hlink"/>
                </a:solidFill>
                <a:hlinkClick r:id="rId6">
                  <a:extLst>
                    <a:ext uri="{A12FA001-AC4F-418D-AE19-62706E023703}">
                      <ahyp:hlinkClr xmlns:ahyp="http://schemas.microsoft.com/office/drawing/2018/hyperlinkcolor" val="tx"/>
                    </a:ext>
                  </a:extLst>
                </a:hlinkClick>
              </a:rPr>
              <a:t>registertovote.london</a:t>
            </a:r>
            <a:r>
              <a:rPr lang="en-GB" sz="1500" b="1">
                <a:solidFill>
                  <a:schemeClr val="dk1"/>
                </a:solidFill>
              </a:rPr>
              <a:t> to: </a:t>
            </a:r>
            <a:endParaRPr lang="en-US" sz="1500" b="1">
              <a:solidFill>
                <a:schemeClr val="dk1"/>
              </a:solidFill>
            </a:endParaRPr>
          </a:p>
          <a:p>
            <a:pPr>
              <a:buSzPts val="1500"/>
            </a:pPr>
            <a:endParaRPr lang="en-GB" sz="1500" dirty="0">
              <a:solidFill>
                <a:schemeClr val="dk1"/>
              </a:solidFill>
            </a:endParaRPr>
          </a:p>
          <a:p>
            <a:pPr marL="457200" indent="-323850">
              <a:buSzPts val="1500"/>
              <a:buFont typeface="Arial,Sans-Serif"/>
              <a:buChar char="●"/>
            </a:pPr>
            <a:r>
              <a:rPr lang="en-GB" sz="1500" b="0" i="0" u="none" strike="noStrike" cap="none">
                <a:solidFill>
                  <a:schemeClr val="dk1"/>
                </a:solidFill>
                <a:latin typeface="Arial"/>
                <a:ea typeface="Arial"/>
                <a:cs typeface="Arial"/>
                <a:sym typeface="Arial"/>
              </a:rPr>
              <a:t>Find more information on </a:t>
            </a:r>
            <a:r>
              <a:rPr lang="en-GB" sz="1500">
                <a:solidFill>
                  <a:schemeClr val="dk1"/>
                </a:solidFill>
              </a:rPr>
              <a:t>voting and </a:t>
            </a:r>
            <a:r>
              <a:rPr lang="en-GB" sz="1500" b="0" i="0" u="none" strike="noStrike" cap="none">
                <a:solidFill>
                  <a:schemeClr val="dk1"/>
                </a:solidFill>
                <a:latin typeface="Arial"/>
                <a:ea typeface="Arial"/>
                <a:cs typeface="Arial"/>
                <a:sym typeface="Arial"/>
              </a:rPr>
              <a:t>your rights</a:t>
            </a:r>
            <a:endParaRPr lang="en-US" sz="1500">
              <a:solidFill>
                <a:schemeClr val="dk1"/>
              </a:solidFill>
            </a:endParaRPr>
          </a:p>
          <a:p>
            <a:pPr marL="457200" indent="-323850">
              <a:buClr>
                <a:schemeClr val="dk1"/>
              </a:buClr>
              <a:buSzPts val="1500"/>
              <a:buFont typeface="Arial,Sans-Serif"/>
              <a:buChar char="●"/>
            </a:pPr>
            <a:r>
              <a:rPr lang="en-GB" sz="1500" b="0" i="0" u="none" strike="noStrike" cap="none">
                <a:solidFill>
                  <a:schemeClr val="dk1"/>
                </a:solidFill>
                <a:latin typeface="Arial"/>
                <a:ea typeface="Arial"/>
                <a:cs typeface="Arial"/>
                <a:sym typeface="Arial"/>
              </a:rPr>
              <a:t>Find </a:t>
            </a:r>
            <a:r>
              <a:rPr lang="en-GB" sz="1500">
                <a:solidFill>
                  <a:schemeClr val="dk1"/>
                </a:solidFill>
              </a:rPr>
              <a:t>the answers to common questions</a:t>
            </a:r>
            <a:r>
              <a:rPr lang="en-GB" sz="1500" b="0" i="0" u="none" strike="noStrike" cap="none">
                <a:solidFill>
                  <a:schemeClr val="dk1"/>
                </a:solidFill>
                <a:latin typeface="Arial"/>
                <a:ea typeface="Arial"/>
                <a:cs typeface="Arial"/>
                <a:sym typeface="Arial"/>
              </a:rPr>
              <a:t> and </a:t>
            </a:r>
            <a:r>
              <a:rPr lang="en-GB" sz="1500">
                <a:solidFill>
                  <a:schemeClr val="dk1"/>
                </a:solidFill>
              </a:rPr>
              <a:t>use our WhatsApp</a:t>
            </a:r>
            <a:r>
              <a:rPr lang="en-GB" sz="1500" b="0" i="0" u="none" strike="noStrike" cap="none">
                <a:solidFill>
                  <a:schemeClr val="dk1"/>
                </a:solidFill>
                <a:latin typeface="Arial"/>
                <a:ea typeface="Arial"/>
                <a:cs typeface="Arial"/>
                <a:sym typeface="Arial"/>
              </a:rPr>
              <a:t> chatbot (+44 7908820136)</a:t>
            </a:r>
            <a:endParaRPr lang="en-US" sz="1500" b="0" i="0" u="none" strike="noStrike" cap="none">
              <a:solidFill>
                <a:schemeClr val="dk1"/>
              </a:solidFill>
              <a:latin typeface="Arial"/>
              <a:ea typeface="Arial"/>
              <a:cs typeface="Arial"/>
            </a:endParaRPr>
          </a:p>
          <a:p>
            <a:pPr marL="457200" indent="-323850">
              <a:buClr>
                <a:schemeClr val="dk1"/>
              </a:buClr>
              <a:buSzPts val="1500"/>
              <a:buFont typeface="Arial,Sans-Serif"/>
              <a:buChar char="●"/>
            </a:pPr>
            <a:r>
              <a:rPr lang="en-GB" sz="1500" b="0" i="0" u="none" strike="noStrike" cap="none">
                <a:solidFill>
                  <a:schemeClr val="dk1"/>
                </a:solidFill>
                <a:latin typeface="Arial"/>
                <a:ea typeface="Arial"/>
                <a:cs typeface="Arial"/>
                <a:sym typeface="Arial"/>
              </a:rPr>
              <a:t>Find information in different languages</a:t>
            </a:r>
            <a:endParaRPr lang="en-US" sz="1500" i="0" u="none" strike="noStrike" cap="none">
              <a:solidFill>
                <a:schemeClr val="dk1"/>
              </a:solidFill>
              <a:latin typeface="Arial"/>
              <a:ea typeface="Arial"/>
              <a:cs typeface="Arial"/>
            </a:endParaRPr>
          </a:p>
        </p:txBody>
      </p:sp>
      <p:pic>
        <p:nvPicPr>
          <p:cNvPr id="510" name="Google Shape;510;p33"/>
          <p:cNvPicPr preferRelativeResize="0"/>
          <p:nvPr/>
        </p:nvPicPr>
        <p:blipFill rotWithShape="1">
          <a:blip r:embed="rId7">
            <a:alphaModFix/>
          </a:blip>
          <a:srcRect/>
          <a:stretch/>
        </p:blipFill>
        <p:spPr>
          <a:xfrm>
            <a:off x="507136" y="1719236"/>
            <a:ext cx="2092137" cy="2141594"/>
          </a:xfrm>
          <a:prstGeom prst="rect">
            <a:avLst/>
          </a:prstGeom>
          <a:noFill/>
          <a:ln>
            <a:noFill/>
          </a:ln>
        </p:spPr>
      </p:pic>
      <p:sp>
        <p:nvSpPr>
          <p:cNvPr id="511" name="Google Shape;511;p33"/>
          <p:cNvSpPr/>
          <p:nvPr/>
        </p:nvSpPr>
        <p:spPr>
          <a:xfrm>
            <a:off x="509500" y="928125"/>
            <a:ext cx="7929000" cy="506700"/>
          </a:xfrm>
          <a:prstGeom prst="roundRect">
            <a:avLst>
              <a:gd name="adj" fmla="val 16667"/>
            </a:avLst>
          </a:prstGeom>
          <a:solidFill>
            <a:srgbClr val="FFB703"/>
          </a:solidFill>
          <a:ln>
            <a:noFill/>
          </a:ln>
        </p:spPr>
        <p:txBody>
          <a:bodyPr spcFirstLastPara="1" wrap="square" lIns="91425" tIns="91425" rIns="91425" bIns="91425" anchor="ctr" anchorCtr="0">
            <a:noAutofit/>
          </a:bodyPr>
          <a:lstStyle/>
          <a:p>
            <a:pPr algn="ctr">
              <a:buSzPts val="2000"/>
            </a:pPr>
            <a:r>
              <a:rPr lang="en-GB" sz="2000" b="1" i="0" u="none" strike="noStrike" cap="none">
                <a:solidFill>
                  <a:schemeClr val="dk1"/>
                </a:solidFill>
                <a:latin typeface="Arial"/>
                <a:ea typeface="Arial"/>
                <a:cs typeface="Arial"/>
                <a:sym typeface="Arial"/>
              </a:rPr>
              <a:t>Your voice matters</a:t>
            </a:r>
            <a:r>
              <a:rPr lang="en-GB" sz="2000" b="1">
                <a:solidFill>
                  <a:schemeClr val="dk1"/>
                </a:solidFill>
              </a:rPr>
              <a:t> -</a:t>
            </a:r>
            <a:r>
              <a:rPr lang="en-GB" sz="2000" b="1" i="0" u="none" strike="noStrike" cap="none">
                <a:solidFill>
                  <a:schemeClr val="dk1"/>
                </a:solidFill>
                <a:latin typeface="Arial"/>
                <a:ea typeface="Arial"/>
                <a:cs typeface="Arial"/>
                <a:sym typeface="Arial"/>
              </a:rPr>
              <a:t> make sure it gets heard! </a:t>
            </a:r>
            <a:endParaRPr sz="1400" b="1" i="0" u="none" strike="noStrike" cap="none">
              <a:solidFill>
                <a:schemeClr val="dk1"/>
              </a:solidFill>
              <a:latin typeface="Montserrat"/>
              <a:ea typeface="Montserrat"/>
              <a:cs typeface="Montserrat"/>
              <a:sym typeface="Montserrat"/>
            </a:endParaRPr>
          </a:p>
        </p:txBody>
      </p:sp>
      <p:pic>
        <p:nvPicPr>
          <p:cNvPr id="2" name="Picture 1">
            <a:extLst>
              <a:ext uri="{FF2B5EF4-FFF2-40B4-BE49-F238E27FC236}">
                <a16:creationId xmlns:a16="http://schemas.microsoft.com/office/drawing/2014/main" id="{AAADA743-5499-49CE-372C-5486275DF06C}"/>
              </a:ext>
            </a:extLst>
          </p:cNvPr>
          <p:cNvPicPr>
            <a:picLocks noChangeAspect="1"/>
          </p:cNvPicPr>
          <p:nvPr/>
        </p:nvPicPr>
        <p:blipFill>
          <a:blip r:embed="rId8"/>
          <a:srcRect r="-246" b="240"/>
          <a:stretch>
            <a:fillRect/>
          </a:stretch>
        </p:blipFill>
        <p:spPr>
          <a:xfrm>
            <a:off x="6572250" y="1876425"/>
            <a:ext cx="1947874" cy="1985940"/>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56"/>
        <p:cNvGrpSpPr/>
        <p:nvPr/>
      </p:nvGrpSpPr>
      <p:grpSpPr>
        <a:xfrm>
          <a:off x="0" y="0"/>
          <a:ext cx="0" cy="0"/>
          <a:chOff x="0" y="0"/>
          <a:chExt cx="0" cy="0"/>
        </a:xfrm>
      </p:grpSpPr>
      <p:pic>
        <p:nvPicPr>
          <p:cNvPr id="2" name="Picture 1" descr="change the colour of this image so it is varying transparencies of the collour hex code aa9cf6">
            <a:extLst>
              <a:ext uri="{FF2B5EF4-FFF2-40B4-BE49-F238E27FC236}">
                <a16:creationId xmlns:a16="http://schemas.microsoft.com/office/drawing/2014/main" id="{C84C0EDB-A2C7-B319-2D85-38F65A0247A8}"/>
              </a:ext>
            </a:extLst>
          </p:cNvPr>
          <p:cNvPicPr>
            <a:picLocks noChangeAspect="1"/>
          </p:cNvPicPr>
          <p:nvPr/>
        </p:nvPicPr>
        <p:blipFill>
          <a:blip r:embed="rId3"/>
          <a:srcRect l="980" t="29636" b="43411"/>
          <a:stretch>
            <a:fillRect/>
          </a:stretch>
        </p:blipFill>
        <p:spPr>
          <a:xfrm>
            <a:off x="-413" y="2490547"/>
            <a:ext cx="9125610" cy="1855033"/>
          </a:xfrm>
          <a:prstGeom prst="rect">
            <a:avLst/>
          </a:prstGeom>
        </p:spPr>
      </p:pic>
      <p:sp>
        <p:nvSpPr>
          <p:cNvPr id="458" name="Google Shape;458;p34"/>
          <p:cNvSpPr txBox="1"/>
          <p:nvPr/>
        </p:nvSpPr>
        <p:spPr>
          <a:xfrm>
            <a:off x="509500" y="933164"/>
            <a:ext cx="4267200" cy="7080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3400"/>
              <a:buFont typeface="Arial"/>
              <a:buNone/>
            </a:pPr>
            <a:r>
              <a:rPr lang="en-GB" sz="3400" b="1" i="0" u="none" strike="noStrike" cap="none">
                <a:solidFill>
                  <a:schemeClr val="dk1"/>
                </a:solidFill>
                <a:latin typeface="Arial"/>
                <a:ea typeface="Arial"/>
                <a:cs typeface="Arial"/>
                <a:sym typeface="Arial"/>
              </a:rPr>
              <a:t>Thank You!</a:t>
            </a:r>
            <a:endParaRPr sz="3400" b="1" i="0" u="none" strike="noStrike" cap="none">
              <a:solidFill>
                <a:schemeClr val="dk1"/>
              </a:solidFill>
              <a:latin typeface="Arial"/>
              <a:ea typeface="Arial"/>
              <a:cs typeface="Arial"/>
              <a:sym typeface="Arial"/>
            </a:endParaRPr>
          </a:p>
        </p:txBody>
      </p:sp>
      <p:pic>
        <p:nvPicPr>
          <p:cNvPr id="459" name="Google Shape;459;p34"/>
          <p:cNvPicPr preferRelativeResize="0"/>
          <p:nvPr/>
        </p:nvPicPr>
        <p:blipFill rotWithShape="1">
          <a:blip r:embed="rId4">
            <a:alphaModFix/>
          </a:blip>
          <a:srcRect/>
          <a:stretch/>
        </p:blipFill>
        <p:spPr>
          <a:xfrm>
            <a:off x="7511000" y="4141775"/>
            <a:ext cx="1217475" cy="1217475"/>
          </a:xfrm>
          <a:prstGeom prst="rect">
            <a:avLst/>
          </a:prstGeom>
          <a:noFill/>
          <a:ln>
            <a:noFill/>
          </a:ln>
        </p:spPr>
      </p:pic>
      <p:pic>
        <p:nvPicPr>
          <p:cNvPr id="460" name="Google Shape;460;p34"/>
          <p:cNvPicPr preferRelativeResize="0"/>
          <p:nvPr/>
        </p:nvPicPr>
        <p:blipFill rotWithShape="1">
          <a:blip r:embed="rId5">
            <a:alphaModFix/>
          </a:blip>
          <a:srcRect/>
          <a:stretch/>
        </p:blipFill>
        <p:spPr>
          <a:xfrm>
            <a:off x="509500" y="4441988"/>
            <a:ext cx="1480269" cy="506676"/>
          </a:xfrm>
          <a:prstGeom prst="rect">
            <a:avLst/>
          </a:prstGeom>
          <a:noFill/>
          <a:ln>
            <a:noFill/>
          </a:ln>
        </p:spPr>
      </p:pic>
      <p:sp>
        <p:nvSpPr>
          <p:cNvPr id="461" name="Google Shape;461;p34"/>
          <p:cNvSpPr txBox="1"/>
          <p:nvPr/>
        </p:nvSpPr>
        <p:spPr>
          <a:xfrm>
            <a:off x="2520150" y="4470913"/>
            <a:ext cx="4103700" cy="448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100"/>
              <a:buFont typeface="Arial"/>
              <a:buNone/>
            </a:pPr>
            <a:r>
              <a:rPr lang="en-GB" sz="1100" b="0" i="0" u="none" strike="noStrike" cap="none">
                <a:solidFill>
                  <a:schemeClr val="dk1"/>
                </a:solidFill>
                <a:latin typeface="Arial"/>
                <a:ea typeface="Arial"/>
                <a:cs typeface="Arial"/>
                <a:sym typeface="Arial"/>
              </a:rPr>
              <a:t>Funded by the Greater London Authority, City Hall, Kamal Churchie Way, London, E16 1ZE</a:t>
            </a:r>
            <a:endParaRPr sz="1100" b="0" i="0" u="none" strike="noStrike" cap="none">
              <a:solidFill>
                <a:schemeClr val="dk1"/>
              </a:solidFill>
              <a:latin typeface="Arial"/>
              <a:ea typeface="Arial"/>
              <a:cs typeface="Arial"/>
              <a:sym typeface="Arial"/>
            </a:endParaRPr>
          </a:p>
        </p:txBody>
      </p:sp>
      <p:cxnSp>
        <p:nvCxnSpPr>
          <p:cNvPr id="462" name="Google Shape;462;p34"/>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463" name="Google Shape;463;p34"/>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464" name="Google Shape;464;p34"/>
          <p:cNvPicPr preferRelativeResize="0"/>
          <p:nvPr/>
        </p:nvPicPr>
        <p:blipFill rotWithShape="1">
          <a:blip r:embed="rId6">
            <a:alphaModFix/>
          </a:blip>
          <a:srcRect/>
          <a:stretch/>
        </p:blipFill>
        <p:spPr>
          <a:xfrm>
            <a:off x="2661938" y="214125"/>
            <a:ext cx="3820125" cy="280150"/>
          </a:xfrm>
          <a:prstGeom prst="rect">
            <a:avLst/>
          </a:prstGeom>
          <a:noFill/>
          <a:ln>
            <a:noFill/>
          </a:ln>
        </p:spPr>
      </p:pic>
      <p:sp>
        <p:nvSpPr>
          <p:cNvPr id="465" name="Google Shape;465;p34"/>
          <p:cNvSpPr txBox="1"/>
          <p:nvPr/>
        </p:nvSpPr>
        <p:spPr>
          <a:xfrm>
            <a:off x="527799" y="1641165"/>
            <a:ext cx="6819351" cy="1123401"/>
          </a:xfrm>
          <a:prstGeom prst="rect">
            <a:avLst/>
          </a:prstGeom>
          <a:noFill/>
          <a:ln>
            <a:noFill/>
          </a:ln>
        </p:spPr>
        <p:txBody>
          <a:bodyPr spcFirstLastPara="1" wrap="square" lIns="91425" tIns="91425" rIns="91425" bIns="91425" anchor="t" anchorCtr="0">
            <a:noAutofit/>
          </a:bodyPr>
          <a:lstStyle/>
          <a:p>
            <a:pPr>
              <a:buSzPts val="1400"/>
            </a:pPr>
            <a:r>
              <a:rPr lang="en-GB" sz="1600" b="0" i="0" u="none" strike="noStrike" cap="none" dirty="0">
                <a:solidFill>
                  <a:schemeClr val="dk1"/>
                </a:solidFill>
                <a:latin typeface="Arial"/>
                <a:ea typeface="Arial"/>
                <a:cs typeface="Arial"/>
                <a:sym typeface="Arial"/>
              </a:rPr>
              <a:t>For more information: </a:t>
            </a:r>
            <a:r>
              <a:rPr lang="en-GB" sz="1600" b="1" i="0" u="none" strike="noStrike" cap="none" dirty="0">
                <a:solidFill>
                  <a:schemeClr val="dk1"/>
                </a:solidFill>
                <a:latin typeface="Arial"/>
                <a:ea typeface="Arial"/>
                <a:cs typeface="Arial"/>
                <a:sym typeface="Arial"/>
              </a:rPr>
              <a:t>democracy@london.gov.uk</a:t>
            </a:r>
            <a:endParaRPr lang="en-US" sz="1600" b="1" i="0" u="none" strike="noStrike" cap="none">
              <a:solidFill>
                <a:schemeClr val="dk1"/>
              </a:solidFill>
              <a:latin typeface="Arial"/>
              <a:ea typeface="Arial"/>
              <a:cs typeface="Arial"/>
            </a:endParaRPr>
          </a:p>
          <a:p>
            <a:pPr marL="0" marR="0" lvl="0" indent="0" algn="l" rtl="0">
              <a:lnSpc>
                <a:spcPct val="100000"/>
              </a:lnSpc>
              <a:spcBef>
                <a:spcPts val="0"/>
              </a:spcBef>
              <a:spcAft>
                <a:spcPts val="0"/>
              </a:spcAft>
              <a:buClr>
                <a:schemeClr val="dk1"/>
              </a:buClr>
              <a:buSzPts val="1100"/>
              <a:buFont typeface="Arial"/>
              <a:buNone/>
            </a:pPr>
            <a:endParaRPr sz="1600" b="0" i="0" u="none" strike="noStrike" cap="none" dirty="0">
              <a:solidFill>
                <a:schemeClr val="dk1"/>
              </a:solidFill>
              <a:latin typeface="Arial"/>
              <a:ea typeface="Arial"/>
              <a:cs typeface="Arial"/>
            </a:endParaRPr>
          </a:p>
          <a:p>
            <a:pPr marL="0" marR="0" lvl="0" indent="0" algn="l" rtl="0">
              <a:lnSpc>
                <a:spcPct val="100000"/>
              </a:lnSpc>
              <a:spcBef>
                <a:spcPts val="0"/>
              </a:spcBef>
              <a:spcAft>
                <a:spcPts val="0"/>
              </a:spcAft>
              <a:buClr>
                <a:srgbClr val="000000"/>
              </a:buClr>
              <a:buSzPts val="1400"/>
              <a:buFont typeface="Arial"/>
              <a:buNone/>
            </a:pPr>
            <a:endParaRPr sz="1600" b="0" i="0" u="none" strike="noStrike" cap="none" dirty="0">
              <a:solidFill>
                <a:schemeClr val="dk1"/>
              </a:solidFill>
              <a:latin typeface="Arial"/>
              <a:ea typeface="Arial"/>
              <a:cs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9"/>
        <p:cNvGrpSpPr/>
        <p:nvPr/>
      </p:nvGrpSpPr>
      <p:grpSpPr>
        <a:xfrm>
          <a:off x="0" y="0"/>
          <a:ext cx="0" cy="0"/>
          <a:chOff x="0" y="0"/>
          <a:chExt cx="0" cy="0"/>
        </a:xfrm>
      </p:grpSpPr>
      <p:sp>
        <p:nvSpPr>
          <p:cNvPr id="110" name="Google Shape;110;g2f35b88d5e6_0_22"/>
          <p:cNvSpPr/>
          <p:nvPr/>
        </p:nvSpPr>
        <p:spPr>
          <a:xfrm>
            <a:off x="902726" y="2304489"/>
            <a:ext cx="7327500" cy="1217400"/>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algn="ctr">
              <a:buSzPts val="2000"/>
            </a:pPr>
            <a:r>
              <a:rPr lang="en-GB" sz="2400" b="0" i="0" u="none" strike="noStrike" cap="none">
                <a:solidFill>
                  <a:schemeClr val="dk1"/>
                </a:solidFill>
                <a:latin typeface="Arial"/>
                <a:ea typeface="Arial"/>
                <a:cs typeface="Arial"/>
                <a:sym typeface="Arial"/>
              </a:rPr>
              <a:t>Put your hand up if you, or someone you know, has </a:t>
            </a:r>
            <a:r>
              <a:rPr lang="en-GB" sz="2400">
                <a:solidFill>
                  <a:schemeClr val="dk1"/>
                </a:solidFill>
              </a:rPr>
              <a:t>done this...</a:t>
            </a:r>
            <a:endParaRPr lang="en-GB" sz="2400" b="0" i="0" u="none" strike="noStrike" cap="none">
              <a:solidFill>
                <a:schemeClr val="dk1"/>
              </a:solidFill>
              <a:latin typeface="Arial"/>
              <a:ea typeface="Arial"/>
              <a:cs typeface="Arial"/>
            </a:endParaRPr>
          </a:p>
        </p:txBody>
      </p:sp>
      <p:pic>
        <p:nvPicPr>
          <p:cNvPr id="111" name="Google Shape;111;g2f35b88d5e6_0_22"/>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12" name="Google Shape;112;g2f35b88d5e6_0_22"/>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13" name="Google Shape;113;g2f35b88d5e6_0_22"/>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14" name="Google Shape;114;g2f35b88d5e6_0_22"/>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15" name="Google Shape;115;g2f35b88d5e6_0_22"/>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16" name="Google Shape;116;g2f35b88d5e6_0_22"/>
          <p:cNvSpPr/>
          <p:nvPr/>
        </p:nvSpPr>
        <p:spPr>
          <a:xfrm>
            <a:off x="1764017" y="1139550"/>
            <a:ext cx="5613005" cy="704033"/>
          </a:xfrm>
          <a:prstGeom prst="roundRect">
            <a:avLst>
              <a:gd name="adj" fmla="val 16667"/>
            </a:avLst>
          </a:prstGeom>
          <a:solidFill>
            <a:srgbClr val="FB8500"/>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800" b="0" i="0" u="none" strike="noStrike" cap="none">
                <a:solidFill>
                  <a:schemeClr val="dk1"/>
                </a:solidFill>
                <a:latin typeface="Arial"/>
                <a:ea typeface="Arial"/>
                <a:cs typeface="Arial"/>
                <a:sym typeface="Arial"/>
              </a:rPr>
              <a:t>Let’s look at some </a:t>
            </a:r>
            <a:r>
              <a:rPr lang="en-GB" sz="2800">
                <a:solidFill>
                  <a:schemeClr val="dk1"/>
                </a:solidFill>
              </a:rPr>
              <a:t>activities</a:t>
            </a:r>
            <a:r>
              <a:rPr lang="en-GB" sz="2800" b="0" i="0" u="none" strike="noStrike" cap="none">
                <a:solidFill>
                  <a:schemeClr val="dk1"/>
                </a:solidFill>
                <a:latin typeface="Arial"/>
                <a:ea typeface="Arial"/>
                <a:cs typeface="Arial"/>
                <a:sym typeface="Arial"/>
              </a:rPr>
              <a:t>!</a:t>
            </a:r>
            <a:endParaRPr sz="1800" b="0" i="0" u="none" strike="noStrike" cap="none">
              <a:solidFill>
                <a:schemeClr val="dk1"/>
              </a:solidFill>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0"/>
        <p:cNvGrpSpPr/>
        <p:nvPr/>
      </p:nvGrpSpPr>
      <p:grpSpPr>
        <a:xfrm>
          <a:off x="0" y="0"/>
          <a:ext cx="0" cy="0"/>
          <a:chOff x="0" y="0"/>
          <a:chExt cx="0" cy="0"/>
        </a:xfrm>
      </p:grpSpPr>
      <p:pic>
        <p:nvPicPr>
          <p:cNvPr id="121" name="Google Shape;121;g2f35b88d5e6_0_33"/>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22" name="Google Shape;122;g2f35b88d5e6_0_33"/>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23" name="Google Shape;123;g2f35b88d5e6_0_33"/>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24" name="Google Shape;124;g2f35b88d5e6_0_33"/>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25" name="Google Shape;125;g2f35b88d5e6_0_33"/>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26" name="Google Shape;126;g2f35b88d5e6_0_33"/>
          <p:cNvSpPr/>
          <p:nvPr/>
        </p:nvSpPr>
        <p:spPr>
          <a:xfrm>
            <a:off x="2225176" y="860774"/>
            <a:ext cx="4911371" cy="429095"/>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algn="ctr">
              <a:buSzPts val="1600"/>
            </a:pPr>
            <a:r>
              <a:rPr lang="en-GB" sz="1600" b="1" i="0" u="none" strike="noStrike" cap="none">
                <a:solidFill>
                  <a:schemeClr val="dk1"/>
                </a:solidFill>
                <a:latin typeface="Arial"/>
                <a:ea typeface="Arial"/>
                <a:cs typeface="Arial"/>
                <a:sym typeface="Arial"/>
              </a:rPr>
              <a:t>These </a:t>
            </a:r>
            <a:r>
              <a:rPr lang="en-GB" sz="1600" b="1">
                <a:solidFill>
                  <a:schemeClr val="dk1"/>
                </a:solidFill>
              </a:rPr>
              <a:t>activities </a:t>
            </a:r>
            <a:r>
              <a:rPr lang="en-GB" sz="1600" b="1" i="0" u="none" strike="noStrike" cap="none">
                <a:solidFill>
                  <a:schemeClr val="dk1"/>
                </a:solidFill>
                <a:latin typeface="Arial"/>
                <a:ea typeface="Arial"/>
                <a:cs typeface="Arial"/>
                <a:sym typeface="Arial"/>
              </a:rPr>
              <a:t>are</a:t>
            </a:r>
            <a:r>
              <a:rPr lang="en-GB" sz="1600" b="1">
                <a:solidFill>
                  <a:schemeClr val="dk1"/>
                </a:solidFill>
              </a:rPr>
              <a:t> called </a:t>
            </a:r>
            <a:r>
              <a:rPr lang="en-GB" sz="1600" b="1" u="sng">
                <a:solidFill>
                  <a:schemeClr val="dk1"/>
                </a:solidFill>
              </a:rPr>
              <a:t>civic participation</a:t>
            </a:r>
            <a:r>
              <a:rPr lang="en-GB" sz="1600" b="0" i="0" u="none" strike="noStrike" cap="none" dirty="0">
                <a:solidFill>
                  <a:schemeClr val="dk1"/>
                </a:solidFill>
                <a:latin typeface="Arial"/>
                <a:ea typeface="Arial"/>
                <a:cs typeface="Arial"/>
                <a:sym typeface="Arial"/>
              </a:rPr>
              <a:t>: </a:t>
            </a:r>
            <a:endParaRPr sz="1400" b="0" i="0" u="none" strike="noStrike" cap="none" dirty="0">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27" name="Google Shape;127;g2f35b88d5e6_0_33"/>
          <p:cNvPicPr preferRelativeResize="0"/>
          <p:nvPr/>
        </p:nvPicPr>
        <p:blipFill rotWithShape="1">
          <a:blip r:embed="rId6">
            <a:alphaModFix/>
          </a:blip>
          <a:srcRect/>
          <a:stretch/>
        </p:blipFill>
        <p:spPr>
          <a:xfrm>
            <a:off x="2226368" y="1447300"/>
            <a:ext cx="2511350" cy="2511350"/>
          </a:xfrm>
          <a:prstGeom prst="rect">
            <a:avLst/>
          </a:prstGeom>
          <a:noFill/>
          <a:ln>
            <a:noFill/>
          </a:ln>
        </p:spPr>
      </p:pic>
      <p:pic>
        <p:nvPicPr>
          <p:cNvPr id="128" name="Google Shape;128;g2f35b88d5e6_0_33"/>
          <p:cNvPicPr preferRelativeResize="0"/>
          <p:nvPr/>
        </p:nvPicPr>
        <p:blipFill rotWithShape="1">
          <a:blip r:embed="rId7">
            <a:alphaModFix/>
          </a:blip>
          <a:srcRect/>
          <a:stretch/>
        </p:blipFill>
        <p:spPr>
          <a:xfrm>
            <a:off x="4802575" y="1378275"/>
            <a:ext cx="1961925" cy="1961925"/>
          </a:xfrm>
          <a:prstGeom prst="rect">
            <a:avLst/>
          </a:prstGeom>
          <a:noFill/>
          <a:ln>
            <a:noFill/>
          </a:ln>
        </p:spPr>
      </p:pic>
      <p:pic>
        <p:nvPicPr>
          <p:cNvPr id="129" name="Google Shape;129;g2f35b88d5e6_0_33"/>
          <p:cNvPicPr preferRelativeResize="0"/>
          <p:nvPr/>
        </p:nvPicPr>
        <p:blipFill rotWithShape="1">
          <a:blip r:embed="rId8">
            <a:alphaModFix/>
          </a:blip>
          <a:srcRect/>
          <a:stretch/>
        </p:blipFill>
        <p:spPr>
          <a:xfrm>
            <a:off x="202000" y="1309587"/>
            <a:ext cx="1757225" cy="1757205"/>
          </a:xfrm>
          <a:prstGeom prst="rect">
            <a:avLst/>
          </a:prstGeom>
          <a:noFill/>
          <a:ln>
            <a:noFill/>
          </a:ln>
        </p:spPr>
      </p:pic>
      <p:pic>
        <p:nvPicPr>
          <p:cNvPr id="130" name="Google Shape;130;g2f35b88d5e6_0_33"/>
          <p:cNvPicPr preferRelativeResize="0"/>
          <p:nvPr/>
        </p:nvPicPr>
        <p:blipFill rotWithShape="1">
          <a:blip r:embed="rId9">
            <a:alphaModFix/>
          </a:blip>
          <a:srcRect/>
          <a:stretch/>
        </p:blipFill>
        <p:spPr>
          <a:xfrm>
            <a:off x="6917000" y="1784322"/>
            <a:ext cx="1837300" cy="1837300"/>
          </a:xfrm>
          <a:prstGeom prst="rect">
            <a:avLst/>
          </a:prstGeom>
          <a:noFill/>
          <a:ln>
            <a:noFill/>
          </a:ln>
        </p:spPr>
      </p:pic>
      <p:sp>
        <p:nvSpPr>
          <p:cNvPr id="131" name="Google Shape;131;g2f35b88d5e6_0_33"/>
          <p:cNvSpPr/>
          <p:nvPr/>
        </p:nvSpPr>
        <p:spPr>
          <a:xfrm>
            <a:off x="91679" y="3068856"/>
            <a:ext cx="1971300" cy="6318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Starting or signing </a:t>
            </a:r>
            <a:r>
              <a:rPr lang="en-GB" sz="1400" b="1" i="0" u="none" strike="noStrike" cap="none">
                <a:solidFill>
                  <a:schemeClr val="dk1"/>
                </a:solidFill>
                <a:latin typeface="Arial"/>
                <a:ea typeface="Arial"/>
                <a:cs typeface="Arial"/>
                <a:sym typeface="Arial"/>
              </a:rPr>
              <a:t>petitions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2" name="Google Shape;132;g2f35b88d5e6_0_33"/>
          <p:cNvSpPr/>
          <p:nvPr/>
        </p:nvSpPr>
        <p:spPr>
          <a:xfrm>
            <a:off x="2401150" y="3494450"/>
            <a:ext cx="2161800" cy="6318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Taking part in peaceful, legal </a:t>
            </a:r>
            <a:r>
              <a:rPr lang="en-GB" sz="1400" b="1" i="0" u="none" strike="noStrike" cap="none">
                <a:solidFill>
                  <a:schemeClr val="dk1"/>
                </a:solidFill>
                <a:latin typeface="Arial"/>
                <a:ea typeface="Arial"/>
                <a:cs typeface="Arial"/>
                <a:sym typeface="Arial"/>
              </a:rPr>
              <a:t>protest</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33" name="Google Shape;133;g2f35b88d5e6_0_33"/>
          <p:cNvSpPr/>
          <p:nvPr/>
        </p:nvSpPr>
        <p:spPr>
          <a:xfrm>
            <a:off x="4713664" y="3068136"/>
            <a:ext cx="1938455" cy="756322"/>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algn="ctr"/>
            <a:r>
              <a:rPr lang="en-GB" b="1">
                <a:solidFill>
                  <a:schemeClr val="dk1"/>
                </a:solidFill>
              </a:rPr>
              <a:t>Organising </a:t>
            </a:r>
            <a:r>
              <a:rPr lang="en-GB">
                <a:solidFill>
                  <a:schemeClr val="dk1"/>
                </a:solidFill>
              </a:rPr>
              <a:t>things in your local</a:t>
            </a:r>
            <a:r>
              <a:rPr lang="en-GB" b="1" dirty="0">
                <a:solidFill>
                  <a:schemeClr val="dk1"/>
                </a:solidFill>
              </a:rPr>
              <a:t> </a:t>
            </a:r>
            <a:r>
              <a:rPr lang="en-GB" b="1">
                <a:solidFill>
                  <a:schemeClr val="dk1"/>
                </a:solidFill>
              </a:rPr>
              <a:t>community</a:t>
            </a:r>
          </a:p>
        </p:txBody>
      </p:sp>
      <p:sp>
        <p:nvSpPr>
          <p:cNvPr id="134" name="Google Shape;134;g2f35b88d5e6_0_33"/>
          <p:cNvSpPr/>
          <p:nvPr/>
        </p:nvSpPr>
        <p:spPr>
          <a:xfrm>
            <a:off x="7150000" y="3557000"/>
            <a:ext cx="1371300" cy="506700"/>
          </a:xfrm>
          <a:prstGeom prst="roundRect">
            <a:avLst>
              <a:gd name="adj" fmla="val 9609"/>
            </a:avLst>
          </a:prstGeom>
          <a:solidFill>
            <a:srgbClr val="FB8500"/>
          </a:solidFill>
          <a:ln w="19050" cap="flat" cmpd="sng">
            <a:solidFill>
              <a:srgbClr val="FB85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Volunteering</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8"/>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3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8"/>
        <p:cNvGrpSpPr/>
        <p:nvPr/>
      </p:nvGrpSpPr>
      <p:grpSpPr>
        <a:xfrm>
          <a:off x="0" y="0"/>
          <a:ext cx="0" cy="0"/>
          <a:chOff x="0" y="0"/>
          <a:chExt cx="0" cy="0"/>
        </a:xfrm>
      </p:grpSpPr>
      <p:pic>
        <p:nvPicPr>
          <p:cNvPr id="139" name="Google Shape;139;g2f35b88d5e6_0_51"/>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40" name="Google Shape;140;g2f35b88d5e6_0_51"/>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41" name="Google Shape;141;g2f35b88d5e6_0_51"/>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42" name="Google Shape;142;g2f35b88d5e6_0_51"/>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3" name="Google Shape;143;g2f35b88d5e6_0_51"/>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144" name="Google Shape;144;g2f35b88d5e6_0_51"/>
          <p:cNvSpPr/>
          <p:nvPr/>
        </p:nvSpPr>
        <p:spPr>
          <a:xfrm>
            <a:off x="1980977" y="860775"/>
            <a:ext cx="5609027" cy="429095"/>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algn="ctr"/>
            <a:r>
              <a:rPr lang="en-GB" sz="1600" b="1" i="0" u="none" strike="noStrike" cap="none" dirty="0">
                <a:solidFill>
                  <a:schemeClr val="dk1"/>
                </a:solidFill>
                <a:latin typeface="Arial"/>
                <a:ea typeface="Arial"/>
                <a:cs typeface="Arial"/>
                <a:sym typeface="Arial"/>
              </a:rPr>
              <a:t>These </a:t>
            </a:r>
            <a:r>
              <a:rPr lang="en-GB" sz="1600" b="1" dirty="0">
                <a:solidFill>
                  <a:schemeClr val="dk1"/>
                </a:solidFill>
              </a:rPr>
              <a:t>activities </a:t>
            </a:r>
            <a:r>
              <a:rPr lang="en-GB" sz="1600" b="1" i="0" u="none" strike="noStrike" cap="none" dirty="0">
                <a:solidFill>
                  <a:schemeClr val="dk1"/>
                </a:solidFill>
                <a:latin typeface="Arial"/>
                <a:ea typeface="Arial"/>
                <a:cs typeface="Arial"/>
                <a:sym typeface="Arial"/>
              </a:rPr>
              <a:t>are </a:t>
            </a:r>
            <a:r>
              <a:rPr lang="en-GB" sz="1600" b="1" dirty="0">
                <a:solidFill>
                  <a:schemeClr val="dk1"/>
                </a:solidFill>
              </a:rPr>
              <a:t>called </a:t>
            </a:r>
            <a:r>
              <a:rPr lang="en-GB" sz="1600" b="1" u="sng" dirty="0">
                <a:solidFill>
                  <a:schemeClr val="dk1"/>
                </a:solidFill>
              </a:rPr>
              <a:t>democratic </a:t>
            </a:r>
            <a:r>
              <a:rPr lang="en-GB" sz="1600" b="1" u="sng">
                <a:solidFill>
                  <a:schemeClr val="dk1"/>
                </a:solidFill>
              </a:rPr>
              <a:t>participation</a:t>
            </a:r>
            <a:r>
              <a:rPr lang="en-GB" sz="1600" b="0" i="0" u="none" strike="noStrike" cap="none">
                <a:solidFill>
                  <a:schemeClr val="dk1"/>
                </a:solidFill>
                <a:latin typeface="Arial"/>
                <a:ea typeface="Arial"/>
                <a:cs typeface="Arial"/>
                <a:sym typeface="Arial"/>
              </a:rPr>
              <a:t>: </a:t>
            </a:r>
            <a:endParaRPr lang="en-US" sz="1600">
              <a:solidFill>
                <a:schemeClr val="dk1"/>
              </a:solidFill>
            </a:endParaRPr>
          </a:p>
          <a:p>
            <a:pPr marL="0" marR="0" lvl="0" indent="0">
              <a:lnSpc>
                <a:spcPct val="100000"/>
              </a:lnSpc>
              <a:spcBef>
                <a:spcPts val="0"/>
              </a:spcBef>
              <a:spcAft>
                <a:spcPts val="0"/>
              </a:spcAft>
              <a:buNone/>
            </a:pPr>
            <a:endParaRPr lang="en-US" sz="1400" b="0" i="0" u="none" strike="noStrike" cap="none" dirty="0">
              <a:solidFill>
                <a:schemeClr val="dk1"/>
              </a:solidFill>
              <a:latin typeface="Arial"/>
              <a:ea typeface="Arial"/>
              <a:cs typeface="Arial"/>
            </a:endParaRPr>
          </a:p>
          <a:p>
            <a:pPr marL="0" marR="0" lvl="0" indent="0" algn="ctr">
              <a:lnSpc>
                <a:spcPct val="100000"/>
              </a:lnSpc>
              <a:spcBef>
                <a:spcPts val="0"/>
              </a:spcBef>
              <a:spcAft>
                <a:spcPts val="0"/>
              </a:spcAft>
              <a:buSzPts val="1600"/>
              <a:buFont typeface="Arial"/>
              <a:buNone/>
            </a:pPr>
            <a:endParaRPr lang="en-GB" sz="1600" b="0" i="0" u="none" strike="noStrike" cap="none" dirty="0">
              <a:solidFill>
                <a:schemeClr val="dk1"/>
              </a:solidFill>
              <a:latin typeface="Arial"/>
              <a:ea typeface="Arial"/>
              <a:cs typeface="Arial"/>
            </a:endParaRPr>
          </a:p>
        </p:txBody>
      </p:sp>
      <p:sp>
        <p:nvSpPr>
          <p:cNvPr id="145" name="Google Shape;145;g2f35b88d5e6_0_51"/>
          <p:cNvSpPr/>
          <p:nvPr/>
        </p:nvSpPr>
        <p:spPr>
          <a:xfrm>
            <a:off x="152399" y="3075425"/>
            <a:ext cx="20091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Registering</a:t>
            </a:r>
            <a:r>
              <a:rPr lang="en-GB" sz="1400" b="0" i="0" u="none" strike="noStrike" cap="none">
                <a:solidFill>
                  <a:schemeClr val="dk1"/>
                </a:solidFill>
                <a:latin typeface="Arial"/>
                <a:ea typeface="Arial"/>
                <a:cs typeface="Arial"/>
                <a:sym typeface="Arial"/>
              </a:rPr>
              <a:t> to </a:t>
            </a:r>
            <a:r>
              <a:rPr lang="en-GB" sz="1400" b="1" i="0" u="none" strike="noStrike" cap="none">
                <a:solidFill>
                  <a:schemeClr val="dk1"/>
                </a:solidFill>
                <a:latin typeface="Arial"/>
                <a:ea typeface="Arial"/>
                <a:cs typeface="Arial"/>
                <a:sym typeface="Arial"/>
              </a:rPr>
              <a:t>vote</a:t>
            </a:r>
            <a:r>
              <a:rPr lang="en-GB" sz="1400" b="0" i="0" u="none" strike="noStrike" cap="none">
                <a:solidFill>
                  <a:schemeClr val="dk1"/>
                </a:solidFill>
                <a:latin typeface="Arial"/>
                <a:ea typeface="Arial"/>
                <a:cs typeface="Arial"/>
                <a:sym typeface="Arial"/>
              </a:rPr>
              <a:t>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6" name="Google Shape;146;g2f35b88d5e6_0_51"/>
          <p:cNvSpPr/>
          <p:nvPr/>
        </p:nvSpPr>
        <p:spPr>
          <a:xfrm>
            <a:off x="2401150" y="3494450"/>
            <a:ext cx="21618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Voting</a:t>
            </a:r>
            <a:r>
              <a:rPr lang="en-GB" sz="1400" b="0" i="0" u="none" strike="noStrike" cap="none">
                <a:solidFill>
                  <a:schemeClr val="dk1"/>
                </a:solidFill>
                <a:latin typeface="Arial"/>
                <a:ea typeface="Arial"/>
                <a:cs typeface="Arial"/>
                <a:sym typeface="Arial"/>
              </a:rPr>
              <a:t> in </a:t>
            </a:r>
            <a:r>
              <a:rPr lang="en-GB" sz="1400" b="1" i="0" u="none" strike="noStrike" cap="none">
                <a:solidFill>
                  <a:schemeClr val="dk1"/>
                </a:solidFill>
                <a:latin typeface="Arial"/>
                <a:ea typeface="Arial"/>
                <a:cs typeface="Arial"/>
                <a:sym typeface="Arial"/>
              </a:rPr>
              <a:t>elections</a:t>
            </a:r>
            <a:endParaRPr sz="14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sp>
        <p:nvSpPr>
          <p:cNvPr id="147" name="Google Shape;147;g2f35b88d5e6_0_51"/>
          <p:cNvSpPr/>
          <p:nvPr/>
        </p:nvSpPr>
        <p:spPr>
          <a:xfrm>
            <a:off x="4700525" y="3028725"/>
            <a:ext cx="2161800" cy="592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algn="ctr"/>
            <a:r>
              <a:rPr lang="en-GB" b="1">
                <a:solidFill>
                  <a:schemeClr val="dk1"/>
                </a:solidFill>
              </a:rPr>
              <a:t>Contacting</a:t>
            </a:r>
            <a:r>
              <a:rPr lang="en-GB">
                <a:solidFill>
                  <a:schemeClr val="dk1"/>
                </a:solidFill>
              </a:rPr>
              <a:t> the person who represents you</a:t>
            </a:r>
            <a:endParaRPr lang="en-US">
              <a:solidFill>
                <a:schemeClr val="dk1"/>
              </a:solidFill>
            </a:endParaRPr>
          </a:p>
        </p:txBody>
      </p:sp>
      <p:sp>
        <p:nvSpPr>
          <p:cNvPr id="148" name="Google Shape;148;g2f35b88d5e6_0_51"/>
          <p:cNvSpPr/>
          <p:nvPr/>
        </p:nvSpPr>
        <p:spPr>
          <a:xfrm>
            <a:off x="7150000" y="3557000"/>
            <a:ext cx="1371300" cy="631800"/>
          </a:xfrm>
          <a:prstGeom prst="roundRect">
            <a:avLst>
              <a:gd name="adj" fmla="val 9609"/>
            </a:avLst>
          </a:prstGeom>
          <a:solidFill>
            <a:srgbClr val="FFB703"/>
          </a:solidFill>
          <a:ln w="19050" cap="flat" cmpd="sng">
            <a:solidFill>
              <a:srgbClr val="FFC000"/>
            </a:solidFill>
            <a:prstDash val="solid"/>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1" i="0" u="none" strike="noStrike" cap="none">
                <a:solidFill>
                  <a:schemeClr val="dk1"/>
                </a:solidFill>
                <a:latin typeface="Arial"/>
                <a:ea typeface="Arial"/>
                <a:cs typeface="Arial"/>
                <a:sym typeface="Arial"/>
              </a:rPr>
              <a:t>Standing </a:t>
            </a:r>
            <a:r>
              <a:rPr lang="en-GB" sz="1400" b="0" i="0" u="none" strike="noStrike" cap="none">
                <a:solidFill>
                  <a:schemeClr val="dk1"/>
                </a:solidFill>
                <a:latin typeface="Arial"/>
                <a:ea typeface="Arial"/>
                <a:cs typeface="Arial"/>
                <a:sym typeface="Arial"/>
              </a:rPr>
              <a:t>for</a:t>
            </a:r>
            <a:r>
              <a:rPr lang="en-GB" sz="1400" b="1" i="0" u="none" strike="noStrike" cap="none">
                <a:solidFill>
                  <a:schemeClr val="dk1"/>
                </a:solidFill>
                <a:latin typeface="Arial"/>
                <a:ea typeface="Arial"/>
                <a:cs typeface="Arial"/>
                <a:sym typeface="Arial"/>
              </a:rPr>
              <a:t> election </a:t>
            </a:r>
            <a:endParaRPr sz="1400" b="1"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dk1"/>
              </a:solidFill>
              <a:latin typeface="Arial"/>
              <a:ea typeface="Arial"/>
              <a:cs typeface="Arial"/>
              <a:sym typeface="Arial"/>
            </a:endParaRPr>
          </a:p>
        </p:txBody>
      </p:sp>
      <p:pic>
        <p:nvPicPr>
          <p:cNvPr id="150" name="Google Shape;150;g2f35b88d5e6_0_51"/>
          <p:cNvPicPr preferRelativeResize="0"/>
          <p:nvPr/>
        </p:nvPicPr>
        <p:blipFill rotWithShape="1">
          <a:blip r:embed="rId6">
            <a:alphaModFix/>
          </a:blip>
          <a:srcRect/>
          <a:stretch/>
        </p:blipFill>
        <p:spPr>
          <a:xfrm>
            <a:off x="2441850" y="1538875"/>
            <a:ext cx="1978350" cy="1978350"/>
          </a:xfrm>
          <a:prstGeom prst="rect">
            <a:avLst/>
          </a:prstGeom>
          <a:noFill/>
          <a:ln>
            <a:noFill/>
          </a:ln>
        </p:spPr>
      </p:pic>
      <p:pic>
        <p:nvPicPr>
          <p:cNvPr id="152" name="Google Shape;152;g2f35b88d5e6_0_51"/>
          <p:cNvPicPr preferRelativeResize="0"/>
          <p:nvPr/>
        </p:nvPicPr>
        <p:blipFill rotWithShape="1">
          <a:blip r:embed="rId7">
            <a:alphaModFix/>
          </a:blip>
          <a:srcRect/>
          <a:stretch/>
        </p:blipFill>
        <p:spPr>
          <a:xfrm>
            <a:off x="183175" y="1309575"/>
            <a:ext cx="1978350" cy="1978350"/>
          </a:xfrm>
          <a:prstGeom prst="rect">
            <a:avLst/>
          </a:prstGeom>
          <a:noFill/>
          <a:ln>
            <a:noFill/>
          </a:ln>
        </p:spPr>
      </p:pic>
      <p:pic>
        <p:nvPicPr>
          <p:cNvPr id="2" name="Picture 1">
            <a:extLst>
              <a:ext uri="{FF2B5EF4-FFF2-40B4-BE49-F238E27FC236}">
                <a16:creationId xmlns:a16="http://schemas.microsoft.com/office/drawing/2014/main" id="{B9F8B70D-CC1B-F76C-8420-B10466B3CAFA}"/>
              </a:ext>
            </a:extLst>
          </p:cNvPr>
          <p:cNvPicPr>
            <a:picLocks noChangeAspect="1"/>
          </p:cNvPicPr>
          <p:nvPr/>
        </p:nvPicPr>
        <p:blipFill>
          <a:blip r:embed="rId8"/>
          <a:stretch>
            <a:fillRect/>
          </a:stretch>
        </p:blipFill>
        <p:spPr>
          <a:xfrm>
            <a:off x="5152695" y="1856719"/>
            <a:ext cx="1354522" cy="1154166"/>
          </a:xfrm>
          <a:prstGeom prst="rect">
            <a:avLst/>
          </a:prstGeom>
        </p:spPr>
      </p:pic>
      <p:pic>
        <p:nvPicPr>
          <p:cNvPr id="3" name="Picture 2">
            <a:extLst>
              <a:ext uri="{FF2B5EF4-FFF2-40B4-BE49-F238E27FC236}">
                <a16:creationId xmlns:a16="http://schemas.microsoft.com/office/drawing/2014/main" id="{F931F09F-CE41-B0B9-1C73-31F21FA5C0CD}"/>
              </a:ext>
            </a:extLst>
          </p:cNvPr>
          <p:cNvPicPr>
            <a:picLocks noChangeAspect="1"/>
          </p:cNvPicPr>
          <p:nvPr/>
        </p:nvPicPr>
        <p:blipFill>
          <a:blip r:embed="rId9"/>
          <a:srcRect l="-565" t="-265" r="-565" b="39683"/>
          <a:stretch>
            <a:fillRect/>
          </a:stretch>
        </p:blipFill>
        <p:spPr>
          <a:xfrm>
            <a:off x="7151496" y="1682809"/>
            <a:ext cx="1396729" cy="177729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6"/>
        <p:cNvGrpSpPr/>
        <p:nvPr/>
      </p:nvGrpSpPr>
      <p:grpSpPr>
        <a:xfrm>
          <a:off x="0" y="0"/>
          <a:ext cx="0" cy="0"/>
          <a:chOff x="0" y="0"/>
          <a:chExt cx="0" cy="0"/>
        </a:xfrm>
      </p:grpSpPr>
      <p:sp>
        <p:nvSpPr>
          <p:cNvPr id="157" name="Google Shape;157;g2f35b88d5e6_0_69"/>
          <p:cNvSpPr/>
          <p:nvPr/>
        </p:nvSpPr>
        <p:spPr>
          <a:xfrm>
            <a:off x="1879248" y="954401"/>
            <a:ext cx="5075224" cy="661676"/>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algn="ctr"/>
            <a:r>
              <a:rPr lang="en-GB" sz="2000" b="1">
                <a:solidFill>
                  <a:srgbClr val="FFFFFF"/>
                </a:solidFill>
              </a:rPr>
              <a:t>Why do people do these activities?</a:t>
            </a:r>
            <a:endParaRPr lang="en-US">
              <a:solidFill>
                <a:srgbClr val="FFFFFF"/>
              </a:solidFill>
            </a:endParaRPr>
          </a:p>
        </p:txBody>
      </p:sp>
      <p:pic>
        <p:nvPicPr>
          <p:cNvPr id="158" name="Google Shape;158;g2f35b88d5e6_0_6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59" name="Google Shape;159;g2f35b88d5e6_0_6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60" name="Google Shape;160;g2f35b88d5e6_0_6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61" name="Google Shape;161;g2f35b88d5e6_0_6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62" name="Google Shape;162;g2f35b88d5e6_0_69"/>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63" name="Google Shape;163;g2f35b88d5e6_0_69"/>
          <p:cNvPicPr preferRelativeResize="0"/>
          <p:nvPr/>
        </p:nvPicPr>
        <p:blipFill rotWithShape="1">
          <a:blip r:embed="rId6">
            <a:alphaModFix/>
          </a:blip>
          <a:srcRect/>
          <a:stretch/>
        </p:blipFill>
        <p:spPr>
          <a:xfrm>
            <a:off x="3760738" y="2952988"/>
            <a:ext cx="1344760" cy="1344765"/>
          </a:xfrm>
          <a:prstGeom prst="rect">
            <a:avLst/>
          </a:prstGeom>
          <a:noFill/>
          <a:ln>
            <a:noFill/>
          </a:ln>
        </p:spPr>
      </p:pic>
      <p:pic>
        <p:nvPicPr>
          <p:cNvPr id="164" name="Google Shape;164;g2f35b88d5e6_0_69"/>
          <p:cNvPicPr preferRelativeResize="0"/>
          <p:nvPr/>
        </p:nvPicPr>
        <p:blipFill rotWithShape="1">
          <a:blip r:embed="rId7">
            <a:alphaModFix/>
          </a:blip>
          <a:srcRect/>
          <a:stretch/>
        </p:blipFill>
        <p:spPr>
          <a:xfrm>
            <a:off x="149250" y="2066850"/>
            <a:ext cx="1988100" cy="1988100"/>
          </a:xfrm>
          <a:prstGeom prst="rect">
            <a:avLst/>
          </a:prstGeom>
          <a:noFill/>
          <a:ln>
            <a:noFill/>
          </a:ln>
        </p:spPr>
      </p:pic>
      <p:pic>
        <p:nvPicPr>
          <p:cNvPr id="165" name="Google Shape;165;g2f35b88d5e6_0_69"/>
          <p:cNvPicPr preferRelativeResize="0"/>
          <p:nvPr/>
        </p:nvPicPr>
        <p:blipFill rotWithShape="1">
          <a:blip r:embed="rId8">
            <a:alphaModFix/>
          </a:blip>
          <a:srcRect/>
          <a:stretch/>
        </p:blipFill>
        <p:spPr>
          <a:xfrm>
            <a:off x="7059900" y="2863038"/>
            <a:ext cx="1434700" cy="1434700"/>
          </a:xfrm>
          <a:prstGeom prst="rect">
            <a:avLst/>
          </a:prstGeom>
          <a:noFill/>
          <a:ln>
            <a:noFill/>
          </a:ln>
        </p:spPr>
      </p:pic>
      <p:sp>
        <p:nvSpPr>
          <p:cNvPr id="166" name="Google Shape;166;g2f35b88d5e6_0_69"/>
          <p:cNvSpPr/>
          <p:nvPr/>
        </p:nvSpPr>
        <p:spPr>
          <a:xfrm>
            <a:off x="1687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800"/>
              <a:buFont typeface="Arial"/>
              <a:buNone/>
            </a:pPr>
            <a:r>
              <a:rPr lang="en-GB" sz="1800" b="0" i="0" u="none" strike="noStrike" cap="none">
                <a:solidFill>
                  <a:srgbClr val="FFFFFF"/>
                </a:solidFill>
                <a:latin typeface="Arial"/>
                <a:ea typeface="Arial"/>
                <a:cs typeface="Arial"/>
                <a:sym typeface="Arial"/>
              </a:rPr>
              <a:t>To gain knowledge and skills</a:t>
            </a:r>
            <a:endParaRPr sz="18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67" name="Google Shape;167;g2f35b88d5e6_0_69"/>
          <p:cNvSpPr/>
          <p:nvPr/>
        </p:nvSpPr>
        <p:spPr>
          <a:xfrm>
            <a:off x="34325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Arial"/>
                <a:ea typeface="Arial"/>
                <a:cs typeface="Arial"/>
                <a:sym typeface="Arial"/>
              </a:rPr>
              <a:t>To make a difference </a:t>
            </a:r>
            <a:endParaRPr sz="1800" b="0" i="0"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Arial"/>
              <a:ea typeface="Arial"/>
              <a:cs typeface="Arial"/>
              <a:sym typeface="Arial"/>
            </a:endParaRPr>
          </a:p>
        </p:txBody>
      </p:sp>
      <p:sp>
        <p:nvSpPr>
          <p:cNvPr id="168" name="Google Shape;168;g2f35b88d5e6_0_69"/>
          <p:cNvSpPr/>
          <p:nvPr/>
        </p:nvSpPr>
        <p:spPr>
          <a:xfrm>
            <a:off x="6696338" y="2149000"/>
            <a:ext cx="2161800" cy="758100"/>
          </a:xfrm>
          <a:prstGeom prst="roundRect">
            <a:avLst>
              <a:gd name="adj" fmla="val 9609"/>
            </a:avLst>
          </a:prstGeom>
          <a:solidFill>
            <a:srgbClr val="9A71B1"/>
          </a:solid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en-GB" sz="1800" b="0" i="0" u="none" strike="noStrike" cap="none">
                <a:solidFill>
                  <a:srgbClr val="FFFFFF"/>
                </a:solidFill>
                <a:latin typeface="Arial"/>
                <a:ea typeface="Arial"/>
                <a:cs typeface="Arial"/>
                <a:sym typeface="Arial"/>
              </a:rPr>
              <a:t>To build stronger communities </a:t>
            </a:r>
            <a:endParaRPr sz="1400" b="0" i="0" u="none" strike="noStrike" cap="none">
              <a:solidFill>
                <a:srgbClr val="FFFFFF"/>
              </a:solidFill>
              <a:latin typeface="Arial"/>
              <a:ea typeface="Arial"/>
              <a:cs typeface="Arial"/>
              <a:sym typeface="Arial"/>
            </a:endParaRPr>
          </a:p>
        </p:txBody>
      </p:sp>
    </p:spTree>
    <p:extLst>
      <p:ext uri="{BB962C8B-B14F-4D97-AF65-F5344CB8AC3E}">
        <p14:creationId xmlns:p14="http://schemas.microsoft.com/office/powerpoint/2010/main" val="229332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 grpId="0" animBg="1"/>
      <p:bldP spid="167" grpId="0" animBg="1"/>
      <p:bldP spid="16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g2f35b88d5e6_0_85"/>
          <p:cNvSpPr/>
          <p:nvPr/>
        </p:nvSpPr>
        <p:spPr>
          <a:xfrm>
            <a:off x="1687150" y="889983"/>
            <a:ext cx="5459400" cy="587809"/>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000"/>
              <a:buFont typeface="Arial"/>
              <a:buNone/>
            </a:pPr>
            <a:r>
              <a:rPr lang="en-GB" sz="2000" b="1" i="0" u="none" strike="noStrike" cap="none">
                <a:solidFill>
                  <a:srgbClr val="FFFFFF"/>
                </a:solidFill>
                <a:latin typeface="Arial"/>
                <a:ea typeface="Arial"/>
                <a:cs typeface="Arial"/>
                <a:sym typeface="Arial"/>
              </a:rPr>
              <a:t>What do you know about voting?</a:t>
            </a:r>
            <a:endParaRPr lang="en-US" sz="2000" b="1" i="0" u="none" strike="noStrike" cap="none">
              <a:solidFill>
                <a:srgbClr val="FFFFFF"/>
              </a:solidFill>
              <a:latin typeface="Arial"/>
              <a:ea typeface="Arial"/>
              <a:cs typeface="Arial"/>
            </a:endParaRPr>
          </a:p>
        </p:txBody>
      </p:sp>
      <p:pic>
        <p:nvPicPr>
          <p:cNvPr id="174" name="Google Shape;174;g2f35b88d5e6_0_85"/>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75" name="Google Shape;175;g2f35b88d5e6_0_85"/>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76" name="Google Shape;176;g2f35b88d5e6_0_85"/>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177" name="Google Shape;177;g2f35b88d5e6_0_85"/>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178" name="Google Shape;178;g2f35b88d5e6_0_85"/>
          <p:cNvPicPr preferRelativeResize="0"/>
          <p:nvPr/>
        </p:nvPicPr>
        <p:blipFill rotWithShape="1">
          <a:blip r:embed="rId5">
            <a:alphaModFix/>
          </a:blip>
          <a:srcRect/>
          <a:stretch/>
        </p:blipFill>
        <p:spPr>
          <a:xfrm>
            <a:off x="2661938" y="214125"/>
            <a:ext cx="3820125" cy="280150"/>
          </a:xfrm>
          <a:prstGeom prst="rect">
            <a:avLst/>
          </a:prstGeom>
          <a:noFill/>
          <a:ln>
            <a:noFill/>
          </a:ln>
        </p:spPr>
      </p:pic>
      <p:pic>
        <p:nvPicPr>
          <p:cNvPr id="179" name="Google Shape;179;g2f35b88d5e6_0_85"/>
          <p:cNvPicPr preferRelativeResize="0"/>
          <p:nvPr/>
        </p:nvPicPr>
        <p:blipFill rotWithShape="1">
          <a:blip r:embed="rId6">
            <a:alphaModFix/>
          </a:blip>
          <a:srcRect/>
          <a:stretch/>
        </p:blipFill>
        <p:spPr>
          <a:xfrm>
            <a:off x="1202205" y="1365850"/>
            <a:ext cx="3238270" cy="3238300"/>
          </a:xfrm>
          <a:prstGeom prst="rect">
            <a:avLst/>
          </a:prstGeom>
          <a:noFill/>
          <a:ln>
            <a:noFill/>
          </a:ln>
        </p:spPr>
      </p:pic>
      <p:pic>
        <p:nvPicPr>
          <p:cNvPr id="180" name="Google Shape;180;g2f35b88d5e6_0_85"/>
          <p:cNvPicPr preferRelativeResize="0"/>
          <p:nvPr/>
        </p:nvPicPr>
        <p:blipFill rotWithShape="1">
          <a:blip r:embed="rId7">
            <a:alphaModFix/>
          </a:blip>
          <a:srcRect/>
          <a:stretch/>
        </p:blipFill>
        <p:spPr>
          <a:xfrm>
            <a:off x="4572000" y="1742375"/>
            <a:ext cx="2958850" cy="2958850"/>
          </a:xfrm>
          <a:prstGeom prst="rect">
            <a:avLst/>
          </a:prstGeom>
          <a:noFill/>
          <a:ln>
            <a:noFill/>
          </a:ln>
        </p:spPr>
      </p:pic>
    </p:spTree>
    <p:extLst>
      <p:ext uri="{BB962C8B-B14F-4D97-AF65-F5344CB8AC3E}">
        <p14:creationId xmlns:p14="http://schemas.microsoft.com/office/powerpoint/2010/main" val="17076410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6"/>
        <p:cNvGrpSpPr/>
        <p:nvPr/>
      </p:nvGrpSpPr>
      <p:grpSpPr>
        <a:xfrm>
          <a:off x="0" y="0"/>
          <a:ext cx="0" cy="0"/>
          <a:chOff x="0" y="0"/>
          <a:chExt cx="0" cy="0"/>
        </a:xfrm>
      </p:grpSpPr>
      <p:pic>
        <p:nvPicPr>
          <p:cNvPr id="197" name="Google Shape;197;g2f35b88d5e6_0_109"/>
          <p:cNvPicPr preferRelativeResize="0"/>
          <p:nvPr/>
        </p:nvPicPr>
        <p:blipFill rotWithShape="1">
          <a:blip r:embed="rId3">
            <a:alphaModFix/>
          </a:blip>
          <a:srcRect/>
          <a:stretch/>
        </p:blipFill>
        <p:spPr>
          <a:xfrm>
            <a:off x="7511000" y="4141775"/>
            <a:ext cx="1217475" cy="1217475"/>
          </a:xfrm>
          <a:prstGeom prst="rect">
            <a:avLst/>
          </a:prstGeom>
          <a:noFill/>
          <a:ln>
            <a:noFill/>
          </a:ln>
        </p:spPr>
      </p:pic>
      <p:pic>
        <p:nvPicPr>
          <p:cNvPr id="198" name="Google Shape;198;g2f35b88d5e6_0_109"/>
          <p:cNvPicPr preferRelativeResize="0"/>
          <p:nvPr/>
        </p:nvPicPr>
        <p:blipFill rotWithShape="1">
          <a:blip r:embed="rId4">
            <a:alphaModFix/>
          </a:blip>
          <a:srcRect/>
          <a:stretch/>
        </p:blipFill>
        <p:spPr>
          <a:xfrm>
            <a:off x="509500" y="4441988"/>
            <a:ext cx="1480269" cy="506676"/>
          </a:xfrm>
          <a:prstGeom prst="rect">
            <a:avLst/>
          </a:prstGeom>
          <a:noFill/>
          <a:ln>
            <a:noFill/>
          </a:ln>
        </p:spPr>
      </p:pic>
      <p:cxnSp>
        <p:nvCxnSpPr>
          <p:cNvPr id="199" name="Google Shape;199;g2f35b88d5e6_0_109"/>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cxnSp>
        <p:nvCxnSpPr>
          <p:cNvPr id="200" name="Google Shape;200;g2f35b88d5e6_0_109"/>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pic>
        <p:nvPicPr>
          <p:cNvPr id="201" name="Google Shape;201;g2f35b88d5e6_0_109"/>
          <p:cNvPicPr preferRelativeResize="0"/>
          <p:nvPr/>
        </p:nvPicPr>
        <p:blipFill rotWithShape="1">
          <a:blip r:embed="rId5">
            <a:alphaModFix/>
          </a:blip>
          <a:srcRect/>
          <a:stretch/>
        </p:blipFill>
        <p:spPr>
          <a:xfrm>
            <a:off x="2661938" y="214125"/>
            <a:ext cx="3820125" cy="280150"/>
          </a:xfrm>
          <a:prstGeom prst="rect">
            <a:avLst/>
          </a:prstGeom>
          <a:noFill/>
          <a:ln>
            <a:noFill/>
          </a:ln>
        </p:spPr>
      </p:pic>
      <p:sp>
        <p:nvSpPr>
          <p:cNvPr id="202" name="Google Shape;202;g2f35b88d5e6_0_109"/>
          <p:cNvSpPr/>
          <p:nvPr/>
        </p:nvSpPr>
        <p:spPr>
          <a:xfrm>
            <a:off x="467563" y="691513"/>
            <a:ext cx="8208900" cy="431100"/>
          </a:xfrm>
          <a:prstGeom prst="roundRect">
            <a:avLst>
              <a:gd name="adj" fmla="val 16667"/>
            </a:avLst>
          </a:prstGeom>
          <a:solidFill>
            <a:srgbClr val="70429A"/>
          </a:solidFill>
          <a:ln>
            <a:noFill/>
          </a:ln>
        </p:spPr>
        <p:txBody>
          <a:bodyPr spcFirstLastPara="1" wrap="square" lIns="91425" tIns="91425" rIns="91425" bIns="91425" anchor="ctr" anchorCtr="0">
            <a:noAutofit/>
          </a:bodyPr>
          <a:lstStyle/>
          <a:p>
            <a:pPr algn="ctr">
              <a:buSzPts val="2000"/>
            </a:pPr>
            <a:r>
              <a:rPr lang="en-GB" sz="2000" b="0" i="0" u="none" strike="noStrike" cap="none" dirty="0">
                <a:solidFill>
                  <a:schemeClr val="lt1"/>
                </a:solidFill>
                <a:latin typeface="Arial"/>
                <a:ea typeface="Arial"/>
                <a:cs typeface="Arial"/>
                <a:sym typeface="Arial"/>
              </a:rPr>
              <a:t>Which </a:t>
            </a:r>
            <a:r>
              <a:rPr lang="en-GB" sz="2000" b="1" u="sng" dirty="0">
                <a:solidFill>
                  <a:schemeClr val="lt1"/>
                </a:solidFill>
              </a:rPr>
              <a:t>Londoners</a:t>
            </a:r>
            <a:r>
              <a:rPr lang="en-GB" sz="2000" b="0" i="0" u="none" strike="noStrike" cap="none" dirty="0">
                <a:solidFill>
                  <a:schemeClr val="lt1"/>
                </a:solidFill>
                <a:latin typeface="Arial"/>
                <a:ea typeface="Arial"/>
                <a:cs typeface="Arial"/>
                <a:sym typeface="Arial"/>
              </a:rPr>
              <a:t> </a:t>
            </a:r>
            <a:r>
              <a:rPr lang="en-GB" sz="2000" dirty="0">
                <a:solidFill>
                  <a:schemeClr val="lt1"/>
                </a:solidFill>
              </a:rPr>
              <a:t>can</a:t>
            </a:r>
            <a:r>
              <a:rPr lang="en-GB" sz="2000" b="0" i="0" u="none" strike="noStrike" cap="none" dirty="0">
                <a:solidFill>
                  <a:schemeClr val="lt1"/>
                </a:solidFill>
                <a:latin typeface="Arial"/>
                <a:ea typeface="Arial"/>
                <a:cs typeface="Arial"/>
                <a:sym typeface="Arial"/>
              </a:rPr>
              <a:t> vote in elections?</a:t>
            </a:r>
            <a:endParaRPr lang="en-US" sz="1400" b="0" i="0" u="none" strike="noStrike" cap="none" dirty="0">
              <a:solidFill>
                <a:schemeClr val="lt1"/>
              </a:solidFill>
              <a:latin typeface="Montserrat"/>
              <a:ea typeface="Montserrat"/>
              <a:cs typeface="Montserrat"/>
            </a:endParaRPr>
          </a:p>
        </p:txBody>
      </p:sp>
      <p:graphicFrame>
        <p:nvGraphicFramePr>
          <p:cNvPr id="203" name="Google Shape;203;g2f35b88d5e6_0_109"/>
          <p:cNvGraphicFramePr/>
          <p:nvPr/>
        </p:nvGraphicFramePr>
        <p:xfrm>
          <a:off x="695325" y="1181100"/>
          <a:ext cx="8062225" cy="2900895"/>
        </p:xfrm>
        <a:graphic>
          <a:graphicData uri="http://schemas.openxmlformats.org/drawingml/2006/table">
            <a:tbl>
              <a:tblPr>
                <a:noFill/>
              </a:tblPr>
              <a:tblGrid>
                <a:gridCol w="3408589">
                  <a:extLst>
                    <a:ext uri="{9D8B030D-6E8A-4147-A177-3AD203B41FA5}">
                      <a16:colId xmlns:a16="http://schemas.microsoft.com/office/drawing/2014/main" val="20000"/>
                    </a:ext>
                  </a:extLst>
                </a:gridCol>
                <a:gridCol w="1224642">
                  <a:extLst>
                    <a:ext uri="{9D8B030D-6E8A-4147-A177-3AD203B41FA5}">
                      <a16:colId xmlns:a16="http://schemas.microsoft.com/office/drawing/2014/main" val="20001"/>
                    </a:ext>
                  </a:extLst>
                </a:gridCol>
                <a:gridCol w="1449160">
                  <a:extLst>
                    <a:ext uri="{9D8B030D-6E8A-4147-A177-3AD203B41FA5}">
                      <a16:colId xmlns:a16="http://schemas.microsoft.com/office/drawing/2014/main" val="20002"/>
                    </a:ext>
                  </a:extLst>
                </a:gridCol>
                <a:gridCol w="1979834">
                  <a:extLst>
                    <a:ext uri="{9D8B030D-6E8A-4147-A177-3AD203B41FA5}">
                      <a16:colId xmlns:a16="http://schemas.microsoft.com/office/drawing/2014/main" val="20003"/>
                    </a:ext>
                  </a:extLst>
                </a:gridCol>
              </a:tblGrid>
              <a:tr h="816428">
                <a:tc>
                  <a:txBody>
                    <a:bodyPr/>
                    <a:lstStyle/>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1" i="0" u="none" strike="noStrike" cap="none" noProof="0">
                          <a:solidFill>
                            <a:schemeClr val="tx1"/>
                          </a:solidFill>
                          <a:latin typeface="Arial"/>
                          <a:cs typeface="Arial"/>
                        </a:rPr>
                        <a:t>General (UK)</a:t>
                      </a:r>
                    </a:p>
                  </a:txBody>
                  <a:tcPr marL="91425" marR="91425" marT="91425" marB="91425"/>
                </a:tc>
                <a:tc>
                  <a:txBody>
                    <a:bodyPr/>
                    <a:lstStyle/>
                    <a:p>
                      <a:pPr marL="0" marR="0" lvl="0" indent="0" algn="ctr" rtl="0">
                        <a:lnSpc>
                          <a:spcPct val="100000"/>
                        </a:lnSpc>
                        <a:spcBef>
                          <a:spcPts val="0"/>
                        </a:spcBef>
                        <a:spcAft>
                          <a:spcPts val="0"/>
                        </a:spcAft>
                        <a:buSzPts val="1400"/>
                        <a:buFont typeface="Arial"/>
                        <a:buNone/>
                      </a:pPr>
                      <a:r>
                        <a:rPr lang="en-GB" sz="1400" b="1" u="none" strike="noStrike" cap="none">
                          <a:solidFill>
                            <a:schemeClr val="tx1"/>
                          </a:solidFill>
                        </a:rPr>
                        <a:t>Local (borough)</a:t>
                      </a:r>
                      <a:endParaRPr lang="en-GB" sz="1400" b="1" u="none" strike="noStrike" cap="none" dirty="0">
                        <a:solidFill>
                          <a:schemeClr val="tx1"/>
                        </a:solidFill>
                      </a:endParaRPr>
                    </a:p>
                  </a:txBody>
                  <a:tcPr marL="91425" marR="91425" marT="91425" marB="91425"/>
                </a:tc>
                <a:tc>
                  <a:txBody>
                    <a:bodyPr/>
                    <a:lstStyle/>
                    <a:p>
                      <a:pPr lvl="0" algn="ctr">
                        <a:lnSpc>
                          <a:spcPct val="100000"/>
                        </a:lnSpc>
                        <a:spcBef>
                          <a:spcPts val="0"/>
                        </a:spcBef>
                        <a:spcAft>
                          <a:spcPts val="0"/>
                        </a:spcAft>
                        <a:buNone/>
                      </a:pPr>
                      <a:r>
                        <a:rPr lang="en-GB" sz="1400" b="1" i="0" u="none" strike="noStrike" cap="none" noProof="0">
                          <a:solidFill>
                            <a:srgbClr val="000000"/>
                          </a:solidFill>
                          <a:latin typeface="Arial"/>
                          <a:cs typeface="Arial"/>
                        </a:rPr>
                        <a:t>Mayor of London and London Assembly</a:t>
                      </a:r>
                      <a:endParaRPr lang="en-GB" sz="1400" b="0" i="0" u="none" strike="noStrike" cap="none" noProof="0">
                        <a:solidFill>
                          <a:srgbClr val="000000"/>
                        </a:solidFill>
                        <a:latin typeface="Arial"/>
                        <a:cs typeface="Arial"/>
                      </a:endParaRPr>
                    </a:p>
                  </a:txBody>
                  <a:tcPr marL="91425" marR="91425" marT="91425" marB="91425"/>
                </a:tc>
                <a:extLst>
                  <a:ext uri="{0D108BD9-81ED-4DB2-BD59-A6C34878D82A}">
                    <a16:rowId xmlns:a16="http://schemas.microsoft.com/office/drawing/2014/main" val="10000"/>
                  </a:ext>
                </a:extLst>
              </a:tr>
              <a:tr h="390550">
                <a:tc>
                  <a:txBody>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noProof="0" dirty="0">
                          <a:solidFill>
                            <a:srgbClr val="000000"/>
                          </a:solidFill>
                          <a:latin typeface="Arial"/>
                          <a:cs typeface="Arial"/>
                        </a:rPr>
                        <a:t>Must be at least </a:t>
                      </a:r>
                      <a:r>
                        <a:rPr lang="en-GB" sz="1400" b="1" i="0" u="none" strike="noStrike" cap="none" noProof="0" dirty="0">
                          <a:solidFill>
                            <a:srgbClr val="000000"/>
                          </a:solidFill>
                          <a:latin typeface="Arial"/>
                          <a:cs typeface="Arial"/>
                        </a:rPr>
                        <a:t>18 years</a:t>
                      </a:r>
                      <a:r>
                        <a:rPr lang="en-GB" sz="1400" b="0" i="0" u="none" strike="noStrike" cap="none" noProof="0" dirty="0">
                          <a:solidFill>
                            <a:srgbClr val="000000"/>
                          </a:solidFill>
                          <a:latin typeface="Arial"/>
                          <a:cs typeface="Arial"/>
                        </a:rPr>
                        <a:t> of age to vote (you can </a:t>
                      </a:r>
                      <a:r>
                        <a:rPr lang="en-GB" sz="1400" b="1" i="0" u="none" strike="noStrike" cap="none" noProof="0" dirty="0">
                          <a:solidFill>
                            <a:srgbClr val="000000"/>
                          </a:solidFill>
                          <a:latin typeface="Arial"/>
                          <a:cs typeface="Arial"/>
                        </a:rPr>
                        <a:t>register from 16</a:t>
                      </a:r>
                      <a:r>
                        <a:rPr lang="en-GB" sz="1400" b="0" i="0" u="none" strike="noStrike" cap="none" noProof="0" dirty="0">
                          <a:solidFill>
                            <a:srgbClr val="000000"/>
                          </a:solidFill>
                          <a:latin typeface="Arial"/>
                          <a:cs typeface="Arial"/>
                        </a:rPr>
                        <a:t> years </a:t>
                      </a:r>
                      <a:r>
                        <a:rPr lang="en-GB" sz="1400" b="0" i="0" u="none" strike="noStrike" cap="none" noProof="0">
                          <a:solidFill>
                            <a:srgbClr val="000000"/>
                          </a:solidFill>
                          <a:latin typeface="Arial"/>
                          <a:cs typeface="Arial"/>
                        </a:rPr>
                        <a:t>of age)</a:t>
                      </a:r>
                      <a:endParaRP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1"/>
                  </a:ext>
                </a:extLst>
              </a:tr>
              <a:tr h="4226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British</a:t>
                      </a:r>
                      <a:r>
                        <a:rPr lang="en-GB" sz="1400" u="none" strike="noStrike" cap="none"/>
                        <a:t> or </a:t>
                      </a:r>
                      <a:r>
                        <a:rPr lang="en-GB" sz="1400" b="1" u="none" strike="noStrike" cap="none"/>
                        <a:t>Irish</a:t>
                      </a:r>
                      <a:r>
                        <a:rPr lang="en-GB" sz="1400" u="none" strike="noStrike" cap="none"/>
                        <a:t> citizens </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2"/>
                  </a:ext>
                </a:extLst>
              </a:tr>
              <a:tr h="436175">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t>Qualifying </a:t>
                      </a:r>
                      <a:r>
                        <a:rPr lang="en-GB" sz="1400" b="1" u="none" strike="noStrike" cap="none"/>
                        <a:t>Commonwealth</a:t>
                      </a:r>
                      <a:r>
                        <a:rPr lang="en-GB" sz="1400" u="none" strike="noStrike" cap="none"/>
                        <a:t> citizens</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extLst>
                  <a:ext uri="{0D108BD9-81ED-4DB2-BD59-A6C34878D82A}">
                    <a16:rowId xmlns:a16="http://schemas.microsoft.com/office/drawing/2014/main" val="10003"/>
                  </a:ext>
                </a:extLst>
              </a:tr>
              <a:tr h="438100">
                <a:tc>
                  <a:txBody>
                    <a:bodyPr/>
                    <a:lstStyle/>
                    <a:p>
                      <a:pPr marL="0" marR="0" lvl="0" indent="0" algn="l" rtl="0">
                        <a:lnSpc>
                          <a:spcPct val="100000"/>
                        </a:lnSpc>
                        <a:spcBef>
                          <a:spcPts val="0"/>
                        </a:spcBef>
                        <a:spcAft>
                          <a:spcPts val="0"/>
                        </a:spcAft>
                        <a:buClr>
                          <a:schemeClr val="dk1"/>
                        </a:buClr>
                        <a:buSzPts val="1100"/>
                        <a:buFont typeface="Arial"/>
                        <a:buNone/>
                      </a:pPr>
                      <a:r>
                        <a:rPr lang="en-GB" sz="1400" u="none" strike="noStrike" cap="none">
                          <a:solidFill>
                            <a:schemeClr val="dk1"/>
                          </a:solidFill>
                        </a:rPr>
                        <a:t>Qualifying </a:t>
                      </a:r>
                      <a:r>
                        <a:rPr lang="en-GB" sz="1400" b="1" u="none" strike="noStrike" cap="none">
                          <a:solidFill>
                            <a:schemeClr val="dk1"/>
                          </a:solidFill>
                        </a:rPr>
                        <a:t>EU</a:t>
                      </a:r>
                      <a:r>
                        <a:rPr lang="en-GB" sz="1400" u="none" strike="noStrike" cap="none">
                          <a:solidFill>
                            <a:schemeClr val="dk1"/>
                          </a:solidFill>
                        </a:rPr>
                        <a:t> citizens or EU citizens with retained rights</a:t>
                      </a:r>
                      <a:endParaRPr sz="1400" u="none" strike="noStrike" cap="none"/>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txBody>
                  <a:tcPr marL="91425" marR="91425" marT="91425" marB="91425"/>
                </a:tc>
                <a:tc>
                  <a:txBody>
                    <a:bodyPr/>
                    <a:lstStyle/>
                    <a:p>
                      <a:pPr lvl="0" algn="ctr">
                        <a:lnSpc>
                          <a:spcPct val="100000"/>
                        </a:lnSpc>
                        <a:spcBef>
                          <a:spcPts val="0"/>
                        </a:spcBef>
                        <a:spcAft>
                          <a:spcPts val="0"/>
                        </a:spcAft>
                        <a:buNone/>
                      </a:pPr>
                      <a:r>
                        <a:rPr lang="en-GB" sz="1400" b="0" i="0" u="none" strike="noStrike" cap="none" noProof="0">
                          <a:solidFill>
                            <a:srgbClr val="000000"/>
                          </a:solidFill>
                          <a:latin typeface="Arial"/>
                          <a:cs typeface="Arial"/>
                        </a:rPr>
                        <a:t>✅</a:t>
                      </a:r>
                    </a:p>
                    <a:p>
                      <a:pPr marL="0" marR="0" lvl="0" indent="0" algn="ctr">
                        <a:lnSpc>
                          <a:spcPct val="100000"/>
                        </a:lnSpc>
                        <a:spcBef>
                          <a:spcPts val="0"/>
                        </a:spcBef>
                        <a:spcAft>
                          <a:spcPts val="0"/>
                        </a:spcAft>
                        <a:buSzPts val="1400"/>
                        <a:buFont typeface="Arial"/>
                        <a:buNone/>
                      </a:pPr>
                      <a:endParaRPr lang="en-GB" sz="1400" u="none" strike="noStrike" cap="none" dirty="0">
                        <a:solidFill>
                          <a:schemeClr val="tx1"/>
                        </a:solidFill>
                      </a:endParaRPr>
                    </a:p>
                  </a:txBody>
                  <a:tcPr marL="91425" marR="91425" marT="91425" marB="91425"/>
                </a:tc>
                <a:extLst>
                  <a:ext uri="{0D108BD9-81ED-4DB2-BD59-A6C34878D82A}">
                    <a16:rowId xmlns:a16="http://schemas.microsoft.com/office/drawing/2014/main" val="10004"/>
                  </a:ext>
                </a:extLst>
              </a:tr>
            </a:tbl>
          </a:graphicData>
        </a:graphic>
      </p:graphicFrame>
      <p:sp>
        <p:nvSpPr>
          <p:cNvPr id="204" name="Google Shape;204;g2f35b88d5e6_0_109"/>
          <p:cNvSpPr/>
          <p:nvPr/>
        </p:nvSpPr>
        <p:spPr>
          <a:xfrm>
            <a:off x="312400" y="4122212"/>
            <a:ext cx="8208900" cy="280200"/>
          </a:xfrm>
          <a:prstGeom prst="roundRect">
            <a:avLst>
              <a:gd name="adj" fmla="val 16667"/>
            </a:avLst>
          </a:prstGeom>
          <a:solidFill>
            <a:srgbClr val="9A71B1"/>
          </a:solidFill>
          <a:ln>
            <a:noFill/>
          </a:ln>
        </p:spPr>
        <p:txBody>
          <a:bodyPr spcFirstLastPara="1" wrap="square" lIns="91425" tIns="91425" rIns="91425" bIns="91425" anchor="ctr" anchorCtr="0">
            <a:noAutofit/>
          </a:bodyPr>
          <a:lstStyle/>
          <a:p>
            <a:pPr algn="ctr">
              <a:buSzPts val="2000"/>
            </a:pPr>
            <a:r>
              <a:rPr lang="en-GB" sz="1500" b="1" i="0" u="none" strike="noStrike" cap="none">
                <a:solidFill>
                  <a:schemeClr val="lt1"/>
                </a:solidFill>
                <a:latin typeface="Arial"/>
                <a:ea typeface="Arial"/>
                <a:cs typeface="Arial"/>
                <a:sym typeface="Arial"/>
              </a:rPr>
              <a:t>For </a:t>
            </a:r>
            <a:r>
              <a:rPr lang="en-GB" sz="1500" b="1">
                <a:solidFill>
                  <a:schemeClr val="lt1"/>
                </a:solidFill>
              </a:rPr>
              <a:t>more information</a:t>
            </a:r>
            <a:r>
              <a:rPr lang="en-GB" sz="1500" b="1" i="0" u="none" strike="noStrike" cap="none">
                <a:solidFill>
                  <a:schemeClr val="lt1"/>
                </a:solidFill>
                <a:latin typeface="Arial"/>
                <a:ea typeface="Arial"/>
                <a:cs typeface="Arial"/>
                <a:sym typeface="Arial"/>
              </a:rPr>
              <a:t> on </a:t>
            </a:r>
            <a:r>
              <a:rPr lang="en-GB" sz="1500" b="1">
                <a:solidFill>
                  <a:schemeClr val="lt1"/>
                </a:solidFill>
              </a:rPr>
              <a:t>if you can vote</a:t>
            </a:r>
            <a:r>
              <a:rPr lang="en-GB" sz="1500" b="1" i="0" u="none" strike="noStrike" cap="none">
                <a:solidFill>
                  <a:schemeClr val="lt1"/>
                </a:solidFill>
                <a:latin typeface="Arial"/>
                <a:ea typeface="Arial"/>
                <a:cs typeface="Arial"/>
                <a:sym typeface="Arial"/>
              </a:rPr>
              <a:t>, head to </a:t>
            </a:r>
            <a:r>
              <a:rPr lang="en-GB" sz="1500" b="1" i="0" u="sng" strike="noStrike" cap="none" dirty="0">
                <a:solidFill>
                  <a:schemeClr val="lt1"/>
                </a:solidFill>
                <a:latin typeface="Arial"/>
                <a:ea typeface="Arial"/>
                <a:cs typeface="Arial"/>
                <a:sym typeface="Arial"/>
                <a:hlinkClick r:id="rId6">
                  <a:extLst>
                    <a:ext uri="{A12FA001-AC4F-418D-AE19-62706E023703}">
                      <ahyp:hlinkClr xmlns:ahyp="http://schemas.microsoft.com/office/drawing/2018/hyperlinkcolor" val="tx"/>
                    </a:ext>
                  </a:extLst>
                </a:hlinkClick>
              </a:rPr>
              <a:t>electoralcommission.org.uk</a:t>
            </a:r>
            <a:endParaRPr sz="900" b="1" i="0" u="none" strike="noStrike" cap="none" dirty="0">
              <a:solidFill>
                <a:schemeClr val="lt1"/>
              </a:solidFill>
              <a:latin typeface="Montserrat"/>
              <a:ea typeface="Montserrat"/>
              <a:cs typeface="Montserrat"/>
              <a:sym typeface="Montserra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6"/>
          <p:cNvSpPr/>
          <p:nvPr/>
        </p:nvSpPr>
        <p:spPr>
          <a:xfrm>
            <a:off x="908249" y="756019"/>
            <a:ext cx="7279509" cy="667875"/>
          </a:xfrm>
          <a:prstGeom prst="roundRect">
            <a:avLst>
              <a:gd name="adj" fmla="val 16667"/>
            </a:avLst>
          </a:prstGeom>
          <a:solidFill>
            <a:srgbClr val="FC8503"/>
          </a:solidFill>
          <a:ln>
            <a:noFill/>
          </a:ln>
        </p:spPr>
        <p:txBody>
          <a:bodyPr spcFirstLastPara="1" wrap="square" lIns="91425" tIns="91425" rIns="91425" bIns="91425" anchor="ctr" anchorCtr="0">
            <a:noAutofit/>
          </a:bodyPr>
          <a:lstStyle/>
          <a:p>
            <a:pPr algn="ctr"/>
            <a:r>
              <a:rPr lang="en-GB" sz="2000" b="1" dirty="0">
                <a:solidFill>
                  <a:schemeClr val="dk1"/>
                </a:solidFill>
              </a:rPr>
              <a:t>Look at the picture. What can you do already? What have you got coming up in the future?</a:t>
            </a:r>
          </a:p>
        </p:txBody>
      </p:sp>
      <p:cxnSp>
        <p:nvCxnSpPr>
          <p:cNvPr id="139" name="Google Shape;139;p6"/>
          <p:cNvCxnSpPr/>
          <p:nvPr/>
        </p:nvCxnSpPr>
        <p:spPr>
          <a:xfrm rot="10800000" flipH="1">
            <a:off x="457750" y="699350"/>
            <a:ext cx="8208900" cy="23700"/>
          </a:xfrm>
          <a:prstGeom prst="straightConnector1">
            <a:avLst/>
          </a:prstGeom>
          <a:noFill/>
          <a:ln w="9525" cap="flat" cmpd="sng">
            <a:solidFill>
              <a:schemeClr val="dk2"/>
            </a:solidFill>
            <a:prstDash val="solid"/>
            <a:round/>
            <a:headEnd type="none" w="sm" len="sm"/>
            <a:tailEnd type="none" w="sm" len="sm"/>
          </a:ln>
        </p:spPr>
      </p:cxnSp>
      <p:pic>
        <p:nvPicPr>
          <p:cNvPr id="140" name="Google Shape;140;p6"/>
          <p:cNvPicPr preferRelativeResize="0"/>
          <p:nvPr/>
        </p:nvPicPr>
        <p:blipFill rotWithShape="1">
          <a:blip r:embed="rId3">
            <a:alphaModFix/>
          </a:blip>
          <a:srcRect/>
          <a:stretch/>
        </p:blipFill>
        <p:spPr>
          <a:xfrm>
            <a:off x="2661938" y="214125"/>
            <a:ext cx="3820125" cy="280150"/>
          </a:xfrm>
          <a:prstGeom prst="rect">
            <a:avLst/>
          </a:prstGeom>
          <a:noFill/>
          <a:ln>
            <a:noFill/>
          </a:ln>
        </p:spPr>
      </p:pic>
      <p:pic>
        <p:nvPicPr>
          <p:cNvPr id="141" name="Google Shape;141;p6"/>
          <p:cNvPicPr preferRelativeResize="0"/>
          <p:nvPr/>
        </p:nvPicPr>
        <p:blipFill rotWithShape="1">
          <a:blip r:embed="rId4">
            <a:alphaModFix/>
          </a:blip>
          <a:srcRect/>
          <a:stretch/>
        </p:blipFill>
        <p:spPr>
          <a:xfrm>
            <a:off x="1617816" y="1481725"/>
            <a:ext cx="2666000" cy="2765650"/>
          </a:xfrm>
          <a:prstGeom prst="rect">
            <a:avLst/>
          </a:prstGeom>
          <a:noFill/>
          <a:ln>
            <a:noFill/>
          </a:ln>
        </p:spPr>
      </p:pic>
      <p:sp>
        <p:nvSpPr>
          <p:cNvPr id="142" name="Google Shape;142;p6"/>
          <p:cNvSpPr/>
          <p:nvPr/>
        </p:nvSpPr>
        <p:spPr>
          <a:xfrm>
            <a:off x="4567237" y="1505975"/>
            <a:ext cx="3605984" cy="2760888"/>
          </a:xfrm>
          <a:prstGeom prst="roundRect">
            <a:avLst>
              <a:gd name="adj" fmla="val 16667"/>
            </a:avLst>
          </a:prstGeom>
          <a:solidFill>
            <a:srgbClr val="FFB705"/>
          </a:solidFill>
          <a:ln>
            <a:noFill/>
          </a:ln>
        </p:spPr>
        <p:txBody>
          <a:bodyPr spcFirstLastPara="1" wrap="square" lIns="91425" tIns="91425" rIns="91425" bIns="91425" anchor="t" anchorCtr="0">
            <a:noAutofit/>
          </a:bodyPr>
          <a:lstStyle/>
          <a:p>
            <a:pPr algn="ctr">
              <a:buSzPts val="1900"/>
            </a:pPr>
            <a:r>
              <a:rPr lang="en-GB" sz="1400" b="1" i="0" u="none" strike="noStrike" cap="none">
                <a:solidFill>
                  <a:schemeClr val="dk1"/>
                </a:solidFill>
                <a:latin typeface="Arial"/>
                <a:ea typeface="Arial"/>
                <a:cs typeface="Arial"/>
                <a:sym typeface="Arial"/>
              </a:rPr>
              <a:t>Do you know how </a:t>
            </a:r>
            <a:r>
              <a:rPr lang="en-GB" b="1">
                <a:solidFill>
                  <a:schemeClr val="dk1"/>
                </a:solidFill>
              </a:rPr>
              <a:t>this information might change</a:t>
            </a:r>
            <a:r>
              <a:rPr lang="en-GB" sz="1400" b="1" i="0" u="none" strike="noStrike" cap="none">
                <a:solidFill>
                  <a:schemeClr val="dk1"/>
                </a:solidFill>
                <a:latin typeface="Arial"/>
                <a:ea typeface="Arial"/>
                <a:cs typeface="Arial"/>
                <a:sym typeface="Arial"/>
              </a:rPr>
              <a:t> in the future?</a:t>
            </a:r>
            <a:endParaRPr>
              <a:solidFill>
                <a:schemeClr val="dk1"/>
              </a:solidFill>
            </a:endParaRPr>
          </a:p>
          <a:p>
            <a:pPr marL="0" marR="0" lvl="0" indent="0" algn="ctr" rtl="0">
              <a:lnSpc>
                <a:spcPct val="100000"/>
              </a:lnSpc>
              <a:spcBef>
                <a:spcPts val="0"/>
              </a:spcBef>
              <a:spcAft>
                <a:spcPts val="0"/>
              </a:spcAft>
              <a:buClr>
                <a:srgbClr val="000000"/>
              </a:buClr>
              <a:buSzPts val="1900"/>
              <a:buFont typeface="Arial"/>
              <a:buNone/>
            </a:pPr>
            <a:endParaRPr sz="1200" b="1" i="0" u="none" strike="noStrike" cap="none">
              <a:solidFill>
                <a:schemeClr val="dk1"/>
              </a:solidFill>
              <a:latin typeface="Arial"/>
              <a:ea typeface="Arial"/>
              <a:cs typeface="Arial"/>
              <a:sym typeface="Arial"/>
            </a:endParaRPr>
          </a:p>
          <a:p>
            <a:r>
              <a:rPr lang="en-GB" sz="1200">
                <a:solidFill>
                  <a:schemeClr val="dk1"/>
                </a:solidFill>
              </a:rPr>
              <a:t>In Parliament, they are having discussions changing </a:t>
            </a:r>
            <a:r>
              <a:rPr lang="en-GB" sz="1200" dirty="0">
                <a:solidFill>
                  <a:schemeClr val="dk1"/>
                </a:solidFill>
              </a:rPr>
              <a:t>the law, to allow people to </a:t>
            </a:r>
            <a:r>
              <a:rPr lang="en-GB" sz="1200" b="1" dirty="0">
                <a:solidFill>
                  <a:schemeClr val="dk1"/>
                </a:solidFill>
              </a:rPr>
              <a:t>register to vote from 14 </a:t>
            </a:r>
            <a:r>
              <a:rPr lang="en-GB" sz="1200" dirty="0">
                <a:solidFill>
                  <a:schemeClr val="dk1"/>
                </a:solidFill>
              </a:rPr>
              <a:t>years old, and </a:t>
            </a:r>
            <a:r>
              <a:rPr lang="en-GB" sz="1200" b="1" dirty="0">
                <a:solidFill>
                  <a:schemeClr val="dk1"/>
                </a:solidFill>
              </a:rPr>
              <a:t>vote in all elections from age 16</a:t>
            </a:r>
            <a:r>
              <a:rPr lang="en-GB" sz="1200" dirty="0">
                <a:solidFill>
                  <a:schemeClr val="dk1"/>
                </a:solidFill>
              </a:rPr>
              <a:t>. </a:t>
            </a:r>
            <a:endParaRPr sz="1200" dirty="0">
              <a:solidFill>
                <a:schemeClr val="dk1"/>
              </a:solidFill>
            </a:endParaRPr>
          </a:p>
          <a:p>
            <a:pPr marL="0" lvl="0" indent="0" algn="l" rtl="0">
              <a:spcBef>
                <a:spcPts val="0"/>
              </a:spcBef>
              <a:spcAft>
                <a:spcPts val="0"/>
              </a:spcAft>
              <a:buClr>
                <a:schemeClr val="dk1"/>
              </a:buClr>
              <a:buSzPts val="1900"/>
              <a:buFont typeface="Arial"/>
              <a:buNone/>
            </a:pPr>
            <a:endParaRPr sz="1200" dirty="0">
              <a:solidFill>
                <a:schemeClr val="dk1"/>
              </a:solidFill>
            </a:endParaRPr>
          </a:p>
          <a:p>
            <a:pPr marL="0" lvl="0" indent="0" algn="l" rtl="0">
              <a:spcBef>
                <a:spcPts val="0"/>
              </a:spcBef>
              <a:spcAft>
                <a:spcPts val="0"/>
              </a:spcAft>
              <a:buClr>
                <a:schemeClr val="dk1"/>
              </a:buClr>
              <a:buFont typeface="Arial"/>
              <a:buNone/>
            </a:pPr>
            <a:r>
              <a:rPr lang="en-GB" sz="1200">
                <a:solidFill>
                  <a:schemeClr val="dk1"/>
                </a:solidFill>
              </a:rPr>
              <a:t>Check </a:t>
            </a:r>
            <a:r>
              <a:rPr lang="en-GB" sz="1200" u="sng" dirty="0">
                <a:solidFill>
                  <a:srgbClr val="00717D"/>
                </a:solidFill>
                <a:hlinkClick r:id="rId5">
                  <a:extLst>
                    <a:ext uri="{A12FA001-AC4F-418D-AE19-62706E023703}">
                      <ahyp:hlinkClr xmlns:ahyp="http://schemas.microsoft.com/office/drawing/2018/hyperlinkcolor" val="tx"/>
                    </a:ext>
                  </a:extLst>
                </a:hlinkClick>
              </a:rPr>
              <a:t>www.gov.uk/register-to-vote</a:t>
            </a:r>
            <a:r>
              <a:rPr lang="en-GB" sz="1200" dirty="0">
                <a:solidFill>
                  <a:srgbClr val="00717D"/>
                </a:solidFill>
              </a:rPr>
              <a:t> </a:t>
            </a:r>
            <a:r>
              <a:rPr lang="en-GB" sz="1200">
                <a:solidFill>
                  <a:schemeClr val="dk1"/>
                </a:solidFill>
              </a:rPr>
              <a:t>for the latest news and updates on voting rules.</a:t>
            </a:r>
            <a:r>
              <a:rPr lang="en-GB" sz="1600" dirty="0">
                <a:solidFill>
                  <a:schemeClr val="dk1"/>
                </a:solidFill>
              </a:rPr>
              <a:t> </a:t>
            </a:r>
            <a:endParaRPr sz="1600">
              <a:solidFill>
                <a:schemeClr val="dk1"/>
              </a:solidFill>
            </a:endParaRPr>
          </a:p>
        </p:txBody>
      </p:sp>
      <p:pic>
        <p:nvPicPr>
          <p:cNvPr id="143" name="Google Shape;143;p6"/>
          <p:cNvPicPr preferRelativeResize="0"/>
          <p:nvPr/>
        </p:nvPicPr>
        <p:blipFill rotWithShape="1">
          <a:blip r:embed="rId6">
            <a:alphaModFix/>
          </a:blip>
          <a:srcRect/>
          <a:stretch/>
        </p:blipFill>
        <p:spPr>
          <a:xfrm>
            <a:off x="7511000" y="4141775"/>
            <a:ext cx="1217475" cy="1217475"/>
          </a:xfrm>
          <a:prstGeom prst="rect">
            <a:avLst/>
          </a:prstGeom>
          <a:noFill/>
          <a:ln>
            <a:noFill/>
          </a:ln>
        </p:spPr>
      </p:pic>
      <p:pic>
        <p:nvPicPr>
          <p:cNvPr id="144" name="Google Shape;144;p6"/>
          <p:cNvPicPr preferRelativeResize="0"/>
          <p:nvPr/>
        </p:nvPicPr>
        <p:blipFill rotWithShape="1">
          <a:blip r:embed="rId7">
            <a:alphaModFix/>
          </a:blip>
          <a:srcRect/>
          <a:stretch/>
        </p:blipFill>
        <p:spPr>
          <a:xfrm>
            <a:off x="509500" y="4441988"/>
            <a:ext cx="1480269" cy="506676"/>
          </a:xfrm>
          <a:prstGeom prst="rect">
            <a:avLst/>
          </a:prstGeom>
          <a:noFill/>
          <a:ln>
            <a:noFill/>
          </a:ln>
        </p:spPr>
      </p:pic>
      <p:cxnSp>
        <p:nvCxnSpPr>
          <p:cNvPr id="145" name="Google Shape;145;p6"/>
          <p:cNvCxnSpPr/>
          <p:nvPr/>
        </p:nvCxnSpPr>
        <p:spPr>
          <a:xfrm rot="10800000" flipH="1">
            <a:off x="312400" y="4333050"/>
            <a:ext cx="8208900" cy="23700"/>
          </a:xfrm>
          <a:prstGeom prst="straightConnector1">
            <a:avLst/>
          </a:prstGeom>
          <a:noFill/>
          <a:ln w="9525" cap="flat" cmpd="sng">
            <a:solidFill>
              <a:schemeClr val="dk2"/>
            </a:solidFill>
            <a:prstDash val="solid"/>
            <a:round/>
            <a:headEnd type="none" w="sm" len="sm"/>
            <a:tailEnd type="none" w="sm" len="sm"/>
          </a:ln>
        </p:spPr>
      </p:cxnSp>
    </p:spTree>
    <p:extLst>
      <p:ext uri="{BB962C8B-B14F-4D97-AF65-F5344CB8AC3E}">
        <p14:creationId xmlns:p14="http://schemas.microsoft.com/office/powerpoint/2010/main" val="3048646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42"/>
                                        </p:tgtEl>
                                        <p:attrNameLst>
                                          <p:attrName>style.visibility</p:attrName>
                                        </p:attrNameLst>
                                      </p:cBhvr>
                                      <p:to>
                                        <p:strVal val="visible"/>
                                      </p:to>
                                    </p:set>
                                    <p:anim calcmode="lin" valueType="num">
                                      <p:cBhvr additive="base">
                                        <p:cTn id="7" dur="1000"/>
                                        <p:tgtEl>
                                          <p:spTgt spid="142"/>
                                        </p:tgtEl>
                                        <p:attrNameLst>
                                          <p:attrName>ppt_x</p:attrName>
                                        </p:attrNameLst>
                                      </p:cBhvr>
                                      <p:tavLst>
                                        <p:tav tm="0">
                                          <p:val>
                                            <p:strVal val="#ppt_x+1"/>
                                          </p:val>
                                        </p:tav>
                                        <p:tav tm="100000">
                                          <p:val>
                                            <p:strVal val="#ppt_x"/>
                                          </p:val>
                                        </p:tav>
                                      </p:tavLst>
                                    </p:anim>
                                  </p:childTnLst>
                                </p:cTn>
                              </p:par>
                              <p:par>
                                <p:cTn id="8" presetID="2" presetClass="entr" presetSubtype="2" fill="hold" nodeType="withEffect">
                                  <p:stCondLst>
                                    <p:cond delay="0"/>
                                  </p:stCondLst>
                                  <p:childTnLst>
                                    <p:set>
                                      <p:cBhvr>
                                        <p:cTn id="9" dur="1" fill="hold">
                                          <p:stCondLst>
                                            <p:cond delay="0"/>
                                          </p:stCondLst>
                                        </p:cTn>
                                        <p:tgtEl>
                                          <p:spTgt spid="142">
                                            <p:txEl>
                                              <p:pRg st="0" end="0"/>
                                            </p:txEl>
                                          </p:spTgt>
                                        </p:tgtEl>
                                        <p:attrNameLst>
                                          <p:attrName>style.visibility</p:attrName>
                                        </p:attrNameLst>
                                      </p:cBhvr>
                                      <p:to>
                                        <p:strVal val="visible"/>
                                      </p:to>
                                    </p:set>
                                    <p:anim calcmode="lin" valueType="num">
                                      <p:cBhvr additive="base">
                                        <p:cTn id="10" dur="1000"/>
                                        <p:tgtEl>
                                          <p:spTgt spid="142">
                                            <p:txEl>
                                              <p:pRg st="0" end="0"/>
                                            </p:txEl>
                                          </p:spTgt>
                                        </p:tgtEl>
                                        <p:attrNameLst>
                                          <p:attrName>ppt_x</p:attrName>
                                        </p:attrNameLst>
                                      </p:cBhvr>
                                      <p:tavLst>
                                        <p:tav tm="0">
                                          <p:val>
                                            <p:strVal val="#ppt_x+1"/>
                                          </p:val>
                                        </p:tav>
                                        <p:tav tm="100000">
                                          <p:val>
                                            <p:strVal val="#ppt_x"/>
                                          </p:val>
                                        </p:tav>
                                      </p:tavLst>
                                    </p:anim>
                                  </p:childTnLst>
                                </p:cTn>
                              </p:par>
                              <p:par>
                                <p:cTn id="11" presetID="2" presetClass="entr" presetSubtype="2" fill="hold" nodeType="withEffect">
                                  <p:stCondLst>
                                    <p:cond delay="0"/>
                                  </p:stCondLst>
                                  <p:childTnLst>
                                    <p:set>
                                      <p:cBhvr>
                                        <p:cTn id="12" dur="1" fill="hold">
                                          <p:stCondLst>
                                            <p:cond delay="0"/>
                                          </p:stCondLst>
                                        </p:cTn>
                                        <p:tgtEl>
                                          <p:spTgt spid="142">
                                            <p:txEl>
                                              <p:pRg st="2" end="2"/>
                                            </p:txEl>
                                          </p:spTgt>
                                        </p:tgtEl>
                                        <p:attrNameLst>
                                          <p:attrName>style.visibility</p:attrName>
                                        </p:attrNameLst>
                                      </p:cBhvr>
                                      <p:to>
                                        <p:strVal val="visible"/>
                                      </p:to>
                                    </p:set>
                                    <p:anim calcmode="lin" valueType="num">
                                      <p:cBhvr additive="base">
                                        <p:cTn id="13" dur="1000"/>
                                        <p:tgtEl>
                                          <p:spTgt spid="142">
                                            <p:txEl>
                                              <p:pRg st="2" end="2"/>
                                            </p:txEl>
                                          </p:spTgt>
                                        </p:tgtEl>
                                        <p:attrNameLst>
                                          <p:attrName>ppt_x</p:attrName>
                                        </p:attrNameLst>
                                      </p:cBhvr>
                                      <p:tavLst>
                                        <p:tav tm="0">
                                          <p:val>
                                            <p:strVal val="#ppt_x+1"/>
                                          </p:val>
                                        </p:tav>
                                        <p:tav tm="100000">
                                          <p:val>
                                            <p:strVal val="#ppt_x"/>
                                          </p:val>
                                        </p:tav>
                                      </p:tavLst>
                                    </p:anim>
                                  </p:childTnLst>
                                </p:cTn>
                              </p:par>
                              <p:par>
                                <p:cTn id="14" presetID="2" presetClass="entr" presetSubtype="2" fill="hold" nodeType="withEffect">
                                  <p:stCondLst>
                                    <p:cond delay="0"/>
                                  </p:stCondLst>
                                  <p:childTnLst>
                                    <p:set>
                                      <p:cBhvr>
                                        <p:cTn id="15" dur="1" fill="hold">
                                          <p:stCondLst>
                                            <p:cond delay="0"/>
                                          </p:stCondLst>
                                        </p:cTn>
                                        <p:tgtEl>
                                          <p:spTgt spid="142">
                                            <p:txEl>
                                              <p:pRg st="4" end="4"/>
                                            </p:txEl>
                                          </p:spTgt>
                                        </p:tgtEl>
                                        <p:attrNameLst>
                                          <p:attrName>style.visibility</p:attrName>
                                        </p:attrNameLst>
                                      </p:cBhvr>
                                      <p:to>
                                        <p:strVal val="visible"/>
                                      </p:to>
                                    </p:set>
                                    <p:anim calcmode="lin" valueType="num">
                                      <p:cBhvr additive="base">
                                        <p:cTn id="16" dur="1000"/>
                                        <p:tgtEl>
                                          <p:spTgt spid="142">
                                            <p:txEl>
                                              <p:pRg st="4" end="4"/>
                                            </p:txEl>
                                          </p:spTgt>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acd3943-5252-4444-abb6-dd96d8a9ec7d">
      <Terms xmlns="http://schemas.microsoft.com/office/infopath/2007/PartnerControls"/>
    </lcf76f155ced4ddcb4097134ff3c332f>
    <MediaLengthInSeconds xmlns="827d91c9-7156-4793-b1dc-97c4da7da15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237FD117A42574BA466BA7D5DAEAAB9" ma:contentTypeVersion="3" ma:contentTypeDescription="Create a new document." ma:contentTypeScope="" ma:versionID="1d66d92e50395cd4966db624288a6e36">
  <xsd:schema xmlns:xsd="http://www.w3.org/2001/XMLSchema" xmlns:xs="http://www.w3.org/2001/XMLSchema" xmlns:p="http://schemas.microsoft.com/office/2006/metadata/properties" xmlns:ns2="827d91c9-7156-4793-b1dc-97c4da7da156" xmlns:ns3="5acd3943-5252-4444-abb6-dd96d8a9ec7d" targetNamespace="http://schemas.microsoft.com/office/2006/metadata/properties" ma:root="true" ma:fieldsID="ced289036dbde3f5762dc46ddc6f1d08" ns2:_="" ns3:_="">
    <xsd:import namespace="827d91c9-7156-4793-b1dc-97c4da7da156"/>
    <xsd:import namespace="5acd3943-5252-4444-abb6-dd96d8a9ec7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Location" minOccurs="0"/>
                <xsd:element ref="ns3: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27d91c9-7156-4793-b1dc-97c4da7da1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Location" ma:index="1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cd3943-5252-4444-abb6-dd96d8a9ec7d" elementFormDefault="qualified">
    <xsd:import namespace="http://schemas.microsoft.com/office/2006/documentManagement/types"/>
    <xsd:import namespace="http://schemas.microsoft.com/office/infopath/2007/PartnerControls"/>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7bc4632c-c0dc-4527-9b44-4e2626a7d4af"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D008640-E05D-48FF-A968-61913437305D}">
  <ds:schemaRefs>
    <ds:schemaRef ds:uri="http://schemas.microsoft.com/office/2006/metadata/properties"/>
    <ds:schemaRef ds:uri="http://schemas.microsoft.com/office/infopath/2007/PartnerControls"/>
    <ds:schemaRef ds:uri="5acd3943-5252-4444-abb6-dd96d8a9ec7d"/>
    <ds:schemaRef ds:uri="827d91c9-7156-4793-b1dc-97c4da7da156"/>
  </ds:schemaRefs>
</ds:datastoreItem>
</file>

<file path=customXml/itemProps2.xml><?xml version="1.0" encoding="utf-8"?>
<ds:datastoreItem xmlns:ds="http://schemas.openxmlformats.org/officeDocument/2006/customXml" ds:itemID="{940760DF-06B8-4041-9D26-385211629576}">
  <ds:schemaRefs>
    <ds:schemaRef ds:uri="http://schemas.microsoft.com/sharepoint/v3/contenttype/forms"/>
  </ds:schemaRefs>
</ds:datastoreItem>
</file>

<file path=customXml/itemProps3.xml><?xml version="1.0" encoding="utf-8"?>
<ds:datastoreItem xmlns:ds="http://schemas.openxmlformats.org/officeDocument/2006/customXml" ds:itemID="{5D8DDEB9-83E0-49CD-B666-19253B594E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27d91c9-7156-4793-b1dc-97c4da7da156"/>
    <ds:schemaRef ds:uri="5acd3943-5252-4444-abb6-dd96d8a9ec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On-screen Show (16:9)</PresentationFormat>
  <Slides>22</Slides>
  <Notes>22</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367</cp:revision>
  <dcterms:modified xsi:type="dcterms:W3CDTF">2026-09-10T08:56:01Z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0x010100A237FD117A42574BA466BA7D5DAEAAB9</vt:lpwstr>
  </property>
  <property fmtid="{D5CDD505-2E9C-101B-9397-08002B2CF9AE}" pid="3" name="MediaServiceImageTags">
    <vt:lpwstr/>
  </property>
  <property fmtid="{D5CDD505-2E9C-101B-9397-08002B2CF9AE}" pid="4" name="Order">
    <vt:r8>479000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_SharedFileIndex">
    <vt:lpwstr/>
  </property>
  <property fmtid="{D5CDD505-2E9C-101B-9397-08002B2CF9AE}" pid="9" name="ComplianceAssetId">
    <vt:lpwstr/>
  </property>
  <property fmtid="{D5CDD505-2E9C-101B-9397-08002B2CF9AE}" pid="10" name="TemplateUrl">
    <vt:lpwstr/>
  </property>
  <property fmtid="{D5CDD505-2E9C-101B-9397-08002B2CF9AE}" pid="11" name="_ExtendedDescription">
    <vt:lpwstr/>
  </property>
  <property fmtid="{D5CDD505-2E9C-101B-9397-08002B2CF9AE}" pid="12" name="TriggerFlowInfo">
    <vt:lpwstr/>
  </property>
</Properties>
</file>