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5"/>
  </p:notesMasterIdLst>
  <p:sldIdLst>
    <p:sldId id="256" r:id="rId5"/>
    <p:sldId id="257" r:id="rId6"/>
    <p:sldId id="302" r:id="rId7"/>
    <p:sldId id="259" r:id="rId8"/>
    <p:sldId id="260" r:id="rId9"/>
    <p:sldId id="261" r:id="rId10"/>
    <p:sldId id="303" r:id="rId11"/>
    <p:sldId id="304" r:id="rId12"/>
    <p:sldId id="265" r:id="rId13"/>
    <p:sldId id="306" r:id="rId14"/>
    <p:sldId id="317" r:id="rId15"/>
    <p:sldId id="266" r:id="rId16"/>
    <p:sldId id="318" r:id="rId17"/>
    <p:sldId id="268" r:id="rId18"/>
    <p:sldId id="274" r:id="rId19"/>
    <p:sldId id="271" r:id="rId20"/>
    <p:sldId id="316" r:id="rId21"/>
    <p:sldId id="301" r:id="rId22"/>
    <p:sldId id="292" r:id="rId23"/>
    <p:sldId id="284" r:id="rId24"/>
  </p:sldIdLst>
  <p:sldSz cx="9144000" cy="5143500" type="screen16x9"/>
  <p:notesSz cx="6858000" cy="9144000"/>
  <p:embeddedFontLst>
    <p:embeddedFont>
      <p:font typeface="Montserrat" panose="00000500000000000000"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YlMxgqFc7t+yqXXLq3ytR79TLC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933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A9465B-CB58-FF69-1031-4633C1D5F2EC}" v="1" dt="2026-09-10T10:07:41.869"/>
    <p1510:client id="{555B1609-5E71-B868-E4E1-DC8E53860599}" v="1" dt="2026-09-08T16:57:44.811"/>
    <p1510:client id="{A05AFEA6-2E3E-EFB6-5EAE-BEEA96508B63}" v="40" dt="2026-09-08T10:45:47.640"/>
    <p1510:client id="{F9B260C1-388D-00F5-9249-940A69867167}" v="1" dt="2026-09-10T08:41:57.040"/>
    <p1510:client id="{FDD1566B-1598-9E12-4248-B3847567616F}" v="6" dt="2026-09-08T19:27:16.477"/>
  </p1510:revLst>
</p1510:revInfo>
</file>

<file path=ppt/tableStyles.xml><?xml version="1.0" encoding="utf-8"?>
<a:tblStyleLst xmlns:a="http://schemas.openxmlformats.org/drawingml/2006/main" def="{E4F0A918-F7F6-40F1-BC5E-446BC94D8134}">
  <a:tblStyle styleId="{E4F0A918-F7F6-40F1-BC5E-446BC94D8134}"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5"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mogen McConnell" userId="S::imogen_shoutoutuk.org#ext#@transportforlondon.onmicrosoft.com::e1375e47-3a55-421f-acc5-2904859c6116" providerId="AD" clId="Web-{A05AFEA6-2E3E-EFB6-5EAE-BEEA96508B63}"/>
    <pc:docChg chg="modSld">
      <pc:chgData name="Imogen McConnell" userId="S::imogen_shoutoutuk.org#ext#@transportforlondon.onmicrosoft.com::e1375e47-3a55-421f-acc5-2904859c6116" providerId="AD" clId="Web-{A05AFEA6-2E3E-EFB6-5EAE-BEEA96508B63}" dt="2026-09-08T10:45:46.734" v="66"/>
      <pc:docMkLst>
        <pc:docMk/>
      </pc:docMkLst>
      <pc:sldChg chg="modNotes">
        <pc:chgData name="Imogen McConnell" userId="S::imogen_shoutoutuk.org#ext#@transportforlondon.onmicrosoft.com::e1375e47-3a55-421f-acc5-2904859c6116" providerId="AD" clId="Web-{A05AFEA6-2E3E-EFB6-5EAE-BEEA96508B63}" dt="2026-09-08T10:21:24.936" v="1"/>
        <pc:sldMkLst>
          <pc:docMk/>
          <pc:sldMk cId="0" sldId="256"/>
        </pc:sldMkLst>
      </pc:sldChg>
      <pc:sldChg chg="modNotes">
        <pc:chgData name="Imogen McConnell" userId="S::imogen_shoutoutuk.org#ext#@transportforlondon.onmicrosoft.com::e1375e47-3a55-421f-acc5-2904859c6116" providerId="AD" clId="Web-{A05AFEA6-2E3E-EFB6-5EAE-BEEA96508B63}" dt="2026-09-08T10:21:33.686" v="3"/>
        <pc:sldMkLst>
          <pc:docMk/>
          <pc:sldMk cId="0" sldId="257"/>
        </pc:sldMkLst>
      </pc:sldChg>
      <pc:sldChg chg="modNotes">
        <pc:chgData name="Imogen McConnell" userId="S::imogen_shoutoutuk.org#ext#@transportforlondon.onmicrosoft.com::e1375e47-3a55-421f-acc5-2904859c6116" providerId="AD" clId="Web-{A05AFEA6-2E3E-EFB6-5EAE-BEEA96508B63}" dt="2026-09-08T10:21:52.922" v="7"/>
        <pc:sldMkLst>
          <pc:docMk/>
          <pc:sldMk cId="0" sldId="259"/>
        </pc:sldMkLst>
      </pc:sldChg>
      <pc:sldChg chg="modNotes">
        <pc:chgData name="Imogen McConnell" userId="S::imogen_shoutoutuk.org#ext#@transportforlondon.onmicrosoft.com::e1375e47-3a55-421f-acc5-2904859c6116" providerId="AD" clId="Web-{A05AFEA6-2E3E-EFB6-5EAE-BEEA96508B63}" dt="2026-09-08T10:22:20.487" v="9"/>
        <pc:sldMkLst>
          <pc:docMk/>
          <pc:sldMk cId="0" sldId="260"/>
        </pc:sldMkLst>
      </pc:sldChg>
      <pc:sldChg chg="modNotes">
        <pc:chgData name="Imogen McConnell" userId="S::imogen_shoutoutuk.org#ext#@transportforlondon.onmicrosoft.com::e1375e47-3a55-421f-acc5-2904859c6116" providerId="AD" clId="Web-{A05AFEA6-2E3E-EFB6-5EAE-BEEA96508B63}" dt="2026-09-08T10:22:25.284" v="11"/>
        <pc:sldMkLst>
          <pc:docMk/>
          <pc:sldMk cId="0" sldId="261"/>
        </pc:sldMkLst>
      </pc:sldChg>
      <pc:sldChg chg="modNotes">
        <pc:chgData name="Imogen McConnell" userId="S::imogen_shoutoutuk.org#ext#@transportforlondon.onmicrosoft.com::e1375e47-3a55-421f-acc5-2904859c6116" providerId="AD" clId="Web-{A05AFEA6-2E3E-EFB6-5EAE-BEEA96508B63}" dt="2026-09-08T10:23:27.898" v="17"/>
        <pc:sldMkLst>
          <pc:docMk/>
          <pc:sldMk cId="0" sldId="265"/>
        </pc:sldMkLst>
      </pc:sldChg>
      <pc:sldChg chg="modSp">
        <pc:chgData name="Imogen McConnell" userId="S::imogen_shoutoutuk.org#ext#@transportforlondon.onmicrosoft.com::e1375e47-3a55-421f-acc5-2904859c6116" providerId="AD" clId="Web-{A05AFEA6-2E3E-EFB6-5EAE-BEEA96508B63}" dt="2026-09-08T10:30:55.007" v="28" actId="20577"/>
        <pc:sldMkLst>
          <pc:docMk/>
          <pc:sldMk cId="0" sldId="266"/>
        </pc:sldMkLst>
        <pc:spChg chg="mod">
          <ac:chgData name="Imogen McConnell" userId="S::imogen_shoutoutuk.org#ext#@transportforlondon.onmicrosoft.com::e1375e47-3a55-421f-acc5-2904859c6116" providerId="AD" clId="Web-{A05AFEA6-2E3E-EFB6-5EAE-BEEA96508B63}" dt="2026-09-08T10:30:55.007" v="28" actId="20577"/>
          <ac:spMkLst>
            <pc:docMk/>
            <pc:sldMk cId="0" sldId="266"/>
            <ac:spMk id="3" creationId="{A9A2A538-4907-8A3F-ABEC-345E2A8CC864}"/>
          </ac:spMkLst>
        </pc:spChg>
      </pc:sldChg>
      <pc:sldChg chg="modSp">
        <pc:chgData name="Imogen McConnell" userId="S::imogen_shoutoutuk.org#ext#@transportforlondon.onmicrosoft.com::e1375e47-3a55-421f-acc5-2904859c6116" providerId="AD" clId="Web-{A05AFEA6-2E3E-EFB6-5EAE-BEEA96508B63}" dt="2026-09-08T10:31:01.758" v="40" actId="20577"/>
        <pc:sldMkLst>
          <pc:docMk/>
          <pc:sldMk cId="0" sldId="268"/>
        </pc:sldMkLst>
        <pc:spChg chg="mod">
          <ac:chgData name="Imogen McConnell" userId="S::imogen_shoutoutuk.org#ext#@transportforlondon.onmicrosoft.com::e1375e47-3a55-421f-acc5-2904859c6116" providerId="AD" clId="Web-{A05AFEA6-2E3E-EFB6-5EAE-BEEA96508B63}" dt="2026-09-08T10:31:01.758" v="40" actId="20577"/>
          <ac:spMkLst>
            <pc:docMk/>
            <pc:sldMk cId="0" sldId="268"/>
            <ac:spMk id="3" creationId="{3F4DB714-5AAF-0312-7303-9ABBAA5384D7}"/>
          </ac:spMkLst>
        </pc:spChg>
      </pc:sldChg>
      <pc:sldChg chg="modNotes">
        <pc:chgData name="Imogen McConnell" userId="S::imogen_shoutoutuk.org#ext#@transportforlondon.onmicrosoft.com::e1375e47-3a55-421f-acc5-2904859c6116" providerId="AD" clId="Web-{A05AFEA6-2E3E-EFB6-5EAE-BEEA96508B63}" dt="2026-09-08T10:36:43.990" v="49"/>
        <pc:sldMkLst>
          <pc:docMk/>
          <pc:sldMk cId="0" sldId="271"/>
        </pc:sldMkLst>
      </pc:sldChg>
      <pc:sldChg chg="modSp modNotes">
        <pc:chgData name="Imogen McConnell" userId="S::imogen_shoutoutuk.org#ext#@transportforlondon.onmicrosoft.com::e1375e47-3a55-421f-acc5-2904859c6116" providerId="AD" clId="Web-{A05AFEA6-2E3E-EFB6-5EAE-BEEA96508B63}" dt="2026-09-08T10:41:17.357" v="51"/>
        <pc:sldMkLst>
          <pc:docMk/>
          <pc:sldMk cId="0" sldId="274"/>
        </pc:sldMkLst>
        <pc:spChg chg="mod">
          <ac:chgData name="Imogen McConnell" userId="S::imogen_shoutoutuk.org#ext#@transportforlondon.onmicrosoft.com::e1375e47-3a55-421f-acc5-2904859c6116" providerId="AD" clId="Web-{A05AFEA6-2E3E-EFB6-5EAE-BEEA96508B63}" dt="2026-09-08T10:35:46.782" v="45" actId="20577"/>
          <ac:spMkLst>
            <pc:docMk/>
            <pc:sldMk cId="0" sldId="274"/>
            <ac:spMk id="323" creationId="{00000000-0000-0000-0000-000000000000}"/>
          </ac:spMkLst>
        </pc:spChg>
      </pc:sldChg>
      <pc:sldChg chg="modNotes">
        <pc:chgData name="Imogen McConnell" userId="S::imogen_shoutoutuk.org#ext#@transportforlondon.onmicrosoft.com::e1375e47-3a55-421f-acc5-2904859c6116" providerId="AD" clId="Web-{A05AFEA6-2E3E-EFB6-5EAE-BEEA96508B63}" dt="2026-09-08T10:45:46.734" v="66"/>
        <pc:sldMkLst>
          <pc:docMk/>
          <pc:sldMk cId="0" sldId="284"/>
        </pc:sldMkLst>
      </pc:sldChg>
      <pc:sldChg chg="modNotes">
        <pc:chgData name="Imogen McConnell" userId="S::imogen_shoutoutuk.org#ext#@transportforlondon.onmicrosoft.com::e1375e47-3a55-421f-acc5-2904859c6116" providerId="AD" clId="Web-{A05AFEA6-2E3E-EFB6-5EAE-BEEA96508B63}" dt="2026-09-08T10:45:38.405" v="65"/>
        <pc:sldMkLst>
          <pc:docMk/>
          <pc:sldMk cId="0" sldId="292"/>
        </pc:sldMkLst>
      </pc:sldChg>
      <pc:sldChg chg="modSp modNotes">
        <pc:chgData name="Imogen McConnell" userId="S::imogen_shoutoutuk.org#ext#@transportforlondon.onmicrosoft.com::e1375e47-3a55-421f-acc5-2904859c6116" providerId="AD" clId="Web-{A05AFEA6-2E3E-EFB6-5EAE-BEEA96508B63}" dt="2026-09-08T10:45:16.529" v="63"/>
        <pc:sldMkLst>
          <pc:docMk/>
          <pc:sldMk cId="2810787612" sldId="301"/>
        </pc:sldMkLst>
        <pc:spChg chg="mod">
          <ac:chgData name="Imogen McConnell" userId="S::imogen_shoutoutuk.org#ext#@transportforlondon.onmicrosoft.com::e1375e47-3a55-421f-acc5-2904859c6116" providerId="AD" clId="Web-{A05AFEA6-2E3E-EFB6-5EAE-BEEA96508B63}" dt="2026-09-08T10:43:36.288" v="62" actId="20577"/>
          <ac:spMkLst>
            <pc:docMk/>
            <pc:sldMk cId="2810787612" sldId="301"/>
            <ac:spMk id="5" creationId="{A14AF8E6-5C2F-F112-761A-71180A3DB89B}"/>
          </ac:spMkLst>
        </pc:spChg>
      </pc:sldChg>
      <pc:sldChg chg="modNotes">
        <pc:chgData name="Imogen McConnell" userId="S::imogen_shoutoutuk.org#ext#@transportforlondon.onmicrosoft.com::e1375e47-3a55-421f-acc5-2904859c6116" providerId="AD" clId="Web-{A05AFEA6-2E3E-EFB6-5EAE-BEEA96508B63}" dt="2026-09-08T10:21:42.078" v="5"/>
        <pc:sldMkLst>
          <pc:docMk/>
          <pc:sldMk cId="2657729269" sldId="302"/>
        </pc:sldMkLst>
      </pc:sldChg>
      <pc:sldChg chg="modNotes">
        <pc:chgData name="Imogen McConnell" userId="S::imogen_shoutoutuk.org#ext#@transportforlondon.onmicrosoft.com::e1375e47-3a55-421f-acc5-2904859c6116" providerId="AD" clId="Web-{A05AFEA6-2E3E-EFB6-5EAE-BEEA96508B63}" dt="2026-09-08T10:22:35.144" v="13"/>
        <pc:sldMkLst>
          <pc:docMk/>
          <pc:sldMk cId="2293326615" sldId="303"/>
        </pc:sldMkLst>
      </pc:sldChg>
      <pc:sldChg chg="modNotes">
        <pc:chgData name="Imogen McConnell" userId="S::imogen_shoutoutuk.org#ext#@transportforlondon.onmicrosoft.com::e1375e47-3a55-421f-acc5-2904859c6116" providerId="AD" clId="Web-{A05AFEA6-2E3E-EFB6-5EAE-BEEA96508B63}" dt="2026-09-08T10:23:18.491" v="15"/>
        <pc:sldMkLst>
          <pc:docMk/>
          <pc:sldMk cId="1707641003" sldId="304"/>
        </pc:sldMkLst>
      </pc:sldChg>
      <pc:sldChg chg="modNotes">
        <pc:chgData name="Imogen McConnell" userId="S::imogen_shoutoutuk.org#ext#@transportforlondon.onmicrosoft.com::e1375e47-3a55-421f-acc5-2904859c6116" providerId="AD" clId="Web-{A05AFEA6-2E3E-EFB6-5EAE-BEEA96508B63}" dt="2026-09-08T10:29:10.952" v="24"/>
        <pc:sldMkLst>
          <pc:docMk/>
          <pc:sldMk cId="3048646514" sldId="306"/>
        </pc:sldMkLst>
      </pc:sldChg>
      <pc:sldChg chg="modSp">
        <pc:chgData name="Imogen McConnell" userId="S::imogen_shoutoutuk.org#ext#@transportforlondon.onmicrosoft.com::e1375e47-3a55-421f-acc5-2904859c6116" providerId="AD" clId="Web-{A05AFEA6-2E3E-EFB6-5EAE-BEEA96508B63}" dt="2026-09-08T10:36:20.753" v="46" actId="20577"/>
        <pc:sldMkLst>
          <pc:docMk/>
          <pc:sldMk cId="73656159" sldId="316"/>
        </pc:sldMkLst>
        <pc:spChg chg="mod">
          <ac:chgData name="Imogen McConnell" userId="S::imogen_shoutoutuk.org#ext#@transportforlondon.onmicrosoft.com::e1375e47-3a55-421f-acc5-2904859c6116" providerId="AD" clId="Web-{A05AFEA6-2E3E-EFB6-5EAE-BEEA96508B63}" dt="2026-09-08T10:36:20.753" v="46" actId="20577"/>
          <ac:spMkLst>
            <pc:docMk/>
            <pc:sldMk cId="73656159" sldId="316"/>
            <ac:spMk id="260" creationId="{00000000-0000-0000-0000-000000000000}"/>
          </ac:spMkLst>
        </pc:spChg>
      </pc:sldChg>
    </pc:docChg>
  </pc:docChgLst>
  <pc:docChgLst>
    <pc:chgData name="Abbi Davis" userId="S::abbi.davis@london.gov.uk::a6355f88-9c5d-467e-a163-7375970b0b97" providerId="AD" clId="Web-{F9B260C1-388D-00F5-9249-940A69867167}"/>
    <pc:docChg chg="modSld">
      <pc:chgData name="Abbi Davis" userId="S::abbi.davis@london.gov.uk::a6355f88-9c5d-467e-a163-7375970b0b97" providerId="AD" clId="Web-{F9B260C1-388D-00F5-9249-940A69867167}" dt="2026-09-10T08:42:01.087" v="14"/>
      <pc:docMkLst>
        <pc:docMk/>
      </pc:docMkLst>
      <pc:sldChg chg="modNotes">
        <pc:chgData name="Abbi Davis" userId="S::abbi.davis@london.gov.uk::a6355f88-9c5d-467e-a163-7375970b0b97" providerId="AD" clId="Web-{F9B260C1-388D-00F5-9249-940A69867167}" dt="2026-09-10T08:41:55.258" v="3"/>
        <pc:sldMkLst>
          <pc:docMk/>
          <pc:sldMk cId="0" sldId="260"/>
        </pc:sldMkLst>
      </pc:sldChg>
      <pc:sldChg chg="modNotes">
        <pc:chgData name="Abbi Davis" userId="S::abbi.davis@london.gov.uk::a6355f88-9c5d-467e-a163-7375970b0b97" providerId="AD" clId="Web-{F9B260C1-388D-00F5-9249-940A69867167}" dt="2026-09-10T08:42:01.087" v="14"/>
        <pc:sldMkLst>
          <pc:docMk/>
          <pc:sldMk cId="0" sldId="261"/>
        </pc:sldMkLst>
      </pc:sldChg>
    </pc:docChg>
  </pc:docChgLst>
  <pc:docChgLst>
    <pc:chgData name="Imogen McConnell" userId="S::imogen_shoutoutuk.org#ext#@transportforlondon.onmicrosoft.com::e1375e47-3a55-421f-acc5-2904859c6116" providerId="AD" clId="Web-{49505872-5C60-50C6-5BF5-BCDDAD0E826C}"/>
    <pc:docChg chg="modSld">
      <pc:chgData name="Imogen McConnell" userId="S::imogen_shoutoutuk.org#ext#@transportforlondon.onmicrosoft.com::e1375e47-3a55-421f-acc5-2904859c6116" providerId="AD" clId="Web-{49505872-5C60-50C6-5BF5-BCDDAD0E826C}" dt="2026-09-08T07:34:35.383" v="4" actId="1076"/>
      <pc:docMkLst>
        <pc:docMk/>
      </pc:docMkLst>
      <pc:sldChg chg="addSp delSp modSp">
        <pc:chgData name="Imogen McConnell" userId="S::imogen_shoutoutuk.org#ext#@transportforlondon.onmicrosoft.com::e1375e47-3a55-421f-acc5-2904859c6116" providerId="AD" clId="Web-{49505872-5C60-50C6-5BF5-BCDDAD0E826C}" dt="2026-09-08T07:34:35.383" v="4" actId="1076"/>
        <pc:sldMkLst>
          <pc:docMk/>
          <pc:sldMk cId="0" sldId="261"/>
        </pc:sldMkLst>
        <pc:picChg chg="add mod modCrop">
          <ac:chgData name="Imogen McConnell" userId="S::imogen_shoutoutuk.org#ext#@transportforlondon.onmicrosoft.com::e1375e47-3a55-421f-acc5-2904859c6116" providerId="AD" clId="Web-{49505872-5C60-50C6-5BF5-BCDDAD0E826C}" dt="2026-09-08T07:34:35.383" v="4" actId="1076"/>
          <ac:picMkLst>
            <pc:docMk/>
            <pc:sldMk cId="0" sldId="261"/>
            <ac:picMk id="3" creationId="{EC28A838-B3E7-6A86-358F-21088143087A}"/>
          </ac:picMkLst>
        </pc:picChg>
      </pc:sldChg>
    </pc:docChg>
  </pc:docChgLst>
  <pc:docChgLst>
    <pc:chgData name="anandi" userId="S::anandi_shoutoutuk.org#ext#@transportforlondon.onmicrosoft.com::3995fd10-cc3e-4635-ad0d-121c0308b989" providerId="AD" clId="Web-{555B1609-5E71-B868-E4E1-DC8E53860599}"/>
    <pc:docChg chg="modSld">
      <pc:chgData name="anandi" userId="S::anandi_shoutoutuk.org#ext#@transportforlondon.onmicrosoft.com::3995fd10-cc3e-4635-ad0d-121c0308b989" providerId="AD" clId="Web-{555B1609-5E71-B868-E4E1-DC8E53860599}" dt="2026-09-08T16:57:44.795" v="0" actId="1076"/>
      <pc:docMkLst>
        <pc:docMk/>
      </pc:docMkLst>
      <pc:sldChg chg="modSp">
        <pc:chgData name="anandi" userId="S::anandi_shoutoutuk.org#ext#@transportforlondon.onmicrosoft.com::3995fd10-cc3e-4635-ad0d-121c0308b989" providerId="AD" clId="Web-{555B1609-5E71-B868-E4E1-DC8E53860599}" dt="2026-09-08T16:57:44.795" v="0" actId="1076"/>
        <pc:sldMkLst>
          <pc:docMk/>
          <pc:sldMk cId="2293326615" sldId="303"/>
        </pc:sldMkLst>
        <pc:picChg chg="mod">
          <ac:chgData name="anandi" userId="S::anandi_shoutoutuk.org#ext#@transportforlondon.onmicrosoft.com::3995fd10-cc3e-4635-ad0d-121c0308b989" providerId="AD" clId="Web-{555B1609-5E71-B868-E4E1-DC8E53860599}" dt="2026-09-08T16:57:44.795" v="0" actId="1076"/>
          <ac:picMkLst>
            <pc:docMk/>
            <pc:sldMk cId="2293326615" sldId="303"/>
            <ac:picMk id="163" creationId="{00000000-0000-0000-0000-000000000000}"/>
          </ac:picMkLst>
        </pc:picChg>
      </pc:sldChg>
    </pc:docChg>
  </pc:docChgLst>
  <pc:docChgLst>
    <pc:chgData name="Abbi Davis" userId="S::abbi.davis@london.gov.uk::a6355f88-9c5d-467e-a163-7375970b0b97" providerId="AD" clId="Web-{1BA9465B-CB58-FF69-1031-4633C1D5F2EC}"/>
    <pc:docChg chg="modSld">
      <pc:chgData name="Abbi Davis" userId="S::abbi.davis@london.gov.uk::a6355f88-9c5d-467e-a163-7375970b0b97" providerId="AD" clId="Web-{1BA9465B-CB58-FF69-1031-4633C1D5F2EC}" dt="2026-09-10T10:07:41.869" v="0" actId="20577"/>
      <pc:docMkLst>
        <pc:docMk/>
      </pc:docMkLst>
      <pc:sldChg chg="modSp">
        <pc:chgData name="Abbi Davis" userId="S::abbi.davis@london.gov.uk::a6355f88-9c5d-467e-a163-7375970b0b97" providerId="AD" clId="Web-{1BA9465B-CB58-FF69-1031-4633C1D5F2EC}" dt="2026-09-10T10:07:41.869" v="0" actId="20577"/>
        <pc:sldMkLst>
          <pc:docMk/>
          <pc:sldMk cId="3048646514" sldId="306"/>
        </pc:sldMkLst>
        <pc:spChg chg="mod">
          <ac:chgData name="Abbi Davis" userId="S::abbi.davis@london.gov.uk::a6355f88-9c5d-467e-a163-7375970b0b97" providerId="AD" clId="Web-{1BA9465B-CB58-FF69-1031-4633C1D5F2EC}" dt="2026-09-10T10:07:41.869" v="0" actId="20577"/>
          <ac:spMkLst>
            <pc:docMk/>
            <pc:sldMk cId="3048646514" sldId="306"/>
            <ac:spMk id="138" creationId="{00000000-0000-0000-0000-000000000000}"/>
          </ac:spMkLst>
        </pc:spChg>
      </pc:sldChg>
    </pc:docChg>
  </pc:docChgLst>
  <pc:docChgLst>
    <pc:chgData name="imogen@shoutoutuk.org" userId="S::urn:spo:guest#imogen@shoutoutuk.org::" providerId="AD" clId="Web-{6CC53E13-F319-7C27-5721-6BF1B641AC26}"/>
    <pc:docChg chg="addSld modSld sldOrd">
      <pc:chgData name="imogen@shoutoutuk.org" userId="S::urn:spo:guest#imogen@shoutoutuk.org::" providerId="AD" clId="Web-{6CC53E13-F319-7C27-5721-6BF1B641AC26}" dt="2026-08-19T10:21:05.581" v="8"/>
      <pc:docMkLst>
        <pc:docMk/>
      </pc:docMkLst>
      <pc:sldChg chg="modSp">
        <pc:chgData name="imogen@shoutoutuk.org" userId="S::urn:spo:guest#imogen@shoutoutuk.org::" providerId="AD" clId="Web-{6CC53E13-F319-7C27-5721-6BF1B641AC26}" dt="2026-08-19T10:15:31.481" v="4"/>
        <pc:sldMkLst>
          <pc:docMk/>
          <pc:sldMk cId="2293326615" sldId="303"/>
        </pc:sldMkLst>
        <pc:spChg chg="mod">
          <ac:chgData name="imogen@shoutoutuk.org" userId="S::urn:spo:guest#imogen@shoutoutuk.org::" providerId="AD" clId="Web-{6CC53E13-F319-7C27-5721-6BF1B641AC26}" dt="2026-08-19T10:15:31.449" v="1"/>
          <ac:spMkLst>
            <pc:docMk/>
            <pc:sldMk cId="2293326615" sldId="303"/>
            <ac:spMk id="157" creationId="{00000000-0000-0000-0000-000000000000}"/>
          </ac:spMkLst>
        </pc:spChg>
        <pc:spChg chg="mod">
          <ac:chgData name="imogen@shoutoutuk.org" userId="S::urn:spo:guest#imogen@shoutoutuk.org::" providerId="AD" clId="Web-{6CC53E13-F319-7C27-5721-6BF1B641AC26}" dt="2026-08-19T10:15:31.449" v="2"/>
          <ac:spMkLst>
            <pc:docMk/>
            <pc:sldMk cId="2293326615" sldId="303"/>
            <ac:spMk id="166" creationId="{00000000-0000-0000-0000-000000000000}"/>
          </ac:spMkLst>
        </pc:spChg>
        <pc:spChg chg="mod">
          <ac:chgData name="imogen@shoutoutuk.org" userId="S::urn:spo:guest#imogen@shoutoutuk.org::" providerId="AD" clId="Web-{6CC53E13-F319-7C27-5721-6BF1B641AC26}" dt="2026-08-19T10:15:31.449" v="3"/>
          <ac:spMkLst>
            <pc:docMk/>
            <pc:sldMk cId="2293326615" sldId="303"/>
            <ac:spMk id="167" creationId="{00000000-0000-0000-0000-000000000000}"/>
          </ac:spMkLst>
        </pc:spChg>
        <pc:spChg chg="mod">
          <ac:chgData name="imogen@shoutoutuk.org" userId="S::urn:spo:guest#imogen@shoutoutuk.org::" providerId="AD" clId="Web-{6CC53E13-F319-7C27-5721-6BF1B641AC26}" dt="2026-08-19T10:15:31.481" v="4"/>
          <ac:spMkLst>
            <pc:docMk/>
            <pc:sldMk cId="2293326615" sldId="303"/>
            <ac:spMk id="168" creationId="{00000000-0000-0000-0000-000000000000}"/>
          </ac:spMkLst>
        </pc:spChg>
      </pc:sldChg>
      <pc:sldChg chg="modSp">
        <pc:chgData name="imogen@shoutoutuk.org" userId="S::urn:spo:guest#imogen@shoutoutuk.org::" providerId="AD" clId="Web-{6CC53E13-F319-7C27-5721-6BF1B641AC26}" dt="2026-08-19T10:15:35.293" v="5"/>
        <pc:sldMkLst>
          <pc:docMk/>
          <pc:sldMk cId="1707641003" sldId="304"/>
        </pc:sldMkLst>
        <pc:spChg chg="mod">
          <ac:chgData name="imogen@shoutoutuk.org" userId="S::urn:spo:guest#imogen@shoutoutuk.org::" providerId="AD" clId="Web-{6CC53E13-F319-7C27-5721-6BF1B641AC26}" dt="2026-08-19T10:15:35.293" v="5"/>
          <ac:spMkLst>
            <pc:docMk/>
            <pc:sldMk cId="1707641003" sldId="304"/>
            <ac:spMk id="173" creationId="{00000000-0000-0000-0000-000000000000}"/>
          </ac:spMkLst>
        </pc:spChg>
      </pc:sldChg>
      <pc:sldChg chg="add ord">
        <pc:chgData name="imogen@shoutoutuk.org" userId="S::urn:spo:guest#imogen@shoutoutuk.org::" providerId="AD" clId="Web-{6CC53E13-F319-7C27-5721-6BF1B641AC26}" dt="2026-08-19T10:21:05.581" v="8"/>
        <pc:sldMkLst>
          <pc:docMk/>
          <pc:sldMk cId="73656159" sldId="316"/>
        </pc:sldMkLst>
      </pc:sldChg>
    </pc:docChg>
  </pc:docChgLst>
  <pc:docChgLst>
    <pc:chgData name="Abbi Davis" userId="S::abbi.davis@london.gov.uk::a6355f88-9c5d-467e-a163-7375970b0b97" providerId="AD" clId="Web-{D8ED5E3A-7463-1B82-3BBF-6CF2B2544097}"/>
    <pc:docChg chg="modSld">
      <pc:chgData name="Abbi Davis" userId="S::abbi.davis@london.gov.uk::a6355f88-9c5d-467e-a163-7375970b0b97" providerId="AD" clId="Web-{D8ED5E3A-7463-1B82-3BBF-6CF2B2544097}" dt="2026-09-04T14:41:05.969" v="18"/>
      <pc:docMkLst>
        <pc:docMk/>
      </pc:docMkLst>
    </pc:docChg>
  </pc:docChgLst>
  <pc:docChgLst>
    <pc:chgData name="Imogen McConnell" userId="S::imogen_shoutoutuk.org#ext#@transportforlondon.onmicrosoft.com::e1375e47-3a55-421f-acc5-2904859c6116" providerId="AD" clId="Web-{4BC292C4-A3D5-F067-BD60-A573E73B4986}"/>
    <pc:docChg chg="addSld delSld modSld">
      <pc:chgData name="Imogen McConnell" userId="S::imogen_shoutoutuk.org#ext#@transportforlondon.onmicrosoft.com::e1375e47-3a55-421f-acc5-2904859c6116" providerId="AD" clId="Web-{4BC292C4-A3D5-F067-BD60-A573E73B4986}" dt="2026-09-03T13:57:37.908" v="31"/>
      <pc:docMkLst>
        <pc:docMk/>
      </pc:docMkLst>
      <pc:sldChg chg="modSp modNotes">
        <pc:chgData name="Imogen McConnell" userId="S::imogen_shoutoutuk.org#ext#@transportforlondon.onmicrosoft.com::e1375e47-3a55-421f-acc5-2904859c6116" providerId="AD" clId="Web-{4BC292C4-A3D5-F067-BD60-A573E73B4986}" dt="2026-09-02T09:45:58.119" v="12"/>
        <pc:sldMkLst>
          <pc:docMk/>
          <pc:sldMk cId="0" sldId="256"/>
        </pc:sldMkLst>
        <pc:spChg chg="mod">
          <ac:chgData name="Imogen McConnell" userId="S::imogen_shoutoutuk.org#ext#@transportforlondon.onmicrosoft.com::e1375e47-3a55-421f-acc5-2904859c6116" providerId="AD" clId="Web-{4BC292C4-A3D5-F067-BD60-A573E73B4986}" dt="2026-09-02T09:43:49.344" v="9" actId="20577"/>
          <ac:spMkLst>
            <pc:docMk/>
            <pc:sldMk cId="0" sldId="256"/>
            <ac:spMk id="3" creationId="{AD9DE2C8-D40A-4053-8CC5-4BDD89B58268}"/>
          </ac:spMkLst>
        </pc:spChg>
      </pc:sldChg>
      <pc:sldChg chg="modSp">
        <pc:chgData name="Imogen McConnell" userId="S::imogen_shoutoutuk.org#ext#@transportforlondon.onmicrosoft.com::e1375e47-3a55-421f-acc5-2904859c6116" providerId="AD" clId="Web-{4BC292C4-A3D5-F067-BD60-A573E73B4986}" dt="2026-09-03T11:40:00.331" v="30" actId="20577"/>
        <pc:sldMkLst>
          <pc:docMk/>
          <pc:sldMk cId="0" sldId="257"/>
        </pc:sldMkLst>
        <pc:spChg chg="mod">
          <ac:chgData name="Imogen McConnell" userId="S::imogen_shoutoutuk.org#ext#@transportforlondon.onmicrosoft.com::e1375e47-3a55-421f-acc5-2904859c6116" providerId="AD" clId="Web-{4BC292C4-A3D5-F067-BD60-A573E73B4986}" dt="2026-09-03T11:40:00.331" v="30" actId="20577"/>
          <ac:spMkLst>
            <pc:docMk/>
            <pc:sldMk cId="0" sldId="257"/>
            <ac:spMk id="2" creationId="{5C49D0A4-4EF9-FC68-FCBB-835F9B10271D}"/>
          </ac:spMkLst>
        </pc:spChg>
      </pc:sldChg>
      <pc:sldChg chg="modSp">
        <pc:chgData name="Imogen McConnell" userId="S::imogen_shoutoutuk.org#ext#@transportforlondon.onmicrosoft.com::e1375e47-3a55-421f-acc5-2904859c6116" providerId="AD" clId="Web-{4BC292C4-A3D5-F067-BD60-A573E73B4986}" dt="2026-09-03T11:08:50.845" v="17" actId="20577"/>
        <pc:sldMkLst>
          <pc:docMk/>
          <pc:sldMk cId="0" sldId="274"/>
        </pc:sldMkLst>
        <pc:spChg chg="mod">
          <ac:chgData name="Imogen McConnell" userId="S::imogen_shoutoutuk.org#ext#@transportforlondon.onmicrosoft.com::e1375e47-3a55-421f-acc5-2904859c6116" providerId="AD" clId="Web-{4BC292C4-A3D5-F067-BD60-A573E73B4986}" dt="2026-09-03T11:08:50.845" v="17" actId="20577"/>
          <ac:spMkLst>
            <pc:docMk/>
            <pc:sldMk cId="0" sldId="274"/>
            <ac:spMk id="323" creationId="{00000000-0000-0000-0000-000000000000}"/>
          </ac:spMkLst>
        </pc:spChg>
      </pc:sldChg>
      <pc:sldChg chg="add">
        <pc:chgData name="Imogen McConnell" userId="S::imogen_shoutoutuk.org#ext#@transportforlondon.onmicrosoft.com::e1375e47-3a55-421f-acc5-2904859c6116" providerId="AD" clId="Web-{4BC292C4-A3D5-F067-BD60-A573E73B4986}" dt="2026-09-02T09:46:03.838" v="13"/>
        <pc:sldMkLst>
          <pc:docMk/>
          <pc:sldMk cId="0" sldId="284"/>
        </pc:sldMkLst>
      </pc:sldChg>
      <pc:sldChg chg="add">
        <pc:chgData name="Imogen McConnell" userId="S::imogen_shoutoutuk.org#ext#@transportforlondon.onmicrosoft.com::e1375e47-3a55-421f-acc5-2904859c6116" providerId="AD" clId="Web-{4BC292C4-A3D5-F067-BD60-A573E73B4986}" dt="2026-09-03T13:57:37.908" v="31"/>
        <pc:sldMkLst>
          <pc:docMk/>
          <pc:sldMk cId="750269528" sldId="317"/>
        </pc:sldMkLst>
      </pc:sldChg>
    </pc:docChg>
  </pc:docChgLst>
  <pc:docChgLst>
    <pc:chgData name="imogen@shoutoutuk.org" userId="S::urn:spo:guest#imogen@shoutoutuk.org::" providerId="AD" clId="Web-{4D611D72-589A-BE05-3732-DC592D410BD6}"/>
    <pc:docChg chg="addSld delSld modSld">
      <pc:chgData name="imogen@shoutoutuk.org" userId="S::urn:spo:guest#imogen@shoutoutuk.org::" providerId="AD" clId="Web-{4D611D72-589A-BE05-3732-DC592D410BD6}" dt="2026-08-19T08:06:26.017" v="7" actId="14100"/>
      <pc:docMkLst>
        <pc:docMk/>
      </pc:docMkLst>
      <pc:sldChg chg="modSp">
        <pc:chgData name="imogen@shoutoutuk.org" userId="S::urn:spo:guest#imogen@shoutoutuk.org::" providerId="AD" clId="Web-{4D611D72-589A-BE05-3732-DC592D410BD6}" dt="2026-08-19T07:57:14.534" v="0" actId="20577"/>
        <pc:sldMkLst>
          <pc:docMk/>
          <pc:sldMk cId="0" sldId="256"/>
        </pc:sldMkLst>
        <pc:spChg chg="mod">
          <ac:chgData name="imogen@shoutoutuk.org" userId="S::urn:spo:guest#imogen@shoutoutuk.org::" providerId="AD" clId="Web-{4D611D72-589A-BE05-3732-DC592D410BD6}" dt="2026-08-19T07:57:14.534" v="0" actId="20577"/>
          <ac:spMkLst>
            <pc:docMk/>
            <pc:sldMk cId="0" sldId="256"/>
            <ac:spMk id="57" creationId="{00000000-0000-0000-0000-000000000000}"/>
          </ac:spMkLst>
        </pc:spChg>
      </pc:sldChg>
      <pc:sldChg chg="modSp">
        <pc:chgData name="imogen@shoutoutuk.org" userId="S::urn:spo:guest#imogen@shoutoutuk.org::" providerId="AD" clId="Web-{4D611D72-589A-BE05-3732-DC592D410BD6}" dt="2026-08-19T08:06:26.017" v="7" actId="14100"/>
        <pc:sldMkLst>
          <pc:docMk/>
          <pc:sldMk cId="0" sldId="292"/>
        </pc:sldMkLst>
        <pc:spChg chg="mod">
          <ac:chgData name="imogen@shoutoutuk.org" userId="S::urn:spo:guest#imogen@shoutoutuk.org::" providerId="AD" clId="Web-{4D611D72-589A-BE05-3732-DC592D410BD6}" dt="2026-08-19T08:06:26.017" v="7" actId="14100"/>
          <ac:spMkLst>
            <pc:docMk/>
            <pc:sldMk cId="0" sldId="292"/>
            <ac:spMk id="545" creationId="{00000000-0000-0000-0000-000000000000}"/>
          </ac:spMkLst>
        </pc:spChg>
      </pc:sldChg>
    </pc:docChg>
  </pc:docChgLst>
  <pc:docChgLst>
    <pc:chgData name="Abbi Davis" userId="S::abbi.davis@london.gov.uk::a6355f88-9c5d-467e-a163-7375970b0b97" providerId="AD" clId="Web-{C5420A9A-5064-C622-4CC9-47E60E822187}"/>
    <pc:docChg chg="modSld">
      <pc:chgData name="Abbi Davis" userId="S::abbi.davis@london.gov.uk::a6355f88-9c5d-467e-a163-7375970b0b97" providerId="AD" clId="Web-{C5420A9A-5064-C622-4CC9-47E60E822187}" dt="2026-09-10T10:19:39.630" v="6"/>
      <pc:docMkLst>
        <pc:docMk/>
      </pc:docMkLst>
      <pc:sldChg chg="modNotes">
        <pc:chgData name="Abbi Davis" userId="S::abbi.davis@london.gov.uk::a6355f88-9c5d-467e-a163-7375970b0b97" providerId="AD" clId="Web-{C5420A9A-5064-C622-4CC9-47E60E822187}" dt="2026-09-10T10:19:39.630" v="6"/>
        <pc:sldMkLst>
          <pc:docMk/>
          <pc:sldMk cId="2657729269" sldId="302"/>
        </pc:sldMkLst>
      </pc:sldChg>
    </pc:docChg>
  </pc:docChgLst>
  <pc:docChgLst>
    <pc:chgData name="Abbi Davis" userId="S::abbi.davis@london.gov.uk::a6355f88-9c5d-467e-a163-7375970b0b97" providerId="AD" clId="Web-{0E53B930-9D64-E47B-3B7D-C74D28D6C45E}"/>
    <pc:docChg chg="modSld">
      <pc:chgData name="Abbi Davis" userId="S::abbi.davis@london.gov.uk::a6355f88-9c5d-467e-a163-7375970b0b97" providerId="AD" clId="Web-{0E53B930-9D64-E47B-3B7D-C74D28D6C45E}" dt="2026-09-10T08:58:08.005" v="1"/>
      <pc:docMkLst>
        <pc:docMk/>
      </pc:docMkLst>
      <pc:sldChg chg="modNotes">
        <pc:chgData name="Abbi Davis" userId="S::abbi.davis@london.gov.uk::a6355f88-9c5d-467e-a163-7375970b0b97" providerId="AD" clId="Web-{0E53B930-9D64-E47B-3B7D-C74D28D6C45E}" dt="2026-09-10T08:58:08.005" v="1"/>
        <pc:sldMkLst>
          <pc:docMk/>
          <pc:sldMk cId="0" sldId="265"/>
        </pc:sldMkLst>
      </pc:sldChg>
    </pc:docChg>
  </pc:docChgLst>
  <pc:docChgLst>
    <pc:chgData name="Imogen McConnell" userId="S::imogen_shoutoutuk.org#ext#@transportforlondon.onmicrosoft.com::e1375e47-3a55-421f-acc5-2904859c6116" providerId="AD" clId="Web-{1D3BC26D-CD46-5671-DD54-56FD5CBDF9CB}"/>
    <pc:docChg chg="delSld modSld">
      <pc:chgData name="Imogen McConnell" userId="S::imogen_shoutoutuk.org#ext#@transportforlondon.onmicrosoft.com::e1375e47-3a55-421f-acc5-2904859c6116" providerId="AD" clId="Web-{1D3BC26D-CD46-5671-DD54-56FD5CBDF9CB}" dt="2026-09-07T12:23:14.635" v="21" actId="20577"/>
      <pc:docMkLst>
        <pc:docMk/>
      </pc:docMkLst>
      <pc:sldChg chg="modSp">
        <pc:chgData name="Imogen McConnell" userId="S::imogen_shoutoutuk.org#ext#@transportforlondon.onmicrosoft.com::e1375e47-3a55-421f-acc5-2904859c6116" providerId="AD" clId="Web-{1D3BC26D-CD46-5671-DD54-56FD5CBDF9CB}" dt="2026-09-07T12:22:33.462" v="18" actId="20577"/>
        <pc:sldMkLst>
          <pc:docMk/>
          <pc:sldMk cId="0" sldId="256"/>
        </pc:sldMkLst>
        <pc:spChg chg="mod">
          <ac:chgData name="Imogen McConnell" userId="S::imogen_shoutoutuk.org#ext#@transportforlondon.onmicrosoft.com::e1375e47-3a55-421f-acc5-2904859c6116" providerId="AD" clId="Web-{1D3BC26D-CD46-5671-DD54-56FD5CBDF9CB}" dt="2026-09-07T12:22:33.462" v="18" actId="20577"/>
          <ac:spMkLst>
            <pc:docMk/>
            <pc:sldMk cId="0" sldId="256"/>
            <ac:spMk id="3" creationId="{AD9DE2C8-D40A-4053-8CC5-4BDD89B58268}"/>
          </ac:spMkLst>
        </pc:spChg>
      </pc:sldChg>
      <pc:sldChg chg="modSp">
        <pc:chgData name="Imogen McConnell" userId="S::imogen_shoutoutuk.org#ext#@transportforlondon.onmicrosoft.com::e1375e47-3a55-421f-acc5-2904859c6116" providerId="AD" clId="Web-{1D3BC26D-CD46-5671-DD54-56FD5CBDF9CB}" dt="2026-09-07T12:23:14.635" v="21" actId="20577"/>
        <pc:sldMkLst>
          <pc:docMk/>
          <pc:sldMk cId="0" sldId="265"/>
        </pc:sldMkLst>
        <pc:spChg chg="mod">
          <ac:chgData name="Imogen McConnell" userId="S::imogen_shoutoutuk.org#ext#@transportforlondon.onmicrosoft.com::e1375e47-3a55-421f-acc5-2904859c6116" providerId="AD" clId="Web-{1D3BC26D-CD46-5671-DD54-56FD5CBDF9CB}" dt="2026-09-07T12:23:14.635" v="21" actId="20577"/>
          <ac:spMkLst>
            <pc:docMk/>
            <pc:sldMk cId="0" sldId="265"/>
            <ac:spMk id="202" creationId="{00000000-0000-0000-0000-000000000000}"/>
          </ac:spMkLst>
        </pc:spChg>
      </pc:sldChg>
    </pc:docChg>
  </pc:docChgLst>
  <pc:docChgLst>
    <pc:chgData name="imogen@shoutoutuk.org" userId="S::urn:spo:guest#imogen@shoutoutuk.org::" providerId="AD" clId="Web-{B2E6C560-E410-EB2F-4171-84E67B77BC7F}"/>
    <pc:docChg chg="addSld delSld modSld">
      <pc:chgData name="imogen@shoutoutuk.org" userId="S::urn:spo:guest#imogen@shoutoutuk.org::" providerId="AD" clId="Web-{B2E6C560-E410-EB2F-4171-84E67B77BC7F}" dt="2026-08-18T10:56:39.344" v="573" actId="1076"/>
      <pc:docMkLst>
        <pc:docMk/>
      </pc:docMkLst>
      <pc:sldChg chg="modNotes">
        <pc:chgData name="imogen@shoutoutuk.org" userId="S::urn:spo:guest#imogen@shoutoutuk.org::" providerId="AD" clId="Web-{B2E6C560-E410-EB2F-4171-84E67B77BC7F}" dt="2026-08-18T09:47:57.053" v="5"/>
        <pc:sldMkLst>
          <pc:docMk/>
          <pc:sldMk cId="0" sldId="256"/>
        </pc:sldMkLst>
      </pc:sldChg>
      <pc:sldChg chg="modSp modNotes">
        <pc:chgData name="imogen@shoutoutuk.org" userId="S::urn:spo:guest#imogen@shoutoutuk.org::" providerId="AD" clId="Web-{B2E6C560-E410-EB2F-4171-84E67B77BC7F}" dt="2026-08-18T09:50:17.672" v="86"/>
        <pc:sldMkLst>
          <pc:docMk/>
          <pc:sldMk cId="0" sldId="257"/>
        </pc:sldMkLst>
        <pc:spChg chg="mod">
          <ac:chgData name="imogen@shoutoutuk.org" userId="S::urn:spo:guest#imogen@shoutoutuk.org::" providerId="AD" clId="Web-{B2E6C560-E410-EB2F-4171-84E67B77BC7F}" dt="2026-08-18T09:49:42.545" v="71" actId="20577"/>
          <ac:spMkLst>
            <pc:docMk/>
            <pc:sldMk cId="0" sldId="257"/>
            <ac:spMk id="2" creationId="{5C49D0A4-4EF9-FC68-FCBB-835F9B10271D}"/>
          </ac:spMkLst>
        </pc:spChg>
      </pc:sldChg>
      <pc:sldChg chg="add">
        <pc:chgData name="imogen@shoutoutuk.org" userId="S::urn:spo:guest#imogen@shoutoutuk.org::" providerId="AD" clId="Web-{B2E6C560-E410-EB2F-4171-84E67B77BC7F}" dt="2026-08-18T10:01:33.705" v="97"/>
        <pc:sldMkLst>
          <pc:docMk/>
          <pc:sldMk cId="0" sldId="259"/>
        </pc:sldMkLst>
      </pc:sldChg>
      <pc:sldChg chg="add">
        <pc:chgData name="imogen@shoutoutuk.org" userId="S::urn:spo:guest#imogen@shoutoutuk.org::" providerId="AD" clId="Web-{B2E6C560-E410-EB2F-4171-84E67B77BC7F}" dt="2026-08-18T10:01:34.392" v="98"/>
        <pc:sldMkLst>
          <pc:docMk/>
          <pc:sldMk cId="0" sldId="260"/>
        </pc:sldMkLst>
      </pc:sldChg>
      <pc:sldChg chg="add">
        <pc:chgData name="imogen@shoutoutuk.org" userId="S::urn:spo:guest#imogen@shoutoutuk.org::" providerId="AD" clId="Web-{B2E6C560-E410-EB2F-4171-84E67B77BC7F}" dt="2026-08-18T10:01:34.939" v="99"/>
        <pc:sldMkLst>
          <pc:docMk/>
          <pc:sldMk cId="0" sldId="261"/>
        </pc:sldMkLst>
      </pc:sldChg>
      <pc:sldChg chg="add">
        <pc:chgData name="imogen@shoutoutuk.org" userId="S::urn:spo:guest#imogen@shoutoutuk.org::" providerId="AD" clId="Web-{B2E6C560-E410-EB2F-4171-84E67B77BC7F}" dt="2026-08-18T10:01:36.439" v="103"/>
        <pc:sldMkLst>
          <pc:docMk/>
          <pc:sldMk cId="0" sldId="265"/>
        </pc:sldMkLst>
      </pc:sldChg>
      <pc:sldChg chg="addSp delSp modSp add modNotes">
        <pc:chgData name="imogen@shoutoutuk.org" userId="S::urn:spo:guest#imogen@shoutoutuk.org::" providerId="AD" clId="Web-{B2E6C560-E410-EB2F-4171-84E67B77BC7F}" dt="2026-08-18T10:26:03.558" v="435"/>
        <pc:sldMkLst>
          <pc:docMk/>
          <pc:sldMk cId="0" sldId="266"/>
        </pc:sldMkLst>
        <pc:spChg chg="add">
          <ac:chgData name="imogen@shoutoutuk.org" userId="S::urn:spo:guest#imogen@shoutoutuk.org::" providerId="AD" clId="Web-{B2E6C560-E410-EB2F-4171-84E67B77BC7F}" dt="2026-08-18T10:25:45.104" v="429"/>
          <ac:spMkLst>
            <pc:docMk/>
            <pc:sldMk cId="0" sldId="266"/>
            <ac:spMk id="3" creationId="{A9A2A538-4907-8A3F-ABEC-345E2A8CC864}"/>
          </ac:spMkLst>
        </pc:spChg>
        <pc:spChg chg="mod">
          <ac:chgData name="imogen@shoutoutuk.org" userId="S::urn:spo:guest#imogen@shoutoutuk.org::" providerId="AD" clId="Web-{B2E6C560-E410-EB2F-4171-84E67B77BC7F}" dt="2026-08-18T10:24:29.958" v="403" actId="14100"/>
          <ac:spMkLst>
            <pc:docMk/>
            <pc:sldMk cId="0" sldId="266"/>
            <ac:spMk id="191" creationId="{00000000-0000-0000-0000-000000000000}"/>
          </ac:spMkLst>
        </pc:spChg>
        <pc:cxnChg chg="add">
          <ac:chgData name="imogen@shoutoutuk.org" userId="S::urn:spo:guest#imogen@shoutoutuk.org::" providerId="AD" clId="Web-{B2E6C560-E410-EB2F-4171-84E67B77BC7F}" dt="2026-08-18T10:26:03.558" v="435"/>
          <ac:cxnSpMkLst>
            <pc:docMk/>
            <pc:sldMk cId="0" sldId="266"/>
            <ac:cxnSpMk id="5" creationId="{058894CD-12C4-2F7C-9648-D95B0DA21298}"/>
          </ac:cxnSpMkLst>
        </pc:cxnChg>
      </pc:sldChg>
      <pc:sldChg chg="addSp delSp modSp add del addAnim modNotes">
        <pc:chgData name="imogen@shoutoutuk.org" userId="S::urn:spo:guest#imogen@shoutoutuk.org::" providerId="AD" clId="Web-{B2E6C560-E410-EB2F-4171-84E67B77BC7F}" dt="2026-08-18T10:46:28.833" v="490" actId="1076"/>
        <pc:sldMkLst>
          <pc:docMk/>
          <pc:sldMk cId="0" sldId="268"/>
        </pc:sldMkLst>
        <pc:spChg chg="add">
          <ac:chgData name="imogen@shoutoutuk.org" userId="S::urn:spo:guest#imogen@shoutoutuk.org::" providerId="AD" clId="Web-{B2E6C560-E410-EB2F-4171-84E67B77BC7F}" dt="2026-08-18T10:25:48.995" v="431"/>
          <ac:spMkLst>
            <pc:docMk/>
            <pc:sldMk cId="0" sldId="268"/>
            <ac:spMk id="3" creationId="{3F4DB714-5AAF-0312-7303-9ABBAA5384D7}"/>
          </ac:spMkLst>
        </pc:spChg>
        <pc:spChg chg="mod">
          <ac:chgData name="imogen@shoutoutuk.org" userId="S::urn:spo:guest#imogen@shoutoutuk.org::" providerId="AD" clId="Web-{B2E6C560-E410-EB2F-4171-84E67B77BC7F}" dt="2026-08-18T10:22:54.592" v="387" actId="20577"/>
          <ac:spMkLst>
            <pc:docMk/>
            <pc:sldMk cId="0" sldId="268"/>
            <ac:spMk id="228" creationId="{00000000-0000-0000-0000-000000000000}"/>
          </ac:spMkLst>
        </pc:spChg>
        <pc:spChg chg="mod">
          <ac:chgData name="imogen@shoutoutuk.org" userId="S::urn:spo:guest#imogen@shoutoutuk.org::" providerId="AD" clId="Web-{B2E6C560-E410-EB2F-4171-84E67B77BC7F}" dt="2026-08-18T10:15:52.484" v="359" actId="14100"/>
          <ac:spMkLst>
            <pc:docMk/>
            <pc:sldMk cId="0" sldId="268"/>
            <ac:spMk id="229" creationId="{00000000-0000-0000-0000-000000000000}"/>
          </ac:spMkLst>
        </pc:spChg>
        <pc:spChg chg="mod">
          <ac:chgData name="imogen@shoutoutuk.org" userId="S::urn:spo:guest#imogen@shoutoutuk.org::" providerId="AD" clId="Web-{B2E6C560-E410-EB2F-4171-84E67B77BC7F}" dt="2026-08-18T10:22:57.795" v="389" actId="20577"/>
          <ac:spMkLst>
            <pc:docMk/>
            <pc:sldMk cId="0" sldId="268"/>
            <ac:spMk id="230" creationId="{00000000-0000-0000-0000-000000000000}"/>
          </ac:spMkLst>
        </pc:spChg>
        <pc:spChg chg="mod">
          <ac:chgData name="imogen@shoutoutuk.org" userId="S::urn:spo:guest#imogen@shoutoutuk.org::" providerId="AD" clId="Web-{B2E6C560-E410-EB2F-4171-84E67B77BC7F}" dt="2026-08-18T10:23:00.170" v="390" actId="20577"/>
          <ac:spMkLst>
            <pc:docMk/>
            <pc:sldMk cId="0" sldId="268"/>
            <ac:spMk id="231" creationId="{00000000-0000-0000-0000-000000000000}"/>
          </ac:spMkLst>
        </pc:spChg>
        <pc:spChg chg="mod">
          <ac:chgData name="imogen@shoutoutuk.org" userId="S::urn:spo:guest#imogen@shoutoutuk.org::" providerId="AD" clId="Web-{B2E6C560-E410-EB2F-4171-84E67B77BC7F}" dt="2026-08-18T10:46:28.817" v="489" actId="1076"/>
          <ac:spMkLst>
            <pc:docMk/>
            <pc:sldMk cId="0" sldId="268"/>
            <ac:spMk id="232" creationId="{00000000-0000-0000-0000-000000000000}"/>
          </ac:spMkLst>
        </pc:spChg>
        <pc:grpChg chg="mod">
          <ac:chgData name="imogen@shoutoutuk.org" userId="S::urn:spo:guest#imogen@shoutoutuk.org::" providerId="AD" clId="Web-{B2E6C560-E410-EB2F-4171-84E67B77BC7F}" dt="2026-08-18T10:46:28.833" v="490" actId="1076"/>
          <ac:grpSpMkLst>
            <pc:docMk/>
            <pc:sldMk cId="0" sldId="268"/>
            <ac:grpSpMk id="233" creationId="{00000000-0000-0000-0000-000000000000}"/>
          </ac:grpSpMkLst>
        </pc:grpChg>
        <pc:picChg chg="mod">
          <ac:chgData name="imogen@shoutoutuk.org" userId="S::urn:spo:guest#imogen@shoutoutuk.org::" providerId="AD" clId="Web-{B2E6C560-E410-EB2F-4171-84E67B77BC7F}" dt="2026-08-18T10:16:18.142" v="385" actId="1076"/>
          <ac:picMkLst>
            <pc:docMk/>
            <pc:sldMk cId="0" sldId="268"/>
            <ac:picMk id="225" creationId="{00000000-0000-0000-0000-000000000000}"/>
          </ac:picMkLst>
        </pc:picChg>
        <pc:picChg chg="mod">
          <ac:chgData name="imogen@shoutoutuk.org" userId="S::urn:spo:guest#imogen@shoutoutuk.org::" providerId="AD" clId="Web-{B2E6C560-E410-EB2F-4171-84E67B77BC7F}" dt="2026-08-18T10:14:35.979" v="334" actId="1076"/>
          <ac:picMkLst>
            <pc:docMk/>
            <pc:sldMk cId="0" sldId="268"/>
            <ac:picMk id="226" creationId="{00000000-0000-0000-0000-000000000000}"/>
          </ac:picMkLst>
        </pc:picChg>
        <pc:picChg chg="mod modCrop">
          <ac:chgData name="imogen@shoutoutuk.org" userId="S::urn:spo:guest#imogen@shoutoutuk.org::" providerId="AD" clId="Web-{B2E6C560-E410-EB2F-4171-84E67B77BC7F}" dt="2026-08-18T10:15:09.903" v="350" actId="1076"/>
          <ac:picMkLst>
            <pc:docMk/>
            <pc:sldMk cId="0" sldId="268"/>
            <ac:picMk id="227" creationId="{00000000-0000-0000-0000-000000000000}"/>
          </ac:picMkLst>
        </pc:picChg>
        <pc:cxnChg chg="add">
          <ac:chgData name="imogen@shoutoutuk.org" userId="S::urn:spo:guest#imogen@shoutoutuk.org::" providerId="AD" clId="Web-{B2E6C560-E410-EB2F-4171-84E67B77BC7F}" dt="2026-08-18T10:25:59.542" v="433"/>
          <ac:cxnSpMkLst>
            <pc:docMk/>
            <pc:sldMk cId="0" sldId="268"/>
            <ac:cxnSpMk id="5" creationId="{7F753583-E41C-6025-EFA9-5900D05543AE}"/>
          </ac:cxnSpMkLst>
        </pc:cxnChg>
      </pc:sldChg>
      <pc:sldChg chg="modSp modNotes">
        <pc:chgData name="imogen@shoutoutuk.org" userId="S::urn:spo:guest#imogen@shoutoutuk.org::" providerId="AD" clId="Web-{B2E6C560-E410-EB2F-4171-84E67B77BC7F}" dt="2026-08-18T10:33:05.557" v="486"/>
        <pc:sldMkLst>
          <pc:docMk/>
          <pc:sldMk cId="0" sldId="271"/>
        </pc:sldMkLst>
        <pc:spChg chg="mod">
          <ac:chgData name="imogen@shoutoutuk.org" userId="S::urn:spo:guest#imogen@shoutoutuk.org::" providerId="AD" clId="Web-{B2E6C560-E410-EB2F-4171-84E67B77BC7F}" dt="2026-08-18T10:31:48.895" v="464" actId="20577"/>
          <ac:spMkLst>
            <pc:docMk/>
            <pc:sldMk cId="0" sldId="271"/>
            <ac:spMk id="2" creationId="{8C8A2096-32C8-AD27-14B4-BE493756A744}"/>
          </ac:spMkLst>
        </pc:spChg>
        <pc:spChg chg="mod">
          <ac:chgData name="imogen@shoutoutuk.org" userId="S::urn:spo:guest#imogen@shoutoutuk.org::" providerId="AD" clId="Web-{B2E6C560-E410-EB2F-4171-84E67B77BC7F}" dt="2026-08-18T10:32:24.429" v="481" actId="20577"/>
          <ac:spMkLst>
            <pc:docMk/>
            <pc:sldMk cId="0" sldId="271"/>
            <ac:spMk id="279" creationId="{00000000-0000-0000-0000-000000000000}"/>
          </ac:spMkLst>
        </pc:spChg>
        <pc:spChg chg="mod">
          <ac:chgData name="imogen@shoutoutuk.org" userId="S::urn:spo:guest#imogen@shoutoutuk.org::" providerId="AD" clId="Web-{B2E6C560-E410-EB2F-4171-84E67B77BC7F}" dt="2026-08-18T10:32:06.662" v="465" actId="20577"/>
          <ac:spMkLst>
            <pc:docMk/>
            <pc:sldMk cId="0" sldId="271"/>
            <ac:spMk id="281" creationId="{00000000-0000-0000-0000-000000000000}"/>
          </ac:spMkLst>
        </pc:spChg>
        <pc:spChg chg="mod">
          <ac:chgData name="imogen@shoutoutuk.org" userId="S::urn:spo:guest#imogen@shoutoutuk.org::" providerId="AD" clId="Web-{B2E6C560-E410-EB2F-4171-84E67B77BC7F}" dt="2026-08-18T10:32:42.071" v="482" actId="20577"/>
          <ac:spMkLst>
            <pc:docMk/>
            <pc:sldMk cId="0" sldId="271"/>
            <ac:spMk id="283" creationId="{00000000-0000-0000-0000-000000000000}"/>
          </ac:spMkLst>
        </pc:spChg>
      </pc:sldChg>
      <pc:sldChg chg="add">
        <pc:chgData name="imogen@shoutoutuk.org" userId="S::urn:spo:guest#imogen@shoutoutuk.org::" providerId="AD" clId="Web-{B2E6C560-E410-EB2F-4171-84E67B77BC7F}" dt="2026-08-18T10:28:15.505" v="437"/>
        <pc:sldMkLst>
          <pc:docMk/>
          <pc:sldMk cId="0" sldId="274"/>
        </pc:sldMkLst>
      </pc:sldChg>
      <pc:sldChg chg="modSp">
        <pc:chgData name="imogen@shoutoutuk.org" userId="S::urn:spo:guest#imogen@shoutoutuk.org::" providerId="AD" clId="Web-{B2E6C560-E410-EB2F-4171-84E67B77BC7F}" dt="2026-08-18T10:56:39.344" v="573" actId="1076"/>
        <pc:sldMkLst>
          <pc:docMk/>
          <pc:sldMk cId="2810787612" sldId="301"/>
        </pc:sldMkLst>
        <pc:spChg chg="mod">
          <ac:chgData name="imogen@shoutoutuk.org" userId="S::urn:spo:guest#imogen@shoutoutuk.org::" providerId="AD" clId="Web-{B2E6C560-E410-EB2F-4171-84E67B77BC7F}" dt="2026-08-18T10:56:39.344" v="573" actId="1076"/>
          <ac:spMkLst>
            <pc:docMk/>
            <pc:sldMk cId="2810787612" sldId="301"/>
            <ac:spMk id="2" creationId="{68AA299D-CA77-86B1-1D0E-161F67AFCBBF}"/>
          </ac:spMkLst>
        </pc:spChg>
        <pc:spChg chg="mod">
          <ac:chgData name="imogen@shoutoutuk.org" userId="S::urn:spo:guest#imogen@shoutoutuk.org::" providerId="AD" clId="Web-{B2E6C560-E410-EB2F-4171-84E67B77BC7F}" dt="2026-08-18T10:56:19.030" v="560" actId="20577"/>
          <ac:spMkLst>
            <pc:docMk/>
            <pc:sldMk cId="2810787612" sldId="301"/>
            <ac:spMk id="5" creationId="{A14AF8E6-5C2F-F112-761A-71180A3DB89B}"/>
          </ac:spMkLst>
        </pc:spChg>
      </pc:sldChg>
      <pc:sldChg chg="add">
        <pc:chgData name="imogen@shoutoutuk.org" userId="S::urn:spo:guest#imogen@shoutoutuk.org::" providerId="AD" clId="Web-{B2E6C560-E410-EB2F-4171-84E67B77BC7F}" dt="2026-08-18T10:01:33.580" v="96"/>
        <pc:sldMkLst>
          <pc:docMk/>
          <pc:sldMk cId="2657729269" sldId="302"/>
        </pc:sldMkLst>
      </pc:sldChg>
      <pc:sldChg chg="add">
        <pc:chgData name="imogen@shoutoutuk.org" userId="S::urn:spo:guest#imogen@shoutoutuk.org::" providerId="AD" clId="Web-{B2E6C560-E410-EB2F-4171-84E67B77BC7F}" dt="2026-08-18T10:01:35.611" v="100"/>
        <pc:sldMkLst>
          <pc:docMk/>
          <pc:sldMk cId="2293326615" sldId="303"/>
        </pc:sldMkLst>
      </pc:sldChg>
      <pc:sldChg chg="add">
        <pc:chgData name="imogen@shoutoutuk.org" userId="S::urn:spo:guest#imogen@shoutoutuk.org::" providerId="AD" clId="Web-{B2E6C560-E410-EB2F-4171-84E67B77BC7F}" dt="2026-08-18T10:01:36.033" v="101"/>
        <pc:sldMkLst>
          <pc:docMk/>
          <pc:sldMk cId="1707641003" sldId="304"/>
        </pc:sldMkLst>
      </pc:sldChg>
      <pc:sldChg chg="add">
        <pc:chgData name="imogen@shoutoutuk.org" userId="S::urn:spo:guest#imogen@shoutoutuk.org::" providerId="AD" clId="Web-{B2E6C560-E410-EB2F-4171-84E67B77BC7F}" dt="2026-08-18T10:01:36.673" v="104"/>
        <pc:sldMkLst>
          <pc:docMk/>
          <pc:sldMk cId="3048646514" sldId="306"/>
        </pc:sldMkLst>
      </pc:sldChg>
    </pc:docChg>
  </pc:docChgLst>
  <pc:docChgLst>
    <pc:chgData name="Abbi Davis" userId="S::abbi.davis@london.gov.uk::a6355f88-9c5d-467e-a163-7375970b0b97" providerId="AD" clId="Web-{3F486CB4-ACA6-10B1-8D51-84B403A94D06}"/>
    <pc:docChg chg="modSld">
      <pc:chgData name="Abbi Davis" userId="S::abbi.davis@london.gov.uk::a6355f88-9c5d-467e-a163-7375970b0b97" providerId="AD" clId="Web-{3F486CB4-ACA6-10B1-8D51-84B403A94D06}" dt="2026-09-10T10:09:30.440" v="2"/>
      <pc:docMkLst>
        <pc:docMk/>
      </pc:docMkLst>
      <pc:sldChg chg="modNotes">
        <pc:chgData name="Abbi Davis" userId="S::abbi.davis@london.gov.uk::a6355f88-9c5d-467e-a163-7375970b0b97" providerId="AD" clId="Web-{3F486CB4-ACA6-10B1-8D51-84B403A94D06}" dt="2026-09-10T10:09:30.440" v="2"/>
        <pc:sldMkLst>
          <pc:docMk/>
          <pc:sldMk cId="3048646514" sldId="306"/>
        </pc:sldMkLst>
      </pc:sldChg>
    </pc:docChg>
  </pc:docChgLst>
  <pc:docChgLst>
    <pc:chgData name="Abbi Davis" userId="S::abbi.davis@london.gov.uk::a6355f88-9c5d-467e-a163-7375970b0b97" providerId="AD" clId="Web-{09AF7B07-A757-2F69-99D9-71943EACD84A}"/>
    <pc:docChg chg="modSld">
      <pc:chgData name="Abbi Davis" userId="S::abbi.davis@london.gov.uk::a6355f88-9c5d-467e-a163-7375970b0b97" providerId="AD" clId="Web-{09AF7B07-A757-2F69-99D9-71943EACD84A}" dt="2026-08-24T17:02:06.555" v="23" actId="20577"/>
      <pc:docMkLst>
        <pc:docMk/>
      </pc:docMkLst>
      <pc:sldChg chg="modSp">
        <pc:chgData name="Abbi Davis" userId="S::abbi.davis@london.gov.uk::a6355f88-9c5d-467e-a163-7375970b0b97" providerId="AD" clId="Web-{09AF7B07-A757-2F69-99D9-71943EACD84A}" dt="2026-08-24T16:56:02.452" v="0" actId="20577"/>
        <pc:sldMkLst>
          <pc:docMk/>
          <pc:sldMk cId="0" sldId="261"/>
        </pc:sldMkLst>
        <pc:spChg chg="mod">
          <ac:chgData name="Abbi Davis" userId="S::abbi.davis@london.gov.uk::a6355f88-9c5d-467e-a163-7375970b0b97" providerId="AD" clId="Web-{09AF7B07-A757-2F69-99D9-71943EACD84A}" dt="2026-08-24T16:56:02.452" v="0" actId="20577"/>
          <ac:spMkLst>
            <pc:docMk/>
            <pc:sldMk cId="0" sldId="261"/>
            <ac:spMk id="147" creationId="{00000000-0000-0000-0000-000000000000}"/>
          </ac:spMkLst>
        </pc:spChg>
      </pc:sldChg>
      <pc:sldChg chg="modSp">
        <pc:chgData name="Abbi Davis" userId="S::abbi.davis@london.gov.uk::a6355f88-9c5d-467e-a163-7375970b0b97" providerId="AD" clId="Web-{09AF7B07-A757-2F69-99D9-71943EACD84A}" dt="2026-08-24T17:02:06.555" v="23" actId="20577"/>
        <pc:sldMkLst>
          <pc:docMk/>
          <pc:sldMk cId="2810787612" sldId="301"/>
        </pc:sldMkLst>
        <pc:spChg chg="mod">
          <ac:chgData name="Abbi Davis" userId="S::abbi.davis@london.gov.uk::a6355f88-9c5d-467e-a163-7375970b0b97" providerId="AD" clId="Web-{09AF7B07-A757-2F69-99D9-71943EACD84A}" dt="2026-08-24T17:02:06.555" v="23" actId="20577"/>
          <ac:spMkLst>
            <pc:docMk/>
            <pc:sldMk cId="2810787612" sldId="301"/>
            <ac:spMk id="5" creationId="{A14AF8E6-5C2F-F112-761A-71180A3DB89B}"/>
          </ac:spMkLst>
        </pc:spChg>
      </pc:sldChg>
      <pc:sldChg chg="modSp modNotes">
        <pc:chgData name="Abbi Davis" userId="S::abbi.davis@london.gov.uk::a6355f88-9c5d-467e-a163-7375970b0b97" providerId="AD" clId="Web-{09AF7B07-A757-2F69-99D9-71943EACD84A}" dt="2026-08-24T16:56:34.921" v="6"/>
        <pc:sldMkLst>
          <pc:docMk/>
          <pc:sldMk cId="1707641003" sldId="304"/>
        </pc:sldMkLst>
        <pc:spChg chg="mod">
          <ac:chgData name="Abbi Davis" userId="S::abbi.davis@london.gov.uk::a6355f88-9c5d-467e-a163-7375970b0b97" providerId="AD" clId="Web-{09AF7B07-A757-2F69-99D9-71943EACD84A}" dt="2026-08-24T16:56:28.171" v="5" actId="1076"/>
          <ac:spMkLst>
            <pc:docMk/>
            <pc:sldMk cId="1707641003" sldId="304"/>
            <ac:spMk id="173" creationId="{00000000-0000-0000-0000-000000000000}"/>
          </ac:spMkLst>
        </pc:spChg>
        <pc:picChg chg="mod">
          <ac:chgData name="Abbi Davis" userId="S::abbi.davis@london.gov.uk::a6355f88-9c5d-467e-a163-7375970b0b97" providerId="AD" clId="Web-{09AF7B07-A757-2F69-99D9-71943EACD84A}" dt="2026-08-24T16:56:20.077" v="2" actId="1076"/>
          <ac:picMkLst>
            <pc:docMk/>
            <pc:sldMk cId="1707641003" sldId="304"/>
            <ac:picMk id="179" creationId="{00000000-0000-0000-0000-000000000000}"/>
          </ac:picMkLst>
        </pc:picChg>
      </pc:sldChg>
    </pc:docChg>
  </pc:docChgLst>
  <pc:docChgLst>
    <pc:chgData name="Abbi Davis" userId="S::abbi.davis@london.gov.uk::a6355f88-9c5d-467e-a163-7375970b0b97" providerId="AD" clId="Web-{FDD1566B-1598-9E12-4248-B3847567616F}"/>
    <pc:docChg chg="addSld delSld modSld">
      <pc:chgData name="Abbi Davis" userId="S::abbi.davis@london.gov.uk::a6355f88-9c5d-467e-a163-7375970b0b97" providerId="AD" clId="Web-{FDD1566B-1598-9E12-4248-B3847567616F}" dt="2026-09-08T19:27:16.477" v="17" actId="20577"/>
      <pc:docMkLst>
        <pc:docMk/>
      </pc:docMkLst>
      <pc:sldChg chg="modNotes">
        <pc:chgData name="Abbi Davis" userId="S::abbi.davis@london.gov.uk::a6355f88-9c5d-467e-a163-7375970b0b97" providerId="AD" clId="Web-{FDD1566B-1598-9E12-4248-B3847567616F}" dt="2026-09-08T19:19:21.475" v="2"/>
        <pc:sldMkLst>
          <pc:docMk/>
          <pc:sldMk cId="0" sldId="256"/>
        </pc:sldMkLst>
      </pc:sldChg>
      <pc:sldChg chg="modNotes">
        <pc:chgData name="Abbi Davis" userId="S::abbi.davis@london.gov.uk::a6355f88-9c5d-467e-a163-7375970b0b97" providerId="AD" clId="Web-{FDD1566B-1598-9E12-4248-B3847567616F}" dt="2026-09-08T19:23:47.658" v="5"/>
        <pc:sldMkLst>
          <pc:docMk/>
          <pc:sldMk cId="0" sldId="265"/>
        </pc:sldMkLst>
      </pc:sldChg>
      <pc:sldChg chg="modNotes">
        <pc:chgData name="Abbi Davis" userId="S::abbi.davis@london.gov.uk::a6355f88-9c5d-467e-a163-7375970b0b97" providerId="AD" clId="Web-{FDD1566B-1598-9E12-4248-B3847567616F}" dt="2026-09-08T19:24:31.972" v="9"/>
        <pc:sldMkLst>
          <pc:docMk/>
          <pc:sldMk cId="3048646514" sldId="306"/>
        </pc:sldMkLst>
      </pc:sldChg>
      <pc:sldChg chg="modSp">
        <pc:chgData name="Abbi Davis" userId="S::abbi.davis@london.gov.uk::a6355f88-9c5d-467e-a163-7375970b0b97" providerId="AD" clId="Web-{FDD1566B-1598-9E12-4248-B3847567616F}" dt="2026-09-08T19:27:16.477" v="17" actId="20577"/>
        <pc:sldMkLst>
          <pc:docMk/>
          <pc:sldMk cId="73656159" sldId="316"/>
        </pc:sldMkLst>
        <pc:spChg chg="mod">
          <ac:chgData name="Abbi Davis" userId="S::abbi.davis@london.gov.uk::a6355f88-9c5d-467e-a163-7375970b0b97" providerId="AD" clId="Web-{FDD1566B-1598-9E12-4248-B3847567616F}" dt="2026-09-08T19:27:16.477" v="17" actId="20577"/>
          <ac:spMkLst>
            <pc:docMk/>
            <pc:sldMk cId="73656159" sldId="316"/>
            <ac:spMk id="266" creationId="{00000000-0000-0000-0000-000000000000}"/>
          </ac:spMkLst>
        </pc:spChg>
      </pc:sldChg>
      <pc:sldChg chg="add modNotes">
        <pc:chgData name="Abbi Davis" userId="S::abbi.davis@london.gov.uk::a6355f88-9c5d-467e-a163-7375970b0b97" providerId="AD" clId="Web-{FDD1566B-1598-9E12-4248-B3847567616F}" dt="2026-09-08T19:25:30.333" v="13"/>
        <pc:sldMkLst>
          <pc:docMk/>
          <pc:sldMk cId="243966084" sldId="31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bills.parliament.uk/bills/4080"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registertovote.london/resources/who-can-register-vote-and-how"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registertovote.london/resources/bitesize-video-eligibility-register-vote-londo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ee75b72231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2ee75b72231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Opening slide</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Welcome students and introduce the topic of rights - discuss some rights that students have as they get older. Explain that we will look at some specific rights about how we improve our community. </a:t>
            </a:r>
            <a:r>
              <a:rPr lang="en-US" dirty="0" err="1"/>
              <a:t>Contextualise</a:t>
            </a:r>
            <a:r>
              <a:rPr lang="en-US" dirty="0"/>
              <a:t> the session in terms of the election landscape i.e. is this being delivered after an election? When will your students be old enough to register to vote, and to vote?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dirty="0">
              <a:solidFill>
                <a:srgbClr val="444444"/>
              </a:solidFill>
            </a:endParaRPr>
          </a:p>
          <a:p>
            <a:pPr marL="0" indent="0">
              <a:buNone/>
            </a:pPr>
            <a:r>
              <a:rPr lang="en-US"/>
              <a:t>Potential future changes to voting age</a:t>
            </a:r>
            <a:endParaRPr lang="en-US" dirty="0">
              <a:solidFill>
                <a:srgbClr val="444444"/>
              </a:solidFill>
            </a:endParaRPr>
          </a:p>
          <a:p>
            <a:pPr marL="0" indent="0">
              <a:buNone/>
            </a:pPr>
            <a:endParaRPr lang="en-US" dirty="0">
              <a:solidFill>
                <a:srgbClr val="444444"/>
              </a:solidFill>
            </a:endParaRPr>
          </a:p>
          <a:p>
            <a:pPr marL="0" indent="0">
              <a:buNone/>
            </a:pPr>
            <a:r>
              <a:rPr lang="en-US" b="1"/>
              <a:t>Speaker notes:</a:t>
            </a:r>
            <a:r>
              <a:rPr lang="en-US"/>
              <a:t> </a:t>
            </a:r>
            <a:endParaRPr lang="en-US" dirty="0">
              <a:solidFill>
                <a:srgbClr val="444444"/>
              </a:solidFill>
            </a:endParaRPr>
          </a:p>
          <a:p>
            <a:pPr marL="171450" indent="-171450"/>
            <a:r>
              <a:rPr lang="en-GB"/>
              <a:t>Show the milestones graphic and ask students to discuss which things they can already do at their age.</a:t>
            </a:r>
            <a:endParaRPr lang="en-US" dirty="0">
              <a:solidFill>
                <a:srgbClr val="444444"/>
              </a:solidFill>
            </a:endParaRPr>
          </a:p>
          <a:p>
            <a:pPr marL="171450" indent="-171450"/>
            <a:r>
              <a:rPr lang="en-GB"/>
              <a:t>Explain that there are discussions about a change in the law that would mean young people could to register to vote from 14 years old and vote from 16.</a:t>
            </a:r>
            <a:endParaRPr lang="en-US" dirty="0">
              <a:solidFill>
                <a:srgbClr val="444444"/>
              </a:solidFill>
            </a:endParaRPr>
          </a:p>
          <a:p>
            <a:pPr marL="171450" indent="-171450"/>
            <a:r>
              <a:rPr lang="en-GB"/>
              <a:t>Further information on the Representation of the People Bill - </a:t>
            </a:r>
            <a:r>
              <a:rPr lang="en-GB" dirty="0">
                <a:solidFill>
                  <a:srgbClr val="444444"/>
                </a:solidFill>
                <a:hlinkClick r:id="rId3"/>
              </a:rPr>
              <a:t>Representation of the People Bill - Parliamentary Bills - UK Parliament</a:t>
            </a:r>
            <a:endParaRPr lang="en-GB"/>
          </a:p>
          <a:p>
            <a:pPr marL="1085850" lvl="1" indent="-171450"/>
            <a:endParaRPr lang="en-GB" dirty="0"/>
          </a:p>
          <a:p>
            <a:pPr marL="0" indent="0">
              <a:buNone/>
            </a:pPr>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a:t>Slide: </a:t>
            </a:r>
            <a:endParaRPr lang="en-GB"/>
          </a:p>
          <a:p>
            <a:pPr>
              <a:buNone/>
            </a:pPr>
            <a:r>
              <a:rPr lang="en-GB"/>
              <a:t>Voting basics</a:t>
            </a:r>
          </a:p>
          <a:p>
            <a:pPr>
              <a:buNone/>
            </a:pPr>
            <a:endParaRPr lang="en-GB"/>
          </a:p>
          <a:p>
            <a:pPr>
              <a:buNone/>
            </a:pPr>
            <a:r>
              <a:rPr lang="en-GB" b="1"/>
              <a:t>Speaker notes: </a:t>
            </a:r>
          </a:p>
          <a:p>
            <a:pPr>
              <a:buNone/>
            </a:pPr>
            <a:r>
              <a:rPr lang="en-GB"/>
              <a:t>Here are three key things to remember about voting:</a:t>
            </a:r>
            <a:endParaRPr lang="en-US"/>
          </a:p>
          <a:p>
            <a:pPr marL="171450" indent="-171450"/>
            <a:r>
              <a:rPr lang="en-GB"/>
              <a:t>You register online at gov.uk/register-to-vote. </a:t>
            </a:r>
          </a:p>
          <a:p>
            <a:pPr marL="171450" indent="-171450"/>
            <a:r>
              <a:rPr lang="en-GB"/>
              <a:t>You can vote in person, by post, or by proxy. </a:t>
            </a:r>
          </a:p>
          <a:p>
            <a:pPr marL="171450" indent="-171450"/>
            <a:r>
              <a:rPr lang="en-GB"/>
              <a:t>You </a:t>
            </a:r>
            <a:r>
              <a:rPr lang="en-GB" b="1"/>
              <a:t>must</a:t>
            </a:r>
            <a:r>
              <a:rPr lang="en-GB"/>
              <a:t> bring an accepted photo ID to vote in person. It's important to note that a young person’s Oyster or student ID are NOT currently accepted forms of ID to vote in person.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f37fa77a4f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2f37fa77a4f_0_1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dirty="0">
              <a:solidFill>
                <a:srgbClr val="444444"/>
              </a:solidFill>
            </a:endParaRPr>
          </a:p>
          <a:p>
            <a:pPr marL="0" indent="0">
              <a:buNone/>
            </a:pPr>
            <a:r>
              <a:rPr lang="en-US"/>
              <a:t>How to vote - step 1</a:t>
            </a:r>
            <a:endParaRPr lang="en-US" dirty="0">
              <a:solidFill>
                <a:srgbClr val="444444"/>
              </a:solidFill>
            </a:endParaRPr>
          </a:p>
          <a:p>
            <a:pPr marL="0" indent="0">
              <a:buNone/>
            </a:pPr>
            <a:endParaRPr lang="en-US" dirty="0">
              <a:solidFill>
                <a:srgbClr val="444444"/>
              </a:solidFill>
            </a:endParaRPr>
          </a:p>
          <a:p>
            <a:pPr marL="0" indent="0">
              <a:buNone/>
            </a:pPr>
            <a:r>
              <a:rPr lang="en-US" b="1"/>
              <a:t>Speaker notes: </a:t>
            </a:r>
            <a:endParaRPr lang="en-US" dirty="0">
              <a:solidFill>
                <a:srgbClr val="444444"/>
              </a:solidFill>
            </a:endParaRPr>
          </a:p>
          <a:p>
            <a:pPr marL="0" indent="0">
              <a:buNone/>
            </a:pPr>
            <a:r>
              <a:rPr lang="en-US"/>
              <a:t>Registering to vote doesn't take long. The website is gov.uk/register-to-vote. </a:t>
            </a:r>
          </a:p>
          <a:p>
            <a:pPr marL="0" indent="0">
              <a:buNone/>
            </a:pPr>
            <a:endParaRPr lang="en-US" dirty="0">
              <a:solidFill>
                <a:srgbClr val="444444"/>
              </a:solidFill>
            </a:endParaRPr>
          </a:p>
          <a:p>
            <a:pPr marL="0" lvl="0" indent="0" algn="l">
              <a:lnSpc>
                <a:spcPct val="100000"/>
              </a:lnSpc>
              <a:spcBef>
                <a:spcPts val="0"/>
              </a:spcBef>
              <a:spcAft>
                <a:spcPts val="0"/>
              </a:spcAft>
              <a:buSzPts val="1100"/>
              <a:buNone/>
            </a:pPr>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f35b88d5e6_0_3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g2f35b88d5e6_0_3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How to vote - step 2</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0" indent="0">
              <a:buNone/>
            </a:pPr>
            <a:r>
              <a:rPr lang="en-US" dirty="0"/>
              <a:t>There are three ways that you can vote. You can vote in person, by post, or by proxy. </a:t>
            </a:r>
            <a:endParaRPr lang="en-US" dirty="0">
              <a:solidFill>
                <a:srgbClr val="444444"/>
              </a:solidFill>
            </a:endParaRPr>
          </a:p>
          <a:p>
            <a:pPr marL="0" indent="0">
              <a:buNone/>
            </a:pPr>
            <a:r>
              <a:rPr lang="en-US" i="1" dirty="0"/>
              <a:t>Read out the explanations for each voting method on the screen. </a:t>
            </a:r>
            <a:endParaRPr lang="en-US" dirty="0">
              <a:solidFill>
                <a:srgbClr val="444444"/>
              </a:solidFill>
            </a:endParaRPr>
          </a:p>
          <a:p>
            <a:pPr marL="0" indent="0">
              <a:buNone/>
            </a:pPr>
            <a:endParaRPr lang="en-US" dirty="0">
              <a:solidFill>
                <a:srgbClr val="444444"/>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f37fa77a4f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g2f37fa77a4f_0_1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dirty="0">
              <a:solidFill>
                <a:srgbClr val="444444"/>
              </a:solidFill>
            </a:endParaRPr>
          </a:p>
          <a:p>
            <a:pPr marL="0" indent="0">
              <a:buNone/>
            </a:pPr>
            <a:r>
              <a:rPr lang="en-US"/>
              <a:t>How to vote - step 3</a:t>
            </a:r>
            <a:endParaRPr lang="en-US" dirty="0">
              <a:solidFill>
                <a:srgbClr val="444444"/>
              </a:solidFill>
            </a:endParaRPr>
          </a:p>
          <a:p>
            <a:pPr marL="0" indent="0">
              <a:buNone/>
            </a:pPr>
            <a:endParaRPr lang="en-US" dirty="0">
              <a:solidFill>
                <a:srgbClr val="444444"/>
              </a:solidFill>
            </a:endParaRPr>
          </a:p>
          <a:p>
            <a:pPr marL="0" indent="0">
              <a:buNone/>
            </a:pPr>
            <a:r>
              <a:rPr lang="en-US" b="1"/>
              <a:t>Speaker notes: </a:t>
            </a:r>
            <a:endParaRPr lang="en-US" dirty="0">
              <a:solidFill>
                <a:srgbClr val="444444"/>
              </a:solidFill>
            </a:endParaRPr>
          </a:p>
          <a:p>
            <a:pPr marL="0" indent="0">
              <a:buNone/>
            </a:pPr>
            <a:r>
              <a:rPr lang="en-GB"/>
              <a:t>You </a:t>
            </a:r>
            <a:r>
              <a:rPr lang="en-GB" b="1"/>
              <a:t>must</a:t>
            </a:r>
            <a:r>
              <a:rPr lang="en-GB"/>
              <a:t> bring an accepted photo ID to vote in person. It's important to note that a young person’s Oyster or student ID are NOT currently accepted forms of ID to vote in person. </a:t>
            </a:r>
            <a:endParaRPr lang="en-US">
              <a:solidFill>
                <a:srgbClr val="444444"/>
              </a:solidFill>
            </a:endParaRPr>
          </a:p>
          <a:p>
            <a:pPr marL="0" lvl="0" indent="0" algn="l">
              <a:lnSpc>
                <a:spcPct val="100000"/>
              </a:lnSpc>
              <a:spcBef>
                <a:spcPts val="0"/>
              </a:spcBef>
              <a:spcAft>
                <a:spcPts val="0"/>
              </a:spcAft>
              <a:buSzPts val="1100"/>
              <a:buNone/>
            </a:pPr>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f35b88d5e6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1" name="Google Shape;321;g2f35b88d5e6_0_2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Engaging with representatives</a:t>
            </a:r>
            <a:endParaRPr lang="en-GB"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171450" indent="-171450"/>
            <a:r>
              <a:rPr lang="en-GB" dirty="0"/>
              <a:t>Discuss the different ways you can engage with your representatives. There might be discussions about other ways of engaging, for example through social media. </a:t>
            </a:r>
          </a:p>
          <a:p>
            <a:pPr marL="1085850" lvl="1" indent="-171450"/>
            <a:r>
              <a:rPr lang="en-GB" b="1" dirty="0"/>
              <a:t>Discussion opportunity:</a:t>
            </a:r>
            <a:r>
              <a:rPr lang="en-GB" dirty="0"/>
              <a:t> Discuss the way students would prefer to have their voice heard.</a:t>
            </a:r>
          </a:p>
          <a:p>
            <a:pPr marL="0" indent="0">
              <a:buNone/>
            </a:pPr>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2" name="Google Shape;27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dirty="0"/>
              <a:t>Slide: </a:t>
            </a:r>
            <a:endParaRPr lang="en-GB" dirty="0">
              <a:solidFill>
                <a:srgbClr val="444444"/>
              </a:solidFill>
            </a:endParaRPr>
          </a:p>
          <a:p>
            <a:pPr>
              <a:buNone/>
            </a:pPr>
            <a:r>
              <a:rPr lang="en-GB" dirty="0"/>
              <a:t>Contact your representative</a:t>
            </a:r>
            <a:endParaRPr lang="en-US"/>
          </a:p>
          <a:p>
            <a:pPr>
              <a:buNone/>
            </a:pPr>
            <a:endParaRPr lang="en-GB" dirty="0">
              <a:solidFill>
                <a:srgbClr val="444444"/>
              </a:solidFill>
            </a:endParaRPr>
          </a:p>
          <a:p>
            <a:pPr>
              <a:buNone/>
            </a:pPr>
            <a:r>
              <a:rPr lang="en-GB" b="1" dirty="0"/>
              <a:t>Speaker notes: </a:t>
            </a:r>
          </a:p>
          <a:p>
            <a:pPr marL="171450" indent="-171450"/>
            <a:r>
              <a:rPr lang="en-GB" dirty="0"/>
              <a:t>Encourage students to decide on an issue that they would like to discuss with their local representative</a:t>
            </a:r>
          </a:p>
          <a:p>
            <a:pPr marL="171450" indent="-171450"/>
            <a:r>
              <a:rPr lang="en-GB" dirty="0"/>
              <a:t>Invite students to follow the template on the screen to find out who their representatives are and how to contact them</a:t>
            </a:r>
          </a:p>
          <a:p>
            <a:pPr marL="171450" indent="-171450"/>
            <a:r>
              <a:rPr lang="en-GB" dirty="0"/>
              <a:t>Support students to write a message to their representative, either by hand or on a laptop.</a:t>
            </a:r>
          </a:p>
          <a:p>
            <a:pPr marL="171450" indent="-171450"/>
            <a:r>
              <a:rPr lang="en-GB" dirty="0"/>
              <a:t>Circulate to ensure messages are appropriate and respectful.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3" name="Google Shape;44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Challenge</a:t>
            </a: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US" dirty="0"/>
              <a:t>Take a show of hands for students who pledge to talk to three people about civic and democratic participation this week.</a:t>
            </a:r>
            <a:endParaRPr lang="en-GB" dirty="0"/>
          </a:p>
          <a:p>
            <a:pPr marL="0" lvl="0" indent="0" algn="l">
              <a:lnSpc>
                <a:spcPct val="100000"/>
              </a:lnSpc>
              <a:spcBef>
                <a:spcPts val="0"/>
              </a:spcBef>
              <a:spcAft>
                <a:spcPts val="0"/>
              </a:spcAft>
              <a:buSzPts val="1100"/>
              <a:buNone/>
            </a:pPr>
            <a:endParaRPr i="1"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8" name="Google Shape;53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dirty="0"/>
          </a:p>
          <a:p>
            <a:pPr marL="0" indent="0">
              <a:buNone/>
            </a:pPr>
            <a:r>
              <a:rPr lang="en-GB" b="1" dirty="0"/>
              <a:t>Slide: </a:t>
            </a:r>
            <a:endParaRPr lang="en-US" dirty="0">
              <a:solidFill>
                <a:srgbClr val="444444"/>
              </a:solidFill>
            </a:endParaRPr>
          </a:p>
          <a:p>
            <a:pPr marL="0" indent="0">
              <a:buNone/>
            </a:pPr>
            <a:r>
              <a:rPr lang="en-GB" dirty="0"/>
              <a:t>Conclusion</a:t>
            </a: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GB" dirty="0"/>
              <a:t>Signpost students to the GLA Democracy Hub for more information, highlighting the community language resources, WhatsApp channel, and chatbot. </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ee75b72231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g2ee75b72231_1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a:t>
            </a:r>
            <a:r>
              <a:rPr lang="en-US" dirty="0"/>
              <a:t> </a:t>
            </a:r>
            <a:endParaRPr lang="en-US" dirty="0">
              <a:solidFill>
                <a:srgbClr val="444444"/>
              </a:solidFill>
            </a:endParaRPr>
          </a:p>
          <a:p>
            <a:pPr marL="0" indent="0">
              <a:buNone/>
            </a:pPr>
            <a:r>
              <a:rPr lang="en-US" dirty="0"/>
              <a:t>Session aims</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Go through the session aims and learning questions you will explore.</a:t>
            </a:r>
            <a:r>
              <a:rPr lang="en-US" b="1" dirty="0"/>
              <a:t> </a:t>
            </a:r>
            <a:endParaRPr lang="en-US"/>
          </a:p>
          <a:p>
            <a:pPr marL="0" indent="0">
              <a:buNone/>
            </a:pPr>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5" name="Google Shape;45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dirty="0">
              <a:solidFill>
                <a:srgbClr val="444444"/>
              </a:solidFill>
            </a:endParaRPr>
          </a:p>
          <a:p>
            <a:pPr marL="0" indent="0">
              <a:buNone/>
            </a:pPr>
            <a:r>
              <a:rPr lang="en-GB" b="1" dirty="0"/>
              <a:t>Slide: </a:t>
            </a:r>
            <a:endParaRPr lang="en-US" dirty="0">
              <a:solidFill>
                <a:srgbClr val="444444"/>
              </a:solidFill>
            </a:endParaRPr>
          </a:p>
          <a:p>
            <a:pPr marL="0" indent="0">
              <a:buNone/>
            </a:pPr>
            <a:r>
              <a:rPr lang="en-GB" dirty="0"/>
              <a:t>Conclusion</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GB" dirty="0"/>
              <a:t>As a plenary, ask students to discuss what they learnt today that they didn’t know previously. Ask the students to feed back to the class. Wrap up the session by encouraging students to get their voices heard and emphasise that they are at the beginning of their relationship with democracy and civic life, but this is something that continues for the rest of their lives. It is in their hands to shape the future of London! </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36ebc6730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1" name="Google Shape;221;g336ebc6730d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dirty="0"/>
              <a:t>Slide: </a:t>
            </a:r>
            <a:endParaRPr lang="en-GB" dirty="0">
              <a:solidFill>
                <a:srgbClr val="444444"/>
              </a:solidFill>
            </a:endParaRPr>
          </a:p>
          <a:p>
            <a:pPr>
              <a:buNone/>
            </a:pPr>
            <a:r>
              <a:rPr lang="en-GB" dirty="0"/>
              <a:t>What issues are most important to you? </a:t>
            </a:r>
          </a:p>
          <a:p>
            <a:pPr>
              <a:buNone/>
            </a:pPr>
            <a:endParaRPr lang="en-GB" dirty="0">
              <a:solidFill>
                <a:srgbClr val="444444"/>
              </a:solidFill>
            </a:endParaRPr>
          </a:p>
          <a:p>
            <a:pPr>
              <a:buNone/>
            </a:pPr>
            <a:r>
              <a:rPr lang="en-GB" b="1" dirty="0"/>
              <a:t>Speaker notes: </a:t>
            </a:r>
            <a:endParaRPr lang="en-US" dirty="0">
              <a:solidFill>
                <a:srgbClr val="444444"/>
              </a:solidFill>
            </a:endParaRPr>
          </a:p>
          <a:p>
            <a:pPr marL="171450" indent="-171450"/>
            <a:r>
              <a:rPr lang="en-GB"/>
              <a:t>As a warmup, ask students what issues are important to people. Choose the first example and ask them to discuss others. </a:t>
            </a:r>
          </a:p>
          <a:p>
            <a:pPr marL="171450" indent="-171450"/>
            <a:r>
              <a:rPr lang="en-GB" dirty="0"/>
              <a:t>Go through the ideas on the screen. </a:t>
            </a:r>
          </a:p>
          <a:p>
            <a:pPr marL="171450" indent="-171450"/>
            <a:r>
              <a:rPr lang="en-GB" b="1" dirty="0"/>
              <a:t>Discussion opportunity: </a:t>
            </a:r>
            <a:r>
              <a:rPr lang="en-GB" dirty="0"/>
              <a:t>Ask students about any other issues they think matter a lot to people</a:t>
            </a:r>
          </a:p>
          <a:p>
            <a:pPr marL="171450" indent="-171450"/>
            <a:r>
              <a:rPr lang="en-GB" b="1" dirty="0"/>
              <a:t>Discussion opportunity: </a:t>
            </a:r>
            <a:r>
              <a:rPr lang="en-GB" dirty="0"/>
              <a:t>Ask students to discuss which of the issues on the screen matters most to them, and why. </a:t>
            </a:r>
          </a:p>
          <a:p>
            <a:pPr>
              <a:buNone/>
            </a:pPr>
            <a:endParaRPr lang="en-GB" dirty="0"/>
          </a:p>
          <a:p>
            <a:pPr>
              <a:buNone/>
            </a:pPr>
            <a:endParaRPr lang="en-US">
              <a:solidFill>
                <a:srgbClr val="444444"/>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f35b88d5e6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2f35b88d5e6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a:t>
            </a:r>
            <a:r>
              <a:rPr lang="en-US" dirty="0"/>
              <a:t> </a:t>
            </a:r>
            <a:endParaRPr lang="en-US" dirty="0">
              <a:solidFill>
                <a:srgbClr val="444444"/>
              </a:solidFill>
            </a:endParaRPr>
          </a:p>
          <a:p>
            <a:pPr marL="0" indent="0">
              <a:buNone/>
            </a:pPr>
            <a:r>
              <a:rPr lang="en-US" dirty="0"/>
              <a:t>Civic and democratic participation intro</a:t>
            </a: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Explain that we will be looking at some different activities together and to put their hands up if they have taken part in this or if they know someone who has.</a:t>
            </a:r>
          </a:p>
          <a:p>
            <a:pPr marL="0" indent="0">
              <a:buNone/>
            </a:pPr>
            <a:endParaRPr lang="en-US" dirty="0">
              <a:solidFill>
                <a:srgbClr val="444444"/>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f35b88d5e6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g2f35b88d5e6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a:t>
            </a:r>
            <a:endParaRPr lang="en-GB" dirty="0">
              <a:solidFill>
                <a:srgbClr val="444444"/>
              </a:solidFill>
            </a:endParaRPr>
          </a:p>
          <a:p>
            <a:pPr marL="0" indent="0">
              <a:buNone/>
            </a:pPr>
            <a:r>
              <a:rPr lang="en-GB" dirty="0"/>
              <a:t>Civic participation </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 </a:t>
            </a:r>
            <a:endParaRPr lang="en-US" dirty="0">
              <a:solidFill>
                <a:srgbClr val="444444"/>
              </a:solidFill>
            </a:endParaRPr>
          </a:p>
          <a:p>
            <a:pPr marL="0" indent="0">
              <a:buNone/>
            </a:pPr>
            <a:r>
              <a:rPr lang="en-GB" dirty="0"/>
              <a:t>Explore the different examples of civic participation activities and clarify any gaps in knowledge.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f35b88d5e6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g2f35b88d5e6_0_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a:t>
            </a:r>
            <a:endParaRPr lang="en-GB" dirty="0">
              <a:solidFill>
                <a:srgbClr val="444444"/>
              </a:solidFill>
            </a:endParaRPr>
          </a:p>
          <a:p>
            <a:pPr marL="0" indent="0">
              <a:buNone/>
            </a:pPr>
            <a:r>
              <a:rPr lang="en-GB" dirty="0"/>
              <a:t>Democratic participation </a:t>
            </a:r>
            <a:endParaRPr lang="en-US">
              <a:solidFill>
                <a:srgbClr val="444444"/>
              </a:solidFill>
            </a:endParaRPr>
          </a:p>
          <a:p>
            <a:pPr marL="0" indent="0">
              <a:buNone/>
            </a:pPr>
            <a:endParaRPr lang="en-GB" dirty="0">
              <a:solidFill>
                <a:srgbClr val="444444"/>
              </a:solidFill>
            </a:endParaRPr>
          </a:p>
          <a:p>
            <a:pPr marL="0" indent="0">
              <a:buNone/>
            </a:pPr>
            <a:r>
              <a:rPr lang="en-GB" b="1" dirty="0"/>
              <a:t>Speaker notes: </a:t>
            </a:r>
            <a:endParaRPr lang="en-US">
              <a:solidFill>
                <a:srgbClr val="444444"/>
              </a:solidFill>
            </a:endParaRPr>
          </a:p>
          <a:p>
            <a:pPr marL="0" indent="0">
              <a:buNone/>
            </a:pPr>
            <a:r>
              <a:rPr lang="en-GB"/>
              <a:t>Explore the different examples of civic participation activities and clarify any gaps in knowledge.</a:t>
            </a:r>
          </a:p>
          <a:p>
            <a:pPr marL="0" lvl="0" indent="0" algn="l">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f35b88d5e6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g2f35b88d5e6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a:solidFill>
                <a:srgbClr val="444444"/>
              </a:solidFill>
            </a:endParaRPr>
          </a:p>
          <a:p>
            <a:pPr marL="0" indent="0">
              <a:buNone/>
            </a:pPr>
            <a:r>
              <a:rPr lang="en-GB" dirty="0"/>
              <a:t>Why participate in democracy and civic life? </a:t>
            </a:r>
            <a:endParaRPr lang="en-US">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a:solidFill>
                <a:srgbClr val="444444"/>
              </a:solidFill>
            </a:endParaRPr>
          </a:p>
          <a:p>
            <a:pPr marL="0" indent="0">
              <a:buNone/>
            </a:pPr>
            <a:r>
              <a:rPr lang="en-GB" dirty="0"/>
              <a:t>Elicit some responses from the students first, encouraging them to recall the different rights they have explored. Afterwards, show them some of the reasons people do these activities</a:t>
            </a:r>
          </a:p>
          <a:p>
            <a:pPr marL="0" lvl="0" indent="0" algn="l">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f35b88d5e6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g2f35b88d5e6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Voting intro</a:t>
            </a:r>
            <a:endParaRPr lang="en-US" dirty="0"/>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GB" dirty="0"/>
              <a:t>Use this slide to prompt discussions about any recent elections that might have happened. Use the images to discuss what happens on voting day.</a:t>
            </a:r>
          </a:p>
          <a:p>
            <a:pPr marL="0" lvl="0" indent="0" algn="l">
              <a:lnSpc>
                <a:spcPct val="100000"/>
              </a:lnSpc>
              <a:spcBef>
                <a:spcPts val="0"/>
              </a:spcBef>
              <a:spcAft>
                <a:spcPts val="0"/>
              </a:spcAft>
              <a:buSzPts val="1100"/>
              <a:buNone/>
            </a:pPr>
            <a:endParaRPr lang="en-US" dirty="0">
              <a:solidFill>
                <a:srgbClr val="444444"/>
              </a:solidFill>
            </a:endParaRPr>
          </a:p>
          <a:p>
            <a:pPr marL="0" indent="0">
              <a:buNone/>
            </a:pPr>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f35b88d5e6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g2f35b88d5e6_0_1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Voter eligibility</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171450" indent="-171450"/>
            <a:r>
              <a:rPr lang="en-US"/>
              <a:t>Show which Londoners can vote in elections. You may want to explain the word ‘eligible’ to them.</a:t>
            </a:r>
            <a:endParaRPr lang="en-US" dirty="0">
              <a:solidFill>
                <a:srgbClr val="444444"/>
              </a:solidFill>
            </a:endParaRPr>
          </a:p>
          <a:p>
            <a:pPr marL="1085850" lvl="1" indent="-171450"/>
            <a:r>
              <a:rPr lang="en-US" b="1"/>
              <a:t>Discussion opportunity: </a:t>
            </a:r>
            <a:r>
              <a:rPr lang="en-US"/>
              <a:t>allow students an opportunity to ask about their eligibility. This will set them up for registration. Remind students that there are other ways to engage in their civic and democratic rights (slides 5 &amp; 6).</a:t>
            </a:r>
            <a:endParaRPr lang="en-US" dirty="0">
              <a:solidFill>
                <a:srgbClr val="444444"/>
              </a:solidFill>
            </a:endParaRPr>
          </a:p>
          <a:p>
            <a:pPr marL="1085850" lvl="1" indent="-171450"/>
            <a:r>
              <a:rPr lang="en-US" b="1"/>
              <a:t>Additional visuals that may be useful: </a:t>
            </a:r>
            <a:r>
              <a:rPr lang="en-US">
                <a:solidFill>
                  <a:srgbClr val="444444"/>
                </a:solidFill>
                <a:hlinkClick r:id="rId3"/>
              </a:rPr>
              <a:t>Who Can Register to Vote and How | Democracy Hub</a:t>
            </a:r>
            <a:r>
              <a:rPr lang="en-US"/>
              <a:t>, </a:t>
            </a:r>
            <a:r>
              <a:rPr lang="en-US" dirty="0">
                <a:solidFill>
                  <a:srgbClr val="444444"/>
                </a:solidFill>
                <a:hlinkClick r:id="rId4"/>
              </a:rPr>
              <a:t>Bitesize Video: Eligibility to Register to Vote in London | Democracy Hub</a:t>
            </a:r>
            <a:endParaRPr lang="en-US" dirty="0">
              <a:solidFill>
                <a:srgbClr val="444444"/>
              </a:solidFill>
            </a:endParaRPr>
          </a:p>
          <a:p>
            <a:pPr marL="0" indent="0">
              <a:buNone/>
            </a:pPr>
            <a:endParaRPr lang="en-US" dirty="0">
              <a:solidFill>
                <a:srgbClr val="444444"/>
              </a:solidFill>
            </a:endParaRPr>
          </a:p>
          <a:p>
            <a:pPr marL="0" indent="0">
              <a:buNone/>
            </a:pPr>
            <a:endParaRPr lang="en-US" dirty="0"/>
          </a:p>
          <a:p>
            <a:pPr marL="0" lvl="0" indent="0" algn="l">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1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2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2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2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2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2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2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www.gov.uk/register-to-vote" TargetMode="Externa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1.png"/><Relationship Id="rId7"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4.jpeg"/><Relationship Id="rId11" Type="http://schemas.openxmlformats.org/officeDocument/2006/relationships/hyperlink" Target="http://gov.uk/register-to-vote" TargetMode="External"/><Relationship Id="rId5" Type="http://schemas.openxmlformats.org/officeDocument/2006/relationships/image" Target="../media/image3.png"/><Relationship Id="rId10" Type="http://schemas.openxmlformats.org/officeDocument/2006/relationships/image" Target="../media/image28.png"/><Relationship Id="rId4" Type="http://schemas.openxmlformats.org/officeDocument/2006/relationships/image" Target="../media/image2.pn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gov.uk/register-to-vote"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1.png"/><Relationship Id="rId7"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3.png"/><Relationship Id="rId10" Type="http://schemas.openxmlformats.org/officeDocument/2006/relationships/hyperlink" Target="https://hansard.parliament.uk/" TargetMode="External"/><Relationship Id="rId4" Type="http://schemas.openxmlformats.org/officeDocument/2006/relationships/image" Target="../media/image2.png"/><Relationship Id="rId9" Type="http://schemas.openxmlformats.org/officeDocument/2006/relationships/hyperlink" Target="https://www.writetothem.com/who?pc=tn380jy"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www.writetothem.com"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hyperlink" Target="https://www.theyworkforyou.com/" TargetMode="External"/><Relationship Id="rId3" Type="http://schemas.openxmlformats.org/officeDocument/2006/relationships/image" Target="../media/image1.png"/><Relationship Id="rId7" Type="http://schemas.openxmlformats.org/officeDocument/2006/relationships/hyperlink" Target="https://whocanivotefor.co.uk/"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3.png"/><Relationship Id="rId10" Type="http://schemas.openxmlformats.org/officeDocument/2006/relationships/image" Target="../media/image33.png"/><Relationship Id="rId4" Type="http://schemas.openxmlformats.org/officeDocument/2006/relationships/image" Target="../media/image2.png"/><Relationship Id="rId9"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5.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8.jpe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electoralcommission.org.uk" TargetMode="Externa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pic>
        <p:nvPicPr>
          <p:cNvPr id="55" name="Google Shape;55;g2ee75b72231_1_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6" name="Google Shape;56;g2ee75b72231_1_0"/>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57" name="Google Shape;57;g2ee75b72231_1_0"/>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dirty="0">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58" name="Google Shape;58;g2ee75b72231_1_0"/>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9" name="Google Shape;59;g2ee75b72231_1_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60" name="Google Shape;60;g2ee75b72231_1_0"/>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62" name="Google Shape;62;g2ee75b72231_1_0"/>
          <p:cNvPicPr preferRelativeResize="0"/>
          <p:nvPr/>
        </p:nvPicPr>
        <p:blipFill rotWithShape="1">
          <a:blip r:embed="rId6">
            <a:alphaModFix/>
          </a:blip>
          <a:srcRect b="17299"/>
          <a:stretch/>
        </p:blipFill>
        <p:spPr>
          <a:xfrm>
            <a:off x="5040925" y="1003650"/>
            <a:ext cx="4006074" cy="3312924"/>
          </a:xfrm>
          <a:prstGeom prst="rect">
            <a:avLst/>
          </a:prstGeom>
          <a:noFill/>
          <a:ln>
            <a:noFill/>
          </a:ln>
        </p:spPr>
      </p:pic>
      <p:sp>
        <p:nvSpPr>
          <p:cNvPr id="2" name="Google Shape;54;g2ee773b2950_0_0">
            <a:extLst>
              <a:ext uri="{FF2B5EF4-FFF2-40B4-BE49-F238E27FC236}">
                <a16:creationId xmlns:a16="http://schemas.microsoft.com/office/drawing/2014/main" id="{4E0F421F-4B34-7875-7C2E-53BE928DE267}"/>
              </a:ext>
            </a:extLst>
          </p:cNvPr>
          <p:cNvSpPr txBox="1"/>
          <p:nvPr/>
        </p:nvSpPr>
        <p:spPr>
          <a:xfrm>
            <a:off x="481622" y="1050708"/>
            <a:ext cx="4322956" cy="153885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3400"/>
            </a:pPr>
            <a:r>
              <a:rPr lang="en-GB" sz="4400" b="1" i="0" u="none" strike="noStrike" cap="none">
                <a:solidFill>
                  <a:schemeClr val="dk1"/>
                </a:solidFill>
                <a:latin typeface="Arial"/>
                <a:ea typeface="Arial"/>
                <a:cs typeface="Arial"/>
                <a:sym typeface="Arial"/>
              </a:rPr>
              <a:t>No Vote, </a:t>
            </a:r>
            <a:endParaRPr lang="en-US" sz="4400" b="1">
              <a:solidFill>
                <a:schemeClr val="dk1"/>
              </a:solidFill>
            </a:endParaRPr>
          </a:p>
          <a:p>
            <a:pPr marL="0" marR="0" lvl="0" indent="0" algn="l">
              <a:lnSpc>
                <a:spcPct val="100000"/>
              </a:lnSpc>
              <a:spcBef>
                <a:spcPts val="0"/>
              </a:spcBef>
              <a:spcAft>
                <a:spcPts val="0"/>
              </a:spcAft>
              <a:buSzPts val="3400"/>
              <a:buFont typeface="Arial"/>
              <a:buNone/>
            </a:pPr>
            <a:r>
              <a:rPr lang="en-GB" sz="4400" b="1" i="0" u="none" strike="noStrike" cap="none">
                <a:solidFill>
                  <a:schemeClr val="dk1"/>
                </a:solidFill>
                <a:latin typeface="Arial"/>
                <a:ea typeface="Arial"/>
                <a:cs typeface="Arial"/>
                <a:sym typeface="Arial"/>
              </a:rPr>
              <a:t>No Voice!</a:t>
            </a:r>
            <a:endParaRPr sz="4400" b="1" i="0" u="none" strike="noStrike" cap="none">
              <a:solidFill>
                <a:schemeClr val="dk1"/>
              </a:solidFill>
              <a:latin typeface="Arial"/>
              <a:ea typeface="Arial"/>
              <a:cs typeface="Arial"/>
            </a:endParaRPr>
          </a:p>
        </p:txBody>
      </p:sp>
      <p:sp>
        <p:nvSpPr>
          <p:cNvPr id="3" name="Google Shape;61;g2ee773b2950_0_0">
            <a:extLst>
              <a:ext uri="{FF2B5EF4-FFF2-40B4-BE49-F238E27FC236}">
                <a16:creationId xmlns:a16="http://schemas.microsoft.com/office/drawing/2014/main" id="{AD9DE2C8-D40A-4053-8CC5-4BDD89B58268}"/>
              </a:ext>
            </a:extLst>
          </p:cNvPr>
          <p:cNvSpPr txBox="1"/>
          <p:nvPr/>
        </p:nvSpPr>
        <p:spPr>
          <a:xfrm>
            <a:off x="509500" y="2758974"/>
            <a:ext cx="4311594" cy="119453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dk1"/>
                </a:solidFill>
              </a:rPr>
              <a:t>How can you get your voice heard? </a:t>
            </a:r>
            <a:endParaRPr lang="en-US" dirty="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p:nvPr/>
        </p:nvSpPr>
        <p:spPr>
          <a:xfrm>
            <a:off x="908249" y="756019"/>
            <a:ext cx="7279509" cy="667875"/>
          </a:xfrm>
          <a:prstGeom prst="roundRect">
            <a:avLst>
              <a:gd name="adj" fmla="val 16667"/>
            </a:avLst>
          </a:prstGeom>
          <a:solidFill>
            <a:srgbClr val="FC8503"/>
          </a:solidFill>
          <a:ln>
            <a:noFill/>
          </a:ln>
        </p:spPr>
        <p:txBody>
          <a:bodyPr spcFirstLastPara="1" wrap="square" lIns="91425" tIns="91425" rIns="91425" bIns="91425" anchor="ctr" anchorCtr="0">
            <a:noAutofit/>
          </a:bodyPr>
          <a:lstStyle/>
          <a:p>
            <a:pPr algn="ctr"/>
            <a:r>
              <a:rPr lang="en-GB" sz="2000" b="1">
                <a:solidFill>
                  <a:schemeClr val="dk1"/>
                </a:solidFill>
              </a:rPr>
              <a:t>Look at the picture. What can you do already? </a:t>
            </a:r>
            <a:r>
              <a:rPr lang="en-GB" sz="2000" b="1" dirty="0">
                <a:solidFill>
                  <a:schemeClr val="dk1"/>
                </a:solidFill>
              </a:rPr>
              <a:t>What have you got coming up in the future?</a:t>
            </a:r>
          </a:p>
        </p:txBody>
      </p:sp>
      <p:cxnSp>
        <p:nvCxnSpPr>
          <p:cNvPr id="139" name="Google Shape;139;p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0" name="Google Shape;140;p6"/>
          <p:cNvPicPr preferRelativeResize="0"/>
          <p:nvPr/>
        </p:nvPicPr>
        <p:blipFill rotWithShape="1">
          <a:blip r:embed="rId3">
            <a:alphaModFix/>
          </a:blip>
          <a:srcRect/>
          <a:stretch/>
        </p:blipFill>
        <p:spPr>
          <a:xfrm>
            <a:off x="2661938" y="214125"/>
            <a:ext cx="3820125" cy="280150"/>
          </a:xfrm>
          <a:prstGeom prst="rect">
            <a:avLst/>
          </a:prstGeom>
          <a:noFill/>
          <a:ln>
            <a:noFill/>
          </a:ln>
        </p:spPr>
      </p:pic>
      <p:pic>
        <p:nvPicPr>
          <p:cNvPr id="141" name="Google Shape;141;p6"/>
          <p:cNvPicPr preferRelativeResize="0"/>
          <p:nvPr/>
        </p:nvPicPr>
        <p:blipFill rotWithShape="1">
          <a:blip r:embed="rId4">
            <a:alphaModFix/>
          </a:blip>
          <a:srcRect/>
          <a:stretch/>
        </p:blipFill>
        <p:spPr>
          <a:xfrm>
            <a:off x="1617816" y="1481725"/>
            <a:ext cx="2666000" cy="2765650"/>
          </a:xfrm>
          <a:prstGeom prst="rect">
            <a:avLst/>
          </a:prstGeom>
          <a:noFill/>
          <a:ln>
            <a:noFill/>
          </a:ln>
        </p:spPr>
      </p:pic>
      <p:sp>
        <p:nvSpPr>
          <p:cNvPr id="142" name="Google Shape;142;p6"/>
          <p:cNvSpPr/>
          <p:nvPr/>
        </p:nvSpPr>
        <p:spPr>
          <a:xfrm>
            <a:off x="4567237" y="1505975"/>
            <a:ext cx="3605984" cy="2760888"/>
          </a:xfrm>
          <a:prstGeom prst="roundRect">
            <a:avLst>
              <a:gd name="adj" fmla="val 16667"/>
            </a:avLst>
          </a:prstGeom>
          <a:solidFill>
            <a:srgbClr val="FFB705"/>
          </a:solidFill>
          <a:ln>
            <a:noFill/>
          </a:ln>
        </p:spPr>
        <p:txBody>
          <a:bodyPr spcFirstLastPara="1" wrap="square" lIns="91425" tIns="91425" rIns="91425" bIns="91425" anchor="t" anchorCtr="0">
            <a:noAutofit/>
          </a:bodyPr>
          <a:lstStyle/>
          <a:p>
            <a:pPr algn="ctr">
              <a:buSzPts val="1900"/>
            </a:pPr>
            <a:r>
              <a:rPr lang="en-GB" sz="1400" b="1" i="0" u="none" strike="noStrike" cap="none">
                <a:solidFill>
                  <a:schemeClr val="dk1"/>
                </a:solidFill>
                <a:latin typeface="Arial"/>
                <a:ea typeface="Arial"/>
                <a:cs typeface="Arial"/>
                <a:sym typeface="Arial"/>
              </a:rPr>
              <a:t>Do you know how </a:t>
            </a:r>
            <a:r>
              <a:rPr lang="en-GB" b="1">
                <a:solidFill>
                  <a:schemeClr val="dk1"/>
                </a:solidFill>
              </a:rPr>
              <a:t>this information might change</a:t>
            </a:r>
            <a:r>
              <a:rPr lang="en-GB" sz="1400" b="1" i="0" u="none" strike="noStrike" cap="none">
                <a:solidFill>
                  <a:schemeClr val="dk1"/>
                </a:solidFill>
                <a:latin typeface="Arial"/>
                <a:ea typeface="Arial"/>
                <a:cs typeface="Arial"/>
                <a:sym typeface="Arial"/>
              </a:rPr>
              <a:t> in the future?</a:t>
            </a:r>
            <a:endParaRPr>
              <a:solidFill>
                <a:schemeClr val="dk1"/>
              </a:solidFill>
            </a:endParaRPr>
          </a:p>
          <a:p>
            <a:pPr marL="0" marR="0" lvl="0" indent="0" algn="ctr" rtl="0">
              <a:lnSpc>
                <a:spcPct val="100000"/>
              </a:lnSpc>
              <a:spcBef>
                <a:spcPts val="0"/>
              </a:spcBef>
              <a:spcAft>
                <a:spcPts val="0"/>
              </a:spcAft>
              <a:buClr>
                <a:srgbClr val="000000"/>
              </a:buClr>
              <a:buSzPts val="1900"/>
              <a:buFont typeface="Arial"/>
              <a:buNone/>
            </a:pPr>
            <a:endParaRPr sz="1200" b="1" i="0" u="none" strike="noStrike" cap="none">
              <a:solidFill>
                <a:schemeClr val="dk1"/>
              </a:solidFill>
              <a:latin typeface="Arial"/>
              <a:ea typeface="Arial"/>
              <a:cs typeface="Arial"/>
              <a:sym typeface="Arial"/>
            </a:endParaRPr>
          </a:p>
          <a:p>
            <a:r>
              <a:rPr lang="en-GB" sz="1200">
                <a:solidFill>
                  <a:schemeClr val="dk1"/>
                </a:solidFill>
              </a:rPr>
              <a:t>In Parliament, they are having discussions changing </a:t>
            </a:r>
            <a:r>
              <a:rPr lang="en-GB" sz="1200" dirty="0">
                <a:solidFill>
                  <a:schemeClr val="dk1"/>
                </a:solidFill>
              </a:rPr>
              <a:t>the law, to allow people to </a:t>
            </a:r>
            <a:r>
              <a:rPr lang="en-GB" sz="1200" b="1" dirty="0">
                <a:solidFill>
                  <a:schemeClr val="dk1"/>
                </a:solidFill>
              </a:rPr>
              <a:t>register to vote from 14 </a:t>
            </a:r>
            <a:r>
              <a:rPr lang="en-GB" sz="1200" dirty="0">
                <a:solidFill>
                  <a:schemeClr val="dk1"/>
                </a:solidFill>
              </a:rPr>
              <a:t>years old, and </a:t>
            </a:r>
            <a:r>
              <a:rPr lang="en-GB" sz="1200" b="1" dirty="0">
                <a:solidFill>
                  <a:schemeClr val="dk1"/>
                </a:solidFill>
              </a:rPr>
              <a:t>vote in all elections from age 16</a:t>
            </a:r>
            <a:r>
              <a:rPr lang="en-GB" sz="1200" dirty="0">
                <a:solidFill>
                  <a:schemeClr val="dk1"/>
                </a:solidFill>
              </a:rPr>
              <a:t>. </a:t>
            </a:r>
            <a:endParaRPr sz="1200" dirty="0">
              <a:solidFill>
                <a:schemeClr val="dk1"/>
              </a:solidFill>
            </a:endParaRPr>
          </a:p>
          <a:p>
            <a:pPr marL="0" lvl="0" indent="0" algn="l" rtl="0">
              <a:spcBef>
                <a:spcPts val="0"/>
              </a:spcBef>
              <a:spcAft>
                <a:spcPts val="0"/>
              </a:spcAft>
              <a:buClr>
                <a:schemeClr val="dk1"/>
              </a:buClr>
              <a:buSzPts val="1900"/>
              <a:buFont typeface="Arial"/>
              <a:buNone/>
            </a:pPr>
            <a:endParaRPr sz="1200" dirty="0">
              <a:solidFill>
                <a:schemeClr val="dk1"/>
              </a:solidFill>
            </a:endParaRPr>
          </a:p>
          <a:p>
            <a:pPr marL="0" lvl="0" indent="0" algn="l" rtl="0">
              <a:spcBef>
                <a:spcPts val="0"/>
              </a:spcBef>
              <a:spcAft>
                <a:spcPts val="0"/>
              </a:spcAft>
              <a:buClr>
                <a:schemeClr val="dk1"/>
              </a:buClr>
              <a:buFont typeface="Arial"/>
              <a:buNone/>
            </a:pPr>
            <a:r>
              <a:rPr lang="en-GB" sz="1200">
                <a:solidFill>
                  <a:schemeClr val="dk1"/>
                </a:solidFill>
              </a:rPr>
              <a:t>Check </a:t>
            </a:r>
            <a:r>
              <a:rPr lang="en-GB" sz="1200" u="sng" dirty="0">
                <a:solidFill>
                  <a:srgbClr val="00717D"/>
                </a:solidFill>
                <a:hlinkClick r:id="rId5">
                  <a:extLst>
                    <a:ext uri="{A12FA001-AC4F-418D-AE19-62706E023703}">
                      <ahyp:hlinkClr xmlns:ahyp="http://schemas.microsoft.com/office/drawing/2018/hyperlinkcolor" val="tx"/>
                    </a:ext>
                  </a:extLst>
                </a:hlinkClick>
              </a:rPr>
              <a:t>www.gov.uk/register-to-vote</a:t>
            </a:r>
            <a:r>
              <a:rPr lang="en-GB" sz="1200" dirty="0">
                <a:solidFill>
                  <a:srgbClr val="00717D"/>
                </a:solidFill>
              </a:rPr>
              <a:t> </a:t>
            </a:r>
            <a:r>
              <a:rPr lang="en-GB" sz="1200">
                <a:solidFill>
                  <a:schemeClr val="dk1"/>
                </a:solidFill>
              </a:rPr>
              <a:t>for the latest news and updates on voting rules.</a:t>
            </a:r>
            <a:r>
              <a:rPr lang="en-GB" sz="1600" dirty="0">
                <a:solidFill>
                  <a:schemeClr val="dk1"/>
                </a:solidFill>
              </a:rPr>
              <a:t> </a:t>
            </a:r>
            <a:endParaRPr sz="1600">
              <a:solidFill>
                <a:schemeClr val="dk1"/>
              </a:solidFill>
            </a:endParaRPr>
          </a:p>
        </p:txBody>
      </p:sp>
      <p:pic>
        <p:nvPicPr>
          <p:cNvPr id="143" name="Google Shape;143;p6"/>
          <p:cNvPicPr preferRelativeResize="0"/>
          <p:nvPr/>
        </p:nvPicPr>
        <p:blipFill rotWithShape="1">
          <a:blip r:embed="rId6">
            <a:alphaModFix/>
          </a:blip>
          <a:srcRect/>
          <a:stretch/>
        </p:blipFill>
        <p:spPr>
          <a:xfrm>
            <a:off x="7511000" y="4141775"/>
            <a:ext cx="1217475" cy="1217475"/>
          </a:xfrm>
          <a:prstGeom prst="rect">
            <a:avLst/>
          </a:prstGeom>
          <a:noFill/>
          <a:ln>
            <a:noFill/>
          </a:ln>
        </p:spPr>
      </p:pic>
      <p:pic>
        <p:nvPicPr>
          <p:cNvPr id="144" name="Google Shape;144;p6"/>
          <p:cNvPicPr preferRelativeResize="0"/>
          <p:nvPr/>
        </p:nvPicPr>
        <p:blipFill rotWithShape="1">
          <a:blip r:embed="rId7">
            <a:alphaModFix/>
          </a:blip>
          <a:srcRect/>
          <a:stretch/>
        </p:blipFill>
        <p:spPr>
          <a:xfrm>
            <a:off x="509500" y="4441988"/>
            <a:ext cx="1480269" cy="506676"/>
          </a:xfrm>
          <a:prstGeom prst="rect">
            <a:avLst/>
          </a:prstGeom>
          <a:noFill/>
          <a:ln>
            <a:noFill/>
          </a:ln>
        </p:spPr>
      </p:pic>
      <p:cxnSp>
        <p:nvCxnSpPr>
          <p:cNvPr id="145" name="Google Shape;145;p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Tree>
    <p:extLst>
      <p:ext uri="{BB962C8B-B14F-4D97-AF65-F5344CB8AC3E}">
        <p14:creationId xmlns:p14="http://schemas.microsoft.com/office/powerpoint/2010/main" val="3048646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additive="base">
                                        <p:cTn id="7" dur="1000"/>
                                        <p:tgtEl>
                                          <p:spTgt spid="142"/>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42">
                                            <p:txEl>
                                              <p:pRg st="0" end="0"/>
                                            </p:txEl>
                                          </p:spTgt>
                                        </p:tgtEl>
                                        <p:attrNameLst>
                                          <p:attrName>style.visibility</p:attrName>
                                        </p:attrNameLst>
                                      </p:cBhvr>
                                      <p:to>
                                        <p:strVal val="visible"/>
                                      </p:to>
                                    </p:set>
                                    <p:anim calcmode="lin" valueType="num">
                                      <p:cBhvr additive="base">
                                        <p:cTn id="10" dur="1000"/>
                                        <p:tgtEl>
                                          <p:spTgt spid="142">
                                            <p:txEl>
                                              <p:pRg st="0" end="0"/>
                                            </p:txEl>
                                          </p:spTgt>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142">
                                            <p:txEl>
                                              <p:pRg st="2" end="2"/>
                                            </p:txEl>
                                          </p:spTgt>
                                        </p:tgtEl>
                                        <p:attrNameLst>
                                          <p:attrName>style.visibility</p:attrName>
                                        </p:attrNameLst>
                                      </p:cBhvr>
                                      <p:to>
                                        <p:strVal val="visible"/>
                                      </p:to>
                                    </p:set>
                                    <p:anim calcmode="lin" valueType="num">
                                      <p:cBhvr additive="base">
                                        <p:cTn id="13" dur="1000"/>
                                        <p:tgtEl>
                                          <p:spTgt spid="142">
                                            <p:txEl>
                                              <p:pRg st="2" end="2"/>
                                            </p:txEl>
                                          </p:spTgt>
                                        </p:tgtEl>
                                        <p:attrNameLst>
                                          <p:attrName>ppt_x</p:attrName>
                                        </p:attrNameLst>
                                      </p:cBhvr>
                                      <p:tavLst>
                                        <p:tav tm="0">
                                          <p:val>
                                            <p:strVal val="#ppt_x+1"/>
                                          </p:val>
                                        </p:tav>
                                        <p:tav tm="100000">
                                          <p:val>
                                            <p:strVal val="#ppt_x"/>
                                          </p:val>
                                        </p:tav>
                                      </p:tavLst>
                                    </p:anim>
                                  </p:childTnLst>
                                </p:cTn>
                              </p:par>
                              <p:par>
                                <p:cTn id="14" presetID="2" presetClass="entr" presetSubtype="2" fill="hold" nodeType="withEffect">
                                  <p:stCondLst>
                                    <p:cond delay="0"/>
                                  </p:stCondLst>
                                  <p:childTnLst>
                                    <p:set>
                                      <p:cBhvr>
                                        <p:cTn id="15" dur="1" fill="hold">
                                          <p:stCondLst>
                                            <p:cond delay="0"/>
                                          </p:stCondLst>
                                        </p:cTn>
                                        <p:tgtEl>
                                          <p:spTgt spid="142">
                                            <p:txEl>
                                              <p:pRg st="4" end="4"/>
                                            </p:txEl>
                                          </p:spTgt>
                                        </p:tgtEl>
                                        <p:attrNameLst>
                                          <p:attrName>style.visibility</p:attrName>
                                        </p:attrNameLst>
                                      </p:cBhvr>
                                      <p:to>
                                        <p:strVal val="visible"/>
                                      </p:to>
                                    </p:set>
                                    <p:anim calcmode="lin" valueType="num">
                                      <p:cBhvr additive="base">
                                        <p:cTn id="16" dur="1000"/>
                                        <p:tgtEl>
                                          <p:spTgt spid="142">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4" name="Google Shape;174;p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5" name="Google Shape;175;p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76" name="Google Shape;176;p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7" name="Google Shape;177;p7"/>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78" name="Google Shape;178;p7"/>
          <p:cNvPicPr preferRelativeResize="0"/>
          <p:nvPr/>
        </p:nvPicPr>
        <p:blipFill rotWithShape="1">
          <a:blip r:embed="rId6">
            <a:alphaModFix/>
          </a:blip>
          <a:srcRect l="31369" t="15553" r="33395" b="19642"/>
          <a:stretch/>
        </p:blipFill>
        <p:spPr>
          <a:xfrm>
            <a:off x="5491310" y="2474743"/>
            <a:ext cx="331794" cy="572475"/>
          </a:xfrm>
          <a:prstGeom prst="rect">
            <a:avLst/>
          </a:prstGeom>
          <a:noFill/>
          <a:ln>
            <a:noFill/>
          </a:ln>
        </p:spPr>
      </p:pic>
      <p:pic>
        <p:nvPicPr>
          <p:cNvPr id="179" name="Google Shape;179;p7"/>
          <p:cNvPicPr preferRelativeResize="0"/>
          <p:nvPr/>
        </p:nvPicPr>
        <p:blipFill rotWithShape="1">
          <a:blip r:embed="rId7">
            <a:alphaModFix/>
          </a:blip>
          <a:srcRect/>
          <a:stretch/>
        </p:blipFill>
        <p:spPr>
          <a:xfrm>
            <a:off x="5823104" y="2468872"/>
            <a:ext cx="512398" cy="580357"/>
          </a:xfrm>
          <a:prstGeom prst="rect">
            <a:avLst/>
          </a:prstGeom>
          <a:noFill/>
          <a:ln>
            <a:noFill/>
          </a:ln>
        </p:spPr>
      </p:pic>
      <p:pic>
        <p:nvPicPr>
          <p:cNvPr id="180" name="Google Shape;180;p7"/>
          <p:cNvPicPr preferRelativeResize="0"/>
          <p:nvPr/>
        </p:nvPicPr>
        <p:blipFill rotWithShape="1">
          <a:blip r:embed="rId8">
            <a:alphaModFix/>
          </a:blip>
          <a:srcRect/>
          <a:stretch/>
        </p:blipFill>
        <p:spPr>
          <a:xfrm>
            <a:off x="6310563" y="2466861"/>
            <a:ext cx="512398" cy="580357"/>
          </a:xfrm>
          <a:prstGeom prst="rect">
            <a:avLst/>
          </a:prstGeom>
          <a:noFill/>
          <a:ln>
            <a:noFill/>
          </a:ln>
        </p:spPr>
      </p:pic>
      <p:pic>
        <p:nvPicPr>
          <p:cNvPr id="181" name="Google Shape;181;p7"/>
          <p:cNvPicPr preferRelativeResize="0"/>
          <p:nvPr/>
        </p:nvPicPr>
        <p:blipFill rotWithShape="1">
          <a:blip r:embed="rId9">
            <a:alphaModFix/>
          </a:blip>
          <a:srcRect r="72562" b="67262"/>
          <a:stretch/>
        </p:blipFill>
        <p:spPr>
          <a:xfrm>
            <a:off x="7405472" y="3144875"/>
            <a:ext cx="882348" cy="580350"/>
          </a:xfrm>
          <a:prstGeom prst="rect">
            <a:avLst/>
          </a:prstGeom>
          <a:noFill/>
          <a:ln>
            <a:noFill/>
          </a:ln>
        </p:spPr>
      </p:pic>
      <p:pic>
        <p:nvPicPr>
          <p:cNvPr id="182" name="Google Shape;182;p7"/>
          <p:cNvPicPr preferRelativeResize="0"/>
          <p:nvPr/>
        </p:nvPicPr>
        <p:blipFill rotWithShape="1">
          <a:blip r:embed="rId9">
            <a:alphaModFix/>
          </a:blip>
          <a:srcRect l="28240" t="46566" r="45727" b="24222"/>
          <a:stretch/>
        </p:blipFill>
        <p:spPr>
          <a:xfrm>
            <a:off x="7451690" y="3631919"/>
            <a:ext cx="836130" cy="519299"/>
          </a:xfrm>
          <a:prstGeom prst="rect">
            <a:avLst/>
          </a:prstGeom>
          <a:noFill/>
          <a:ln>
            <a:noFill/>
          </a:ln>
        </p:spPr>
      </p:pic>
      <p:pic>
        <p:nvPicPr>
          <p:cNvPr id="183" name="Google Shape;183;p7"/>
          <p:cNvPicPr preferRelativeResize="0"/>
          <p:nvPr/>
        </p:nvPicPr>
        <p:blipFill rotWithShape="1">
          <a:blip r:embed="rId9">
            <a:alphaModFix/>
          </a:blip>
          <a:srcRect l="79925" t="25620" b="28668"/>
          <a:stretch/>
        </p:blipFill>
        <p:spPr>
          <a:xfrm>
            <a:off x="6810424" y="3182957"/>
            <a:ext cx="680548" cy="849299"/>
          </a:xfrm>
          <a:prstGeom prst="rect">
            <a:avLst/>
          </a:prstGeom>
          <a:noFill/>
          <a:ln>
            <a:noFill/>
          </a:ln>
        </p:spPr>
      </p:pic>
      <p:pic>
        <p:nvPicPr>
          <p:cNvPr id="184" name="Google Shape;184;p7"/>
          <p:cNvPicPr preferRelativeResize="0"/>
          <p:nvPr/>
        </p:nvPicPr>
        <p:blipFill rotWithShape="1">
          <a:blip r:embed="rId10">
            <a:alphaModFix/>
          </a:blip>
          <a:srcRect/>
          <a:stretch/>
        </p:blipFill>
        <p:spPr>
          <a:xfrm>
            <a:off x="6242180" y="1597191"/>
            <a:ext cx="1832955" cy="650400"/>
          </a:xfrm>
          <a:prstGeom prst="rect">
            <a:avLst/>
          </a:prstGeom>
          <a:noFill/>
          <a:ln>
            <a:noFill/>
          </a:ln>
        </p:spPr>
      </p:pic>
      <p:sp>
        <p:nvSpPr>
          <p:cNvPr id="185" name="Google Shape;185;p7"/>
          <p:cNvSpPr txBox="1"/>
          <p:nvPr/>
        </p:nvSpPr>
        <p:spPr>
          <a:xfrm>
            <a:off x="1394350" y="1694263"/>
            <a:ext cx="484783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To register to vote, head to </a:t>
            </a:r>
            <a:r>
              <a:rPr lang="en-GB" sz="1600" b="0" i="0" u="sng" strike="noStrike" cap="none">
                <a:solidFill>
                  <a:schemeClr val="accent5"/>
                </a:solidFill>
                <a:latin typeface="Arial"/>
                <a:ea typeface="Arial"/>
                <a:cs typeface="Arial"/>
                <a:sym typeface="Arial"/>
                <a:hlinkClick r:id="rId11">
                  <a:extLst>
                    <a:ext uri="{A12FA001-AC4F-418D-AE19-62706E023703}">
                      <ahyp:hlinkClr xmlns:ahyp="http://schemas.microsoft.com/office/drawing/2018/hyperlinkcolor" val="tx"/>
                    </a:ext>
                  </a:extLst>
                </a:hlinkClick>
              </a:rPr>
              <a:t>gov.uk/register-to-vote</a:t>
            </a:r>
            <a:endParaRPr sz="1600" b="0" i="0" u="none" strike="noStrike" cap="none">
              <a:solidFill>
                <a:schemeClr val="dk1"/>
              </a:solidFill>
              <a:latin typeface="Arial"/>
              <a:ea typeface="Arial"/>
              <a:cs typeface="Arial"/>
              <a:sym typeface="Arial"/>
            </a:endParaRPr>
          </a:p>
        </p:txBody>
      </p:sp>
      <p:sp>
        <p:nvSpPr>
          <p:cNvPr id="186" name="Google Shape;186;p7"/>
          <p:cNvSpPr txBox="1"/>
          <p:nvPr/>
        </p:nvSpPr>
        <p:spPr>
          <a:xfrm>
            <a:off x="1394350" y="2537063"/>
            <a:ext cx="4591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can vote in person, by post, or by proxy </a:t>
            </a:r>
            <a:endParaRPr sz="1600" b="0" i="0" u="none" strike="noStrike" cap="none">
              <a:solidFill>
                <a:schemeClr val="lt1"/>
              </a:solidFill>
              <a:latin typeface="Arial"/>
              <a:ea typeface="Arial"/>
              <a:cs typeface="Arial"/>
              <a:sym typeface="Arial"/>
            </a:endParaRPr>
          </a:p>
        </p:txBody>
      </p:sp>
      <p:sp>
        <p:nvSpPr>
          <p:cNvPr id="187" name="Google Shape;187;p7"/>
          <p:cNvSpPr txBox="1"/>
          <p:nvPr/>
        </p:nvSpPr>
        <p:spPr>
          <a:xfrm>
            <a:off x="1394350" y="3379875"/>
            <a:ext cx="54216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need an accepted form of photo ID to vote in person </a:t>
            </a:r>
            <a:endParaRPr sz="1600" b="0" i="0" u="none" strike="noStrike" cap="none">
              <a:solidFill>
                <a:schemeClr val="lt1"/>
              </a:solidFill>
              <a:latin typeface="Arial"/>
              <a:ea typeface="Arial"/>
              <a:cs typeface="Arial"/>
              <a:sym typeface="Arial"/>
            </a:endParaRPr>
          </a:p>
        </p:txBody>
      </p:sp>
      <p:grpSp>
        <p:nvGrpSpPr>
          <p:cNvPr id="188" name="Google Shape;188;p7"/>
          <p:cNvGrpSpPr/>
          <p:nvPr/>
        </p:nvGrpSpPr>
        <p:grpSpPr>
          <a:xfrm>
            <a:off x="509488" y="1517263"/>
            <a:ext cx="648600" cy="785100"/>
            <a:chOff x="509488" y="1477238"/>
            <a:chExt cx="648600" cy="785100"/>
          </a:xfrm>
        </p:grpSpPr>
        <p:sp>
          <p:nvSpPr>
            <p:cNvPr id="189" name="Google Shape;189;p7"/>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190" name="Google Shape;190;p7"/>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1" name="Google Shape;191;p7"/>
          <p:cNvGrpSpPr/>
          <p:nvPr/>
        </p:nvGrpSpPr>
        <p:grpSpPr>
          <a:xfrm>
            <a:off x="522650" y="2327057"/>
            <a:ext cx="726984" cy="785100"/>
            <a:chOff x="1314588" y="2283982"/>
            <a:chExt cx="726984" cy="785100"/>
          </a:xfrm>
        </p:grpSpPr>
        <p:sp>
          <p:nvSpPr>
            <p:cNvPr id="192" name="Google Shape;192;p7"/>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93" name="Google Shape;193;p7"/>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4" name="Google Shape;194;p7"/>
          <p:cNvGrpSpPr/>
          <p:nvPr/>
        </p:nvGrpSpPr>
        <p:grpSpPr>
          <a:xfrm>
            <a:off x="509488" y="3187400"/>
            <a:ext cx="710862" cy="785100"/>
            <a:chOff x="1751888" y="2430400"/>
            <a:chExt cx="710862" cy="785100"/>
          </a:xfrm>
        </p:grpSpPr>
        <p:sp>
          <p:nvSpPr>
            <p:cNvPr id="195" name="Google Shape;195;p7"/>
            <p:cNvSpPr txBox="1"/>
            <p:nvPr/>
          </p:nvSpPr>
          <p:spPr>
            <a:xfrm>
              <a:off x="1842050" y="243040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3</a:t>
              </a:r>
              <a:endParaRPr sz="3900" b="1" i="0" u="none" strike="noStrike" cap="none">
                <a:solidFill>
                  <a:schemeClr val="dk1"/>
                </a:solidFill>
                <a:latin typeface="Arial"/>
                <a:ea typeface="Arial"/>
                <a:cs typeface="Arial"/>
                <a:sym typeface="Arial"/>
              </a:endParaRPr>
            </a:p>
          </p:txBody>
        </p:sp>
        <p:sp>
          <p:nvSpPr>
            <p:cNvPr id="196" name="Google Shape;196;p7"/>
            <p:cNvSpPr/>
            <p:nvPr/>
          </p:nvSpPr>
          <p:spPr>
            <a:xfrm>
              <a:off x="1751888" y="253270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7" name="Google Shape;197;p7"/>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i="0" u="none" strike="noStrike" cap="none" dirty="0">
                <a:solidFill>
                  <a:schemeClr val="lt1"/>
                </a:solidFill>
                <a:latin typeface="Arial"/>
                <a:ea typeface="Arial"/>
                <a:cs typeface="Arial"/>
                <a:sym typeface="Arial"/>
              </a:rPr>
              <a:t>How</a:t>
            </a:r>
            <a:r>
              <a:rPr lang="en-GB" sz="2000" b="1" dirty="0">
                <a:solidFill>
                  <a:schemeClr val="lt1"/>
                </a:solidFill>
              </a:rPr>
              <a:t> does voting work?</a:t>
            </a:r>
            <a:endParaRPr lang="en-US" dirty="0">
              <a:solidFill>
                <a:schemeClr val="lt1"/>
              </a:solidFill>
            </a:endParaRPr>
          </a:p>
        </p:txBody>
      </p:sp>
    </p:spTree>
    <p:extLst>
      <p:ext uri="{BB962C8B-B14F-4D97-AF65-F5344CB8AC3E}">
        <p14:creationId xmlns:p14="http://schemas.microsoft.com/office/powerpoint/2010/main" val="750269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4"/>
        <p:cNvGrpSpPr/>
        <p:nvPr/>
      </p:nvGrpSpPr>
      <p:grpSpPr>
        <a:xfrm>
          <a:off x="0" y="0"/>
          <a:ext cx="0" cy="0"/>
          <a:chOff x="0" y="0"/>
          <a:chExt cx="0" cy="0"/>
        </a:xfrm>
      </p:grpSpPr>
      <p:pic>
        <p:nvPicPr>
          <p:cNvPr id="185" name="Google Shape;185;g2f37fa77a4f_0_12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86" name="Google Shape;186;g2f37fa77a4f_0_12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88" name="Google Shape;188;g2f37fa77a4f_0_12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89" name="Google Shape;189;g2f37fa77a4f_0_121"/>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90" name="Google Shape;190;g2f37fa77a4f_0_121"/>
          <p:cNvPicPr preferRelativeResize="0"/>
          <p:nvPr/>
        </p:nvPicPr>
        <p:blipFill rotWithShape="1">
          <a:blip r:embed="rId6">
            <a:alphaModFix/>
          </a:blip>
          <a:srcRect/>
          <a:stretch/>
        </p:blipFill>
        <p:spPr>
          <a:xfrm>
            <a:off x="2707105" y="2468237"/>
            <a:ext cx="3820125" cy="1355525"/>
          </a:xfrm>
          <a:prstGeom prst="rect">
            <a:avLst/>
          </a:prstGeom>
          <a:noFill/>
          <a:ln>
            <a:noFill/>
          </a:ln>
        </p:spPr>
      </p:pic>
      <p:sp>
        <p:nvSpPr>
          <p:cNvPr id="191" name="Google Shape;191;g2f37fa77a4f_0_121"/>
          <p:cNvSpPr txBox="1"/>
          <p:nvPr/>
        </p:nvSpPr>
        <p:spPr>
          <a:xfrm>
            <a:off x="1394350" y="1694263"/>
            <a:ext cx="6917724" cy="49241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2000" b="0" i="0" u="none" strike="noStrike" cap="none">
                <a:solidFill>
                  <a:schemeClr val="dk1"/>
                </a:solidFill>
                <a:latin typeface="Arial"/>
                <a:ea typeface="Arial"/>
                <a:cs typeface="Arial"/>
                <a:sym typeface="Arial"/>
              </a:rPr>
              <a:t>To register to vote, head to </a:t>
            </a:r>
            <a:r>
              <a:rPr lang="en-GB" sz="2000" b="0" i="0" u="sng" strike="noStrike" cap="none">
                <a:solidFill>
                  <a:schemeClr val="accent5"/>
                </a:solidFill>
                <a:latin typeface="Arial"/>
                <a:ea typeface="Arial"/>
                <a:cs typeface="Arial"/>
                <a:sym typeface="Arial"/>
                <a:hlinkClick r:id="rId7">
                  <a:extLst>
                    <a:ext uri="{A12FA001-AC4F-418D-AE19-62706E023703}">
                      <ahyp:hlinkClr xmlns:ahyp="http://schemas.microsoft.com/office/drawing/2018/hyperlinkcolor" val="tx"/>
                    </a:ext>
                  </a:extLst>
                </a:hlinkClick>
              </a:rPr>
              <a:t>gov.uk/register-to-vote</a:t>
            </a:r>
            <a:r>
              <a:rPr lang="en-GB" sz="2000" b="0" i="0" u="none" strike="noStrike" cap="none">
                <a:solidFill>
                  <a:schemeClr val="lt1"/>
                </a:solidFill>
                <a:latin typeface="Arial"/>
                <a:ea typeface="Arial"/>
                <a:cs typeface="Arial"/>
                <a:sym typeface="Arial"/>
              </a:rPr>
              <a:t> </a:t>
            </a:r>
            <a:endParaRPr sz="2000" b="0" i="0" u="none" strike="noStrike" cap="none">
              <a:solidFill>
                <a:schemeClr val="lt1"/>
              </a:solidFill>
              <a:latin typeface="Arial"/>
              <a:ea typeface="Arial"/>
              <a:cs typeface="Arial"/>
              <a:sym typeface="Arial"/>
            </a:endParaRPr>
          </a:p>
        </p:txBody>
      </p:sp>
      <p:grpSp>
        <p:nvGrpSpPr>
          <p:cNvPr id="192" name="Google Shape;192;g2f37fa77a4f_0_121"/>
          <p:cNvGrpSpPr/>
          <p:nvPr/>
        </p:nvGrpSpPr>
        <p:grpSpPr>
          <a:xfrm>
            <a:off x="509488" y="1562675"/>
            <a:ext cx="710862" cy="785100"/>
            <a:chOff x="509488" y="1522650"/>
            <a:chExt cx="710862" cy="785100"/>
          </a:xfrm>
        </p:grpSpPr>
        <p:sp>
          <p:nvSpPr>
            <p:cNvPr id="193" name="Google Shape;193;g2f37fa77a4f_0_121"/>
            <p:cNvSpPr txBox="1"/>
            <p:nvPr/>
          </p:nvSpPr>
          <p:spPr>
            <a:xfrm>
              <a:off x="599650" y="152265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194" name="Google Shape;194;g2f37fa77a4f_0_121"/>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 name="Google Shape;195;g2f37fa77a4f_0_121">
            <a:extLst>
              <a:ext uri="{FF2B5EF4-FFF2-40B4-BE49-F238E27FC236}">
                <a16:creationId xmlns:a16="http://schemas.microsoft.com/office/drawing/2014/main" id="{A9A2A538-4907-8A3F-ABEC-345E2A8CC864}"/>
              </a:ext>
            </a:extLst>
          </p:cNvPr>
          <p:cNvSpPr/>
          <p:nvPr/>
        </p:nvSpPr>
        <p:spPr>
          <a:xfrm>
            <a:off x="452988" y="678287"/>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dirty="0">
                <a:solidFill>
                  <a:schemeClr val="lt1"/>
                </a:solidFill>
              </a:rPr>
              <a:t>Registering to vote</a:t>
            </a:r>
            <a:endParaRPr lang="en-US" dirty="0">
              <a:solidFill>
                <a:schemeClr val="lt1"/>
              </a:solidFill>
            </a:endParaRPr>
          </a:p>
        </p:txBody>
      </p:sp>
      <p:cxnSp>
        <p:nvCxnSpPr>
          <p:cNvPr id="5" name="Google Shape;237;g2f35b88d5e6_0_331">
            <a:extLst>
              <a:ext uri="{FF2B5EF4-FFF2-40B4-BE49-F238E27FC236}">
                <a16:creationId xmlns:a16="http://schemas.microsoft.com/office/drawing/2014/main" id="{058894CD-12C4-2F7C-9648-D95B0DA21298}"/>
              </a:ext>
            </a:extLst>
          </p:cNvPr>
          <p:cNvCxnSpPr/>
          <p:nvPr/>
        </p:nvCxnSpPr>
        <p:spPr>
          <a:xfrm rot="10800000" flipH="1">
            <a:off x="424850" y="619425"/>
            <a:ext cx="8208900" cy="23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3"/>
        <p:cNvGrpSpPr/>
        <p:nvPr/>
      </p:nvGrpSpPr>
      <p:grpSpPr>
        <a:xfrm>
          <a:off x="0" y="0"/>
          <a:ext cx="0" cy="0"/>
          <a:chOff x="0" y="0"/>
          <a:chExt cx="0" cy="0"/>
        </a:xfrm>
      </p:grpSpPr>
      <p:sp>
        <p:nvSpPr>
          <p:cNvPr id="234" name="Google Shape;234;g2f35b88d5e6_0_331"/>
          <p:cNvSpPr/>
          <p:nvPr/>
        </p:nvSpPr>
        <p:spPr>
          <a:xfrm>
            <a:off x="1284674" y="1138439"/>
            <a:ext cx="4758150" cy="686663"/>
          </a:xfrm>
          <a:prstGeom prst="roundRect">
            <a:avLst>
              <a:gd name="adj" fmla="val 16667"/>
            </a:avLst>
          </a:prstGeom>
          <a:noFill/>
          <a:ln>
            <a:noFill/>
          </a:ln>
        </p:spPr>
        <p:txBody>
          <a:bodyPr spcFirstLastPara="1" wrap="square" lIns="91425" tIns="91425" rIns="91425" bIns="91425" anchor="t" anchorCtr="0">
            <a:noAutofit/>
          </a:bodyPr>
          <a:lstStyle/>
          <a:p>
            <a:r>
              <a:rPr lang="en-GB" sz="2000">
                <a:solidFill>
                  <a:schemeClr val="dk1"/>
                </a:solidFill>
              </a:rPr>
              <a:t>You can vote in three different ways</a:t>
            </a:r>
            <a:endParaRPr lang="en-US" sz="2000">
              <a:solidFill>
                <a:schemeClr val="dk1"/>
              </a:solidFill>
            </a:endParaRPr>
          </a:p>
        </p:txBody>
      </p:sp>
      <p:pic>
        <p:nvPicPr>
          <p:cNvPr id="235" name="Google Shape;235;g2f35b88d5e6_0_33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36" name="Google Shape;236;g2f35b88d5e6_0_33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37" name="Google Shape;237;g2f35b88d5e6_0_331"/>
          <p:cNvCxnSpPr/>
          <p:nvPr/>
        </p:nvCxnSpPr>
        <p:spPr>
          <a:xfrm rot="10800000" flipH="1">
            <a:off x="424850" y="619425"/>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38" name="Google Shape;238;g2f35b88d5e6_0_33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39" name="Google Shape;239;g2f35b88d5e6_0_33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40" name="Google Shape;240;g2f35b88d5e6_0_331"/>
          <p:cNvSpPr txBox="1"/>
          <p:nvPr/>
        </p:nvSpPr>
        <p:spPr>
          <a:xfrm>
            <a:off x="1606812" y="1751013"/>
            <a:ext cx="2162400" cy="2400627"/>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marL="101600" marR="0" lvl="0" algn="l" rtl="0">
              <a:lnSpc>
                <a:spcPct val="120000"/>
              </a:lnSpc>
              <a:spcBef>
                <a:spcPts val="0"/>
              </a:spcBef>
              <a:spcAft>
                <a:spcPts val="0"/>
              </a:spcAft>
              <a:buClr>
                <a:srgbClr val="FB8500"/>
              </a:buClr>
              <a:buSzPts val="2000"/>
            </a:pPr>
            <a:r>
              <a:rPr lang="en-GB" sz="2400" b="1" i="0" u="none" strike="noStrike" cap="none">
                <a:solidFill>
                  <a:srgbClr val="0B0C0C"/>
                </a:solidFill>
                <a:highlight>
                  <a:schemeClr val="lt1"/>
                </a:highlight>
                <a:latin typeface="Arial"/>
                <a:ea typeface="Arial"/>
                <a:cs typeface="Arial"/>
                <a:sym typeface="Arial"/>
              </a:rPr>
              <a:t>In person</a:t>
            </a:r>
            <a:endParaRPr lang="en-US" sz="2400" b="0" i="0" u="none" strike="noStrike" cap="none">
              <a:solidFill>
                <a:srgbClr val="363E42"/>
              </a:solidFill>
              <a:latin typeface="Arial"/>
              <a:ea typeface="Arial"/>
              <a:cs typeface="Arial"/>
            </a:endParaRPr>
          </a:p>
          <a:p>
            <a:pPr marR="0" lvl="0" algn="l" rtl="0">
              <a:lnSpc>
                <a:spcPct val="120000"/>
              </a:lnSpc>
              <a:spcBef>
                <a:spcPts val="0"/>
              </a:spcBef>
              <a:spcAft>
                <a:spcPts val="0"/>
              </a:spcAft>
              <a:buClr>
                <a:srgbClr val="000000"/>
              </a:buClr>
              <a:buSzPts val="2000"/>
            </a:pPr>
            <a:endParaRPr sz="2400" b="0" i="0" u="none" strike="noStrike" cap="none">
              <a:solidFill>
                <a:srgbClr val="0B0C0C"/>
              </a:solidFill>
              <a:highlight>
                <a:srgbClr val="FFFFFF"/>
              </a:highlight>
              <a:latin typeface="Arial"/>
              <a:ea typeface="Arial"/>
              <a:cs typeface="Arial"/>
            </a:endParaRPr>
          </a:p>
          <a:p>
            <a:pPr marL="101600" marR="0" lvl="0" algn="l" rtl="0">
              <a:lnSpc>
                <a:spcPct val="120000"/>
              </a:lnSpc>
              <a:spcBef>
                <a:spcPts val="0"/>
              </a:spcBef>
              <a:spcAft>
                <a:spcPts val="0"/>
              </a:spcAft>
              <a:buClr>
                <a:srgbClr val="FB8500"/>
              </a:buClr>
              <a:buSzPts val="2000"/>
            </a:pPr>
            <a:r>
              <a:rPr lang="en-GB" sz="2400" b="1" i="0" u="none" strike="noStrike" cap="none">
                <a:solidFill>
                  <a:srgbClr val="0B0C0C"/>
                </a:solidFill>
                <a:highlight>
                  <a:schemeClr val="lt1"/>
                </a:highlight>
                <a:latin typeface="Arial"/>
                <a:ea typeface="Arial"/>
                <a:cs typeface="Arial"/>
                <a:sym typeface="Arial"/>
              </a:rPr>
              <a:t>By post</a:t>
            </a:r>
            <a:endParaRPr sz="2400" b="0" i="0" u="none" strike="noStrike" cap="none">
              <a:solidFill>
                <a:srgbClr val="0B0C0C"/>
              </a:solidFill>
              <a:highlight>
                <a:srgbClr val="FFFFFF"/>
              </a:highlight>
              <a:latin typeface="Arial"/>
              <a:ea typeface="Arial"/>
              <a:cs typeface="Arial"/>
            </a:endParaRPr>
          </a:p>
          <a:p>
            <a:pPr marR="0" lvl="0" algn="l" rtl="0">
              <a:lnSpc>
                <a:spcPct val="120000"/>
              </a:lnSpc>
              <a:spcBef>
                <a:spcPts val="0"/>
              </a:spcBef>
              <a:spcAft>
                <a:spcPts val="0"/>
              </a:spcAft>
              <a:buClr>
                <a:srgbClr val="000000"/>
              </a:buClr>
              <a:buSzPts val="2000"/>
            </a:pPr>
            <a:endParaRPr sz="2400" b="0" i="0" u="none" strike="noStrike" cap="none">
              <a:solidFill>
                <a:srgbClr val="0B0C0C"/>
              </a:solidFill>
              <a:highlight>
                <a:srgbClr val="FFFFFF"/>
              </a:highlight>
              <a:latin typeface="Arial"/>
              <a:ea typeface="Arial"/>
              <a:cs typeface="Arial"/>
            </a:endParaRPr>
          </a:p>
          <a:p>
            <a:pPr marL="101600" marR="0" lvl="0" algn="l" rtl="0">
              <a:lnSpc>
                <a:spcPct val="120000"/>
              </a:lnSpc>
              <a:spcBef>
                <a:spcPts val="0"/>
              </a:spcBef>
              <a:spcAft>
                <a:spcPts val="0"/>
              </a:spcAft>
              <a:buClr>
                <a:srgbClr val="FB8500"/>
              </a:buClr>
              <a:buSzPts val="2000"/>
            </a:pPr>
            <a:r>
              <a:rPr lang="en-GB" sz="2400" b="1" i="0" u="none" strike="noStrike" cap="none">
                <a:solidFill>
                  <a:srgbClr val="0B0C0C"/>
                </a:solidFill>
                <a:highlight>
                  <a:schemeClr val="lt1"/>
                </a:highlight>
                <a:latin typeface="Arial"/>
                <a:ea typeface="Arial"/>
                <a:cs typeface="Arial"/>
                <a:sym typeface="Arial"/>
              </a:rPr>
              <a:t>By proxy</a:t>
            </a:r>
            <a:endParaRPr sz="2400" b="1" i="0" u="none" strike="noStrike" cap="none">
              <a:solidFill>
                <a:srgbClr val="363E42"/>
              </a:solidFill>
              <a:latin typeface="Arial"/>
              <a:ea typeface="Arial"/>
              <a:cs typeface="Arial"/>
            </a:endParaRPr>
          </a:p>
        </p:txBody>
      </p:sp>
      <p:pic>
        <p:nvPicPr>
          <p:cNvPr id="241" name="Google Shape;241;g2f35b88d5e6_0_331"/>
          <p:cNvPicPr preferRelativeResize="0"/>
          <p:nvPr/>
        </p:nvPicPr>
        <p:blipFill rotWithShape="1">
          <a:blip r:embed="rId6">
            <a:alphaModFix/>
          </a:blip>
          <a:srcRect l="31371" t="15553" r="33394" b="19642"/>
          <a:stretch/>
        </p:blipFill>
        <p:spPr>
          <a:xfrm>
            <a:off x="499588" y="1665463"/>
            <a:ext cx="740237" cy="915805"/>
          </a:xfrm>
          <a:prstGeom prst="rect">
            <a:avLst/>
          </a:prstGeom>
          <a:noFill/>
          <a:ln w="19050" cap="flat" cmpd="sng">
            <a:noFill/>
            <a:prstDash val="solid"/>
            <a:round/>
            <a:headEnd type="none" w="sm" len="sm"/>
            <a:tailEnd type="none" w="sm" len="sm"/>
          </a:ln>
        </p:spPr>
      </p:pic>
      <p:pic>
        <p:nvPicPr>
          <p:cNvPr id="242" name="Google Shape;242;g2f35b88d5e6_0_331"/>
          <p:cNvPicPr preferRelativeResize="0"/>
          <p:nvPr/>
        </p:nvPicPr>
        <p:blipFill rotWithShape="1">
          <a:blip r:embed="rId7">
            <a:alphaModFix/>
          </a:blip>
          <a:srcRect/>
          <a:stretch/>
        </p:blipFill>
        <p:spPr>
          <a:xfrm>
            <a:off x="452901" y="2588699"/>
            <a:ext cx="809799" cy="724074"/>
          </a:xfrm>
          <a:prstGeom prst="rect">
            <a:avLst/>
          </a:prstGeom>
          <a:noFill/>
          <a:ln w="19050" cap="flat" cmpd="sng">
            <a:noFill/>
            <a:prstDash val="solid"/>
            <a:round/>
            <a:headEnd type="none" w="sm" len="sm"/>
            <a:tailEnd type="none" w="sm" len="sm"/>
          </a:ln>
        </p:spPr>
      </p:pic>
      <p:pic>
        <p:nvPicPr>
          <p:cNvPr id="243" name="Google Shape;243;g2f35b88d5e6_0_331"/>
          <p:cNvPicPr preferRelativeResize="0"/>
          <p:nvPr/>
        </p:nvPicPr>
        <p:blipFill rotWithShape="1">
          <a:blip r:embed="rId8">
            <a:alphaModFix/>
          </a:blip>
          <a:srcRect/>
          <a:stretch/>
        </p:blipFill>
        <p:spPr>
          <a:xfrm>
            <a:off x="389600" y="3316616"/>
            <a:ext cx="903062" cy="807788"/>
          </a:xfrm>
          <a:prstGeom prst="rect">
            <a:avLst/>
          </a:prstGeom>
          <a:noFill/>
          <a:ln w="19050" cap="flat" cmpd="sng">
            <a:noFill/>
            <a:prstDash val="solid"/>
            <a:round/>
            <a:headEnd type="none" w="sm" len="sm"/>
            <a:tailEnd type="none" w="sm" len="sm"/>
          </a:ln>
        </p:spPr>
      </p:pic>
      <p:grpSp>
        <p:nvGrpSpPr>
          <p:cNvPr id="5" name="Google Shape;209;g2f59e509689_0_62">
            <a:extLst>
              <a:ext uri="{FF2B5EF4-FFF2-40B4-BE49-F238E27FC236}">
                <a16:creationId xmlns:a16="http://schemas.microsoft.com/office/drawing/2014/main" id="{23A5C756-C31D-A150-2F0D-D9BD63AA8B87}"/>
              </a:ext>
            </a:extLst>
          </p:cNvPr>
          <p:cNvGrpSpPr/>
          <p:nvPr/>
        </p:nvGrpSpPr>
        <p:grpSpPr>
          <a:xfrm>
            <a:off x="509500" y="1018062"/>
            <a:ext cx="736924" cy="785100"/>
            <a:chOff x="1314588" y="2284450"/>
            <a:chExt cx="736924" cy="785100"/>
          </a:xfrm>
        </p:grpSpPr>
        <p:sp>
          <p:nvSpPr>
            <p:cNvPr id="3" name="Google Shape;210;g2f59e509689_0_62">
              <a:extLst>
                <a:ext uri="{FF2B5EF4-FFF2-40B4-BE49-F238E27FC236}">
                  <a16:creationId xmlns:a16="http://schemas.microsoft.com/office/drawing/2014/main" id="{2CAE77A5-9BAF-F29B-D385-5ABBFDE2284A}"/>
                </a:ext>
              </a:extLst>
            </p:cNvPr>
            <p:cNvSpPr txBox="1"/>
            <p:nvPr/>
          </p:nvSpPr>
          <p:spPr>
            <a:xfrm>
              <a:off x="1430812" y="228445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4" name="Google Shape;211;g2f59e509689_0_62">
              <a:extLst>
                <a:ext uri="{FF2B5EF4-FFF2-40B4-BE49-F238E27FC236}">
                  <a16:creationId xmlns:a16="http://schemas.microsoft.com/office/drawing/2014/main" id="{D5840204-CEA0-2706-1F79-2BA91639DBBE}"/>
                </a:ext>
              </a:extLst>
            </p:cNvPr>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 name="Google Shape;213;g2f59e509689_0_62">
            <a:extLst>
              <a:ext uri="{FF2B5EF4-FFF2-40B4-BE49-F238E27FC236}">
                <a16:creationId xmlns:a16="http://schemas.microsoft.com/office/drawing/2014/main" id="{C6A1ED54-805B-D8E5-DE8F-A219117477FB}"/>
              </a:ext>
            </a:extLst>
          </p:cNvPr>
          <p:cNvSpPr txBox="1"/>
          <p:nvPr/>
        </p:nvSpPr>
        <p:spPr>
          <a:xfrm>
            <a:off x="3492812" y="1752025"/>
            <a:ext cx="5358637" cy="923299"/>
          </a:xfrm>
          <a:prstGeom prst="rect">
            <a:avLst/>
          </a:prstGeom>
          <a:noFill/>
          <a:ln>
            <a:noFill/>
          </a:ln>
        </p:spPr>
        <p:txBody>
          <a:bodyPr spcFirstLastPara="1" wrap="square" lIns="91425" tIns="91425" rIns="91425" bIns="91425" anchor="t" anchorCtr="0">
            <a:spAutoFit/>
          </a:bodyPr>
          <a:lstStyle/>
          <a:p>
            <a:pPr>
              <a:buSzPts val="1400"/>
            </a:pPr>
            <a:r>
              <a:rPr lang="en-GB" sz="1600" dirty="0">
                <a:solidFill>
                  <a:schemeClr val="dk1"/>
                </a:solidFill>
              </a:rPr>
              <a:t>This means on</a:t>
            </a:r>
            <a:r>
              <a:rPr lang="en-GB" sz="1600" b="0" i="0" u="none" strike="noStrike" cap="none" dirty="0">
                <a:solidFill>
                  <a:schemeClr val="dk1"/>
                </a:solidFill>
                <a:latin typeface="Arial"/>
                <a:ea typeface="Arial"/>
                <a:cs typeface="Arial"/>
                <a:sym typeface="Arial"/>
              </a:rPr>
              <a:t> election (voting) day you go to your local polling station, show your photo Voter ID and vote</a:t>
            </a:r>
            <a:r>
              <a:rPr lang="en-GB" sz="1600" dirty="0">
                <a:solidFill>
                  <a:schemeClr val="dk1"/>
                </a:solidFill>
              </a:rPr>
              <a:t> for the person you choose</a:t>
            </a:r>
            <a:r>
              <a:rPr lang="en-GB" sz="1600" b="0" i="0" u="none" strike="noStrike" cap="none" dirty="0">
                <a:solidFill>
                  <a:schemeClr val="dk1"/>
                </a:solidFill>
                <a:latin typeface="Arial"/>
                <a:ea typeface="Arial"/>
                <a:cs typeface="Arial"/>
                <a:sym typeface="Arial"/>
              </a:rPr>
              <a:t>. </a:t>
            </a:r>
            <a:endParaRPr lang="en-US" sz="1600" b="0" i="0" u="none" strike="noStrike" cap="none" dirty="0">
              <a:solidFill>
                <a:schemeClr val="dk1"/>
              </a:solidFill>
              <a:latin typeface="Arial"/>
              <a:ea typeface="Arial"/>
              <a:cs typeface="Arial"/>
            </a:endParaRPr>
          </a:p>
        </p:txBody>
      </p:sp>
      <p:sp>
        <p:nvSpPr>
          <p:cNvPr id="9" name="Google Shape;214;g2f59e509689_0_62">
            <a:extLst>
              <a:ext uri="{FF2B5EF4-FFF2-40B4-BE49-F238E27FC236}">
                <a16:creationId xmlns:a16="http://schemas.microsoft.com/office/drawing/2014/main" id="{2259193A-91B3-019F-D483-DF0E325ED4BF}"/>
              </a:ext>
            </a:extLst>
          </p:cNvPr>
          <p:cNvSpPr txBox="1"/>
          <p:nvPr/>
        </p:nvSpPr>
        <p:spPr>
          <a:xfrm>
            <a:off x="3492812" y="2536500"/>
            <a:ext cx="5358637" cy="923299"/>
          </a:xfrm>
          <a:prstGeom prst="rect">
            <a:avLst/>
          </a:prstGeom>
          <a:noFill/>
          <a:ln>
            <a:noFill/>
          </a:ln>
        </p:spPr>
        <p:txBody>
          <a:bodyPr spcFirstLastPara="1" wrap="square" lIns="91425" tIns="91425" rIns="91425" bIns="91425" anchor="t" anchorCtr="0">
            <a:spAutoFit/>
          </a:bodyPr>
          <a:lstStyle/>
          <a:p>
            <a:pPr>
              <a:buSzPts val="1400"/>
            </a:pPr>
            <a:r>
              <a:rPr lang="en-GB" sz="1600" dirty="0">
                <a:solidFill>
                  <a:schemeClr val="dk1"/>
                </a:solidFill>
              </a:rPr>
              <a:t>This means before</a:t>
            </a:r>
            <a:r>
              <a:rPr lang="en-GB" sz="1600" b="0" i="0" u="none" strike="noStrike" cap="none" dirty="0">
                <a:solidFill>
                  <a:schemeClr val="dk1"/>
                </a:solidFill>
                <a:latin typeface="Arial"/>
                <a:ea typeface="Arial"/>
                <a:cs typeface="Arial"/>
                <a:sym typeface="Arial"/>
              </a:rPr>
              <a:t> election (voting) day you are sent papers to </a:t>
            </a:r>
            <a:r>
              <a:rPr lang="en-GB" sz="1600" dirty="0">
                <a:solidFill>
                  <a:schemeClr val="dk1"/>
                </a:solidFill>
              </a:rPr>
              <a:t>your </a:t>
            </a:r>
            <a:r>
              <a:rPr lang="en-GB" sz="1600" b="0" i="0" u="none" strike="noStrike" cap="none" dirty="0">
                <a:solidFill>
                  <a:schemeClr val="dk1"/>
                </a:solidFill>
                <a:latin typeface="Arial"/>
                <a:ea typeface="Arial"/>
                <a:cs typeface="Arial"/>
                <a:sym typeface="Arial"/>
              </a:rPr>
              <a:t>home. To vote, you must follow the instructions and post your </a:t>
            </a:r>
            <a:r>
              <a:rPr lang="en-GB" sz="1600" dirty="0">
                <a:solidFill>
                  <a:schemeClr val="dk1"/>
                </a:solidFill>
              </a:rPr>
              <a:t>papers</a:t>
            </a:r>
            <a:r>
              <a:rPr lang="en-GB" sz="1600" b="0" i="0" u="none" strike="noStrike" cap="none" dirty="0">
                <a:solidFill>
                  <a:schemeClr val="dk1"/>
                </a:solidFill>
                <a:latin typeface="Arial"/>
                <a:ea typeface="Arial"/>
                <a:cs typeface="Arial"/>
                <a:sym typeface="Arial"/>
              </a:rPr>
              <a:t> before the deadline. </a:t>
            </a:r>
            <a:endParaRPr sz="1600" b="0" i="0" u="none" strike="noStrike" cap="none" dirty="0">
              <a:solidFill>
                <a:schemeClr val="dk1"/>
              </a:solidFill>
              <a:latin typeface="Arial"/>
              <a:ea typeface="Arial"/>
              <a:cs typeface="Arial"/>
              <a:sym typeface="Arial"/>
            </a:endParaRPr>
          </a:p>
        </p:txBody>
      </p:sp>
      <p:sp>
        <p:nvSpPr>
          <p:cNvPr id="11" name="Google Shape;215;g2f59e509689_0_62">
            <a:extLst>
              <a:ext uri="{FF2B5EF4-FFF2-40B4-BE49-F238E27FC236}">
                <a16:creationId xmlns:a16="http://schemas.microsoft.com/office/drawing/2014/main" id="{1D293640-79FE-97EE-FA1B-A78487D1999D}"/>
              </a:ext>
            </a:extLst>
          </p:cNvPr>
          <p:cNvSpPr txBox="1"/>
          <p:nvPr/>
        </p:nvSpPr>
        <p:spPr>
          <a:xfrm>
            <a:off x="3492812" y="3454320"/>
            <a:ext cx="5493108" cy="923299"/>
          </a:xfrm>
          <a:prstGeom prst="rect">
            <a:avLst/>
          </a:prstGeom>
          <a:noFill/>
          <a:ln>
            <a:noFill/>
          </a:ln>
        </p:spPr>
        <p:txBody>
          <a:bodyPr spcFirstLastPara="1" wrap="square" lIns="91425" tIns="91425" rIns="91425" bIns="91425" anchor="t" anchorCtr="0">
            <a:spAutoFit/>
          </a:bodyPr>
          <a:lstStyle/>
          <a:p>
            <a:pPr>
              <a:buSzPts val="1400"/>
            </a:pPr>
            <a:r>
              <a:rPr lang="en-GB" sz="1600" dirty="0">
                <a:solidFill>
                  <a:schemeClr val="dk1"/>
                </a:solidFill>
              </a:rPr>
              <a:t>This means before</a:t>
            </a:r>
            <a:r>
              <a:rPr lang="en-GB" sz="1600" b="0" i="0" u="none" strike="noStrike" cap="none" dirty="0">
                <a:solidFill>
                  <a:schemeClr val="dk1"/>
                </a:solidFill>
                <a:latin typeface="Arial"/>
                <a:ea typeface="Arial"/>
                <a:cs typeface="Arial"/>
                <a:sym typeface="Arial"/>
              </a:rPr>
              <a:t> election (voting) day</a:t>
            </a:r>
            <a:r>
              <a:rPr lang="en-GB" sz="1600" dirty="0">
                <a:solidFill>
                  <a:schemeClr val="dk1"/>
                </a:solidFill>
              </a:rPr>
              <a:t>,</a:t>
            </a:r>
            <a:r>
              <a:rPr lang="en-GB" sz="1600" b="0" i="0" u="none" strike="noStrike" cap="none" dirty="0">
                <a:solidFill>
                  <a:schemeClr val="dk1"/>
                </a:solidFill>
                <a:latin typeface="Arial"/>
                <a:ea typeface="Arial"/>
                <a:cs typeface="Arial"/>
                <a:sym typeface="Arial"/>
              </a:rPr>
              <a:t> you have </a:t>
            </a:r>
            <a:r>
              <a:rPr lang="en-GB" sz="1600" dirty="0">
                <a:solidFill>
                  <a:schemeClr val="dk1"/>
                </a:solidFill>
              </a:rPr>
              <a:t>choose</a:t>
            </a:r>
            <a:r>
              <a:rPr lang="en-GB" sz="1600" b="0" i="0" u="none" strike="noStrike" cap="none" dirty="0">
                <a:solidFill>
                  <a:schemeClr val="dk1"/>
                </a:solidFill>
                <a:latin typeface="Arial"/>
                <a:ea typeface="Arial"/>
                <a:cs typeface="Arial"/>
                <a:sym typeface="Arial"/>
              </a:rPr>
              <a:t> someone</a:t>
            </a:r>
            <a:r>
              <a:rPr lang="en-GB" sz="1600" dirty="0">
                <a:solidFill>
                  <a:schemeClr val="dk1"/>
                </a:solidFill>
              </a:rPr>
              <a:t> you trust to vote for you because you cannot go yourself</a:t>
            </a:r>
            <a:r>
              <a:rPr lang="en-GB" sz="1600" b="0" i="0" u="none" strike="noStrike" cap="none" dirty="0">
                <a:solidFill>
                  <a:schemeClr val="dk1"/>
                </a:solidFill>
                <a:latin typeface="Arial"/>
                <a:ea typeface="Arial"/>
                <a:cs typeface="Arial"/>
                <a:sym typeface="Arial"/>
              </a:rPr>
              <a:t>. </a:t>
            </a:r>
            <a:r>
              <a:rPr lang="en-GB" sz="1600" dirty="0">
                <a:solidFill>
                  <a:schemeClr val="dk1"/>
                </a:solidFill>
              </a:rPr>
              <a:t>They will vote for the candidate you choose. </a:t>
            </a:r>
            <a:endParaRPr sz="1600" b="0" i="0" u="none" strike="noStrike" cap="none" dirty="0">
              <a:solidFill>
                <a:schemeClr val="dk1"/>
              </a:solidFill>
              <a:latin typeface="Arial"/>
              <a:ea typeface="Arial"/>
              <a:cs typeface="Arial"/>
              <a:sym typeface="Arial"/>
            </a:endParaRPr>
          </a:p>
        </p:txBody>
      </p:sp>
      <p:sp>
        <p:nvSpPr>
          <p:cNvPr id="13" name="Google Shape;195;g2f37fa77a4f_0_121">
            <a:extLst>
              <a:ext uri="{FF2B5EF4-FFF2-40B4-BE49-F238E27FC236}">
                <a16:creationId xmlns:a16="http://schemas.microsoft.com/office/drawing/2014/main" id="{36DE9818-CEA0-FE60-2C52-00C5707E0D5D}"/>
              </a:ext>
            </a:extLst>
          </p:cNvPr>
          <p:cNvSpPr/>
          <p:nvPr/>
        </p:nvSpPr>
        <p:spPr>
          <a:xfrm>
            <a:off x="452988" y="678287"/>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How can you </a:t>
            </a:r>
            <a:r>
              <a:rPr lang="en-GB" sz="2000" b="1">
                <a:solidFill>
                  <a:schemeClr val="lt1"/>
                </a:solidFill>
              </a:rPr>
              <a:t>vote</a:t>
            </a:r>
            <a:r>
              <a:rPr lang="en-GB" sz="2000" b="1" i="0" u="none" strike="noStrike" cap="none">
                <a:solidFill>
                  <a:schemeClr val="lt1"/>
                </a:solidFill>
                <a:latin typeface="Arial"/>
                <a:ea typeface="Arial"/>
                <a:cs typeface="Arial"/>
                <a:sym typeface="Arial"/>
              </a:rPr>
              <a:t>?</a:t>
            </a:r>
            <a:endParaRPr sz="1400" b="1" i="0" u="none" strike="noStrike" cap="none">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24396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40">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40">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 grpId="0" build="p"/>
      <p:bldP spid="7" grpId="0"/>
      <p:bldP spid="9"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9"/>
        <p:cNvGrpSpPr/>
        <p:nvPr/>
      </p:nvGrpSpPr>
      <p:grpSpPr>
        <a:xfrm>
          <a:off x="0" y="0"/>
          <a:ext cx="0" cy="0"/>
          <a:chOff x="0" y="0"/>
          <a:chExt cx="0" cy="0"/>
        </a:xfrm>
      </p:grpSpPr>
      <p:pic>
        <p:nvPicPr>
          <p:cNvPr id="220" name="Google Shape;220;g2f37fa77a4f_0_15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21" name="Google Shape;221;g2f37fa77a4f_0_15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23" name="Google Shape;223;g2f37fa77a4f_0_15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24" name="Google Shape;224;g2f37fa77a4f_0_153"/>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225" name="Google Shape;225;g2f37fa77a4f_0_153"/>
          <p:cNvPicPr preferRelativeResize="0"/>
          <p:nvPr/>
        </p:nvPicPr>
        <p:blipFill rotWithShape="1">
          <a:blip r:embed="rId6">
            <a:alphaModFix/>
          </a:blip>
          <a:srcRect r="72562" b="67262"/>
          <a:stretch/>
        </p:blipFill>
        <p:spPr>
          <a:xfrm>
            <a:off x="2705078" y="2347438"/>
            <a:ext cx="1871345" cy="1173816"/>
          </a:xfrm>
          <a:prstGeom prst="rect">
            <a:avLst/>
          </a:prstGeom>
          <a:noFill/>
          <a:ln>
            <a:noFill/>
          </a:ln>
        </p:spPr>
      </p:pic>
      <p:pic>
        <p:nvPicPr>
          <p:cNvPr id="226" name="Google Shape;226;g2f37fa77a4f_0_153"/>
          <p:cNvPicPr preferRelativeResize="0"/>
          <p:nvPr/>
        </p:nvPicPr>
        <p:blipFill rotWithShape="1">
          <a:blip r:embed="rId6">
            <a:alphaModFix/>
          </a:blip>
          <a:srcRect l="28239" t="46566" r="45728" b="24222"/>
          <a:stretch/>
        </p:blipFill>
        <p:spPr>
          <a:xfrm>
            <a:off x="6921701" y="2370615"/>
            <a:ext cx="1536143" cy="907495"/>
          </a:xfrm>
          <a:prstGeom prst="rect">
            <a:avLst/>
          </a:prstGeom>
          <a:noFill/>
          <a:ln>
            <a:noFill/>
          </a:ln>
        </p:spPr>
      </p:pic>
      <p:pic>
        <p:nvPicPr>
          <p:cNvPr id="227" name="Google Shape;227;g2f37fa77a4f_0_153"/>
          <p:cNvPicPr preferRelativeResize="0"/>
          <p:nvPr/>
        </p:nvPicPr>
        <p:blipFill rotWithShape="1">
          <a:blip r:embed="rId6">
            <a:alphaModFix/>
          </a:blip>
          <a:srcRect l="80428" t="23908" r="-371" b="29651"/>
          <a:stretch>
            <a:fillRect/>
          </a:stretch>
        </p:blipFill>
        <p:spPr>
          <a:xfrm>
            <a:off x="5271154" y="2035299"/>
            <a:ext cx="1221659" cy="1496991"/>
          </a:xfrm>
          <a:prstGeom prst="rect">
            <a:avLst/>
          </a:prstGeom>
          <a:noFill/>
          <a:ln>
            <a:noFill/>
          </a:ln>
        </p:spPr>
      </p:pic>
      <p:sp>
        <p:nvSpPr>
          <p:cNvPr id="228" name="Google Shape;228;g2f37fa77a4f_0_153"/>
          <p:cNvSpPr txBox="1"/>
          <p:nvPr/>
        </p:nvSpPr>
        <p:spPr>
          <a:xfrm>
            <a:off x="2352209" y="3481540"/>
            <a:ext cx="2370895" cy="84186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UK, Channel Islands or EEA </a:t>
            </a:r>
            <a:r>
              <a:rPr lang="en-GB" sz="1600" b="1" i="0" u="none" strike="noStrike" cap="none">
                <a:solidFill>
                  <a:schemeClr val="dk1"/>
                </a:solidFill>
                <a:latin typeface="Arial"/>
                <a:ea typeface="Arial"/>
                <a:cs typeface="Arial"/>
                <a:sym typeface="Arial"/>
              </a:rPr>
              <a:t>driving licence </a:t>
            </a:r>
            <a:endParaRPr lang="en-US" sz="1600" b="1" i="0" u="none" strike="noStrike" cap="none">
              <a:solidFill>
                <a:schemeClr val="dk1"/>
              </a:solidFill>
              <a:latin typeface="Arial"/>
              <a:ea typeface="Arial"/>
              <a:cs typeface="Arial"/>
            </a:endParaRPr>
          </a:p>
        </p:txBody>
      </p:sp>
      <p:sp>
        <p:nvSpPr>
          <p:cNvPr id="229" name="Google Shape;229;g2f37fa77a4f_0_153"/>
          <p:cNvSpPr txBox="1"/>
          <p:nvPr/>
        </p:nvSpPr>
        <p:spPr>
          <a:xfrm>
            <a:off x="750577" y="2565385"/>
            <a:ext cx="1620733" cy="973456"/>
          </a:xfrm>
          <a:prstGeom prst="rect">
            <a:avLst/>
          </a:prstGeom>
          <a:noFill/>
          <a:ln>
            <a:noFill/>
          </a:ln>
        </p:spPr>
        <p:txBody>
          <a:bodyPr spcFirstLastPara="1" wrap="square" lIns="91425" tIns="91425" rIns="91425" bIns="91425" anchor="t" anchorCtr="0">
            <a:noAutofit/>
          </a:bodyPr>
          <a:lstStyle/>
          <a:p>
            <a:pPr marL="0" marR="0" lvl="0" indent="0"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These include:</a:t>
            </a:r>
            <a:endParaRPr lang="en-GB" sz="1600" b="0" i="0" u="none" strike="noStrike" cap="none">
              <a:solidFill>
                <a:schemeClr val="dk1"/>
              </a:solidFill>
              <a:latin typeface="Arial"/>
              <a:ea typeface="Arial"/>
              <a:cs typeface="Arial"/>
            </a:endParaRPr>
          </a:p>
        </p:txBody>
      </p:sp>
      <p:sp>
        <p:nvSpPr>
          <p:cNvPr id="230" name="Google Shape;230;g2f37fa77a4f_0_153"/>
          <p:cNvSpPr txBox="1"/>
          <p:nvPr/>
        </p:nvSpPr>
        <p:spPr>
          <a:xfrm>
            <a:off x="4718161" y="3530608"/>
            <a:ext cx="2361528" cy="607637"/>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UK, </a:t>
            </a:r>
            <a:r>
              <a:rPr lang="en-GB" sz="1600">
                <a:solidFill>
                  <a:schemeClr val="dk1"/>
                </a:solidFill>
              </a:rPr>
              <a:t>Commonwealth</a:t>
            </a:r>
            <a:r>
              <a:rPr lang="en-GB" sz="1600" b="0" i="0" u="none" strike="noStrike" cap="none">
                <a:solidFill>
                  <a:schemeClr val="dk1"/>
                </a:solidFill>
                <a:latin typeface="Arial"/>
                <a:ea typeface="Arial"/>
                <a:cs typeface="Arial"/>
                <a:sym typeface="Arial"/>
              </a:rPr>
              <a:t>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or EEA </a:t>
            </a:r>
            <a:r>
              <a:rPr lang="en-GB" sz="1600" b="1" i="0" u="none" strike="noStrike" cap="none">
                <a:solidFill>
                  <a:schemeClr val="dk1"/>
                </a:solidFill>
                <a:latin typeface="Arial"/>
                <a:ea typeface="Arial"/>
                <a:cs typeface="Arial"/>
                <a:sym typeface="Arial"/>
              </a:rPr>
              <a:t>passport</a:t>
            </a:r>
            <a:endParaRPr sz="1600" b="1" i="0" u="none" strike="noStrike" cap="none">
              <a:solidFill>
                <a:schemeClr val="dk1"/>
              </a:solidFill>
              <a:latin typeface="Arial"/>
              <a:ea typeface="Arial"/>
              <a:cs typeface="Arial"/>
            </a:endParaRPr>
          </a:p>
        </p:txBody>
      </p:sp>
      <p:sp>
        <p:nvSpPr>
          <p:cNvPr id="231" name="Google Shape;231;g2f37fa77a4f_0_153"/>
          <p:cNvSpPr txBox="1"/>
          <p:nvPr/>
        </p:nvSpPr>
        <p:spPr>
          <a:xfrm>
            <a:off x="6813140" y="3483763"/>
            <a:ext cx="1910118" cy="410893"/>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600" b="1" i="0" u="none" strike="noStrike" cap="none">
                <a:solidFill>
                  <a:schemeClr val="dk1"/>
                </a:solidFill>
                <a:latin typeface="Arial"/>
                <a:ea typeface="Arial"/>
                <a:cs typeface="Arial"/>
                <a:sym typeface="Arial"/>
              </a:rPr>
              <a:t>Blue Badge</a:t>
            </a:r>
            <a:r>
              <a:rPr lang="en-GB" sz="1600" b="0" i="0" u="none" strike="noStrike" cap="none">
                <a:solidFill>
                  <a:schemeClr val="dk1"/>
                </a:solidFill>
                <a:latin typeface="Arial"/>
                <a:ea typeface="Arial"/>
                <a:cs typeface="Arial"/>
                <a:sym typeface="Arial"/>
              </a:rPr>
              <a:t> scheme card</a:t>
            </a:r>
            <a:endParaRPr sz="1600" b="0" i="0" u="none" strike="noStrike" cap="none">
              <a:solidFill>
                <a:schemeClr val="dk1"/>
              </a:solidFill>
              <a:latin typeface="Arial"/>
              <a:ea typeface="Arial"/>
              <a:cs typeface="Arial"/>
              <a:sym typeface="Arial"/>
            </a:endParaRPr>
          </a:p>
        </p:txBody>
      </p:sp>
      <p:sp>
        <p:nvSpPr>
          <p:cNvPr id="232" name="Google Shape;232;g2f37fa77a4f_0_153"/>
          <p:cNvSpPr txBox="1"/>
          <p:nvPr/>
        </p:nvSpPr>
        <p:spPr>
          <a:xfrm>
            <a:off x="1506386" y="1621842"/>
            <a:ext cx="7173575" cy="492412"/>
          </a:xfrm>
          <a:prstGeom prst="rect">
            <a:avLst/>
          </a:prstGeom>
          <a:noFill/>
          <a:ln>
            <a:noFill/>
          </a:ln>
        </p:spPr>
        <p:txBody>
          <a:bodyPr spcFirstLastPara="1" wrap="square" lIns="91425" tIns="91425" rIns="91425" bIns="91425" anchor="t" anchorCtr="0">
            <a:spAutoFit/>
          </a:bodyPr>
          <a:lstStyle/>
          <a:p>
            <a:pPr>
              <a:buSzPts val="1600"/>
            </a:pPr>
            <a:r>
              <a:rPr lang="en-GB" sz="2000" b="0" i="0" u="none" strike="noStrike" cap="none">
                <a:solidFill>
                  <a:schemeClr val="dk1"/>
                </a:solidFill>
                <a:latin typeface="Arial"/>
                <a:ea typeface="Arial"/>
                <a:cs typeface="Arial"/>
                <a:sym typeface="Arial"/>
              </a:rPr>
              <a:t>You need an accepted form of ID to vote in person</a:t>
            </a:r>
            <a:r>
              <a:rPr lang="en-GB" sz="2000">
                <a:solidFill>
                  <a:schemeClr val="dk1"/>
                </a:solidFill>
              </a:rPr>
              <a:t>. </a:t>
            </a:r>
            <a:endParaRPr sz="2000" b="0" i="0" u="none" strike="noStrike" cap="none">
              <a:solidFill>
                <a:schemeClr val="lt1"/>
              </a:solidFill>
              <a:latin typeface="Arial"/>
              <a:ea typeface="Arial"/>
              <a:cs typeface="Arial"/>
              <a:sym typeface="Arial"/>
            </a:endParaRPr>
          </a:p>
        </p:txBody>
      </p:sp>
      <p:grpSp>
        <p:nvGrpSpPr>
          <p:cNvPr id="233" name="Google Shape;233;g2f37fa77a4f_0_153"/>
          <p:cNvGrpSpPr/>
          <p:nvPr/>
        </p:nvGrpSpPr>
        <p:grpSpPr>
          <a:xfrm>
            <a:off x="677737" y="1429367"/>
            <a:ext cx="710862" cy="785100"/>
            <a:chOff x="1751888" y="2430400"/>
            <a:chExt cx="710862" cy="785100"/>
          </a:xfrm>
        </p:grpSpPr>
        <p:sp>
          <p:nvSpPr>
            <p:cNvPr id="234" name="Google Shape;234;g2f37fa77a4f_0_153"/>
            <p:cNvSpPr txBox="1"/>
            <p:nvPr/>
          </p:nvSpPr>
          <p:spPr>
            <a:xfrm>
              <a:off x="1842050" y="243040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3</a:t>
              </a:r>
              <a:endParaRPr sz="3900" b="1" i="0" u="none" strike="noStrike" cap="none">
                <a:solidFill>
                  <a:schemeClr val="dk1"/>
                </a:solidFill>
                <a:latin typeface="Arial"/>
                <a:ea typeface="Arial"/>
                <a:cs typeface="Arial"/>
                <a:sym typeface="Arial"/>
              </a:endParaRPr>
            </a:p>
          </p:txBody>
        </p:sp>
        <p:sp>
          <p:nvSpPr>
            <p:cNvPr id="235" name="Google Shape;235;g2f37fa77a4f_0_153"/>
            <p:cNvSpPr/>
            <p:nvPr/>
          </p:nvSpPr>
          <p:spPr>
            <a:xfrm>
              <a:off x="1751888" y="253270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 name="Google Shape;195;g2f37fa77a4f_0_121">
            <a:extLst>
              <a:ext uri="{FF2B5EF4-FFF2-40B4-BE49-F238E27FC236}">
                <a16:creationId xmlns:a16="http://schemas.microsoft.com/office/drawing/2014/main" id="{3F4DB714-5AAF-0312-7303-9ABBAA5384D7}"/>
              </a:ext>
            </a:extLst>
          </p:cNvPr>
          <p:cNvSpPr/>
          <p:nvPr/>
        </p:nvSpPr>
        <p:spPr>
          <a:xfrm>
            <a:off x="452988" y="678287"/>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dirty="0">
                <a:solidFill>
                  <a:schemeClr val="lt1"/>
                </a:solidFill>
              </a:rPr>
              <a:t>Voter Photo ID</a:t>
            </a:r>
            <a:endParaRPr lang="en-US" dirty="0">
              <a:solidFill>
                <a:schemeClr val="lt1"/>
              </a:solidFill>
            </a:endParaRPr>
          </a:p>
        </p:txBody>
      </p:sp>
      <p:cxnSp>
        <p:nvCxnSpPr>
          <p:cNvPr id="5" name="Google Shape;237;g2f35b88d5e6_0_331">
            <a:extLst>
              <a:ext uri="{FF2B5EF4-FFF2-40B4-BE49-F238E27FC236}">
                <a16:creationId xmlns:a16="http://schemas.microsoft.com/office/drawing/2014/main" id="{7F753583-E41C-6025-EFA9-5900D05543AE}"/>
              </a:ext>
            </a:extLst>
          </p:cNvPr>
          <p:cNvCxnSpPr/>
          <p:nvPr/>
        </p:nvCxnSpPr>
        <p:spPr>
          <a:xfrm rot="10800000" flipH="1">
            <a:off x="424850" y="619425"/>
            <a:ext cx="8208900" cy="23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 grpId="0"/>
      <p:bldP spid="229" grpId="0"/>
      <p:bldP spid="230" grpId="0"/>
      <p:bldP spid="23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2"/>
        <p:cNvGrpSpPr/>
        <p:nvPr/>
      </p:nvGrpSpPr>
      <p:grpSpPr>
        <a:xfrm>
          <a:off x="0" y="0"/>
          <a:ext cx="0" cy="0"/>
          <a:chOff x="0" y="0"/>
          <a:chExt cx="0" cy="0"/>
        </a:xfrm>
      </p:grpSpPr>
      <p:sp>
        <p:nvSpPr>
          <p:cNvPr id="323" name="Google Shape;323;g2f35b88d5e6_0_238"/>
          <p:cNvSpPr/>
          <p:nvPr/>
        </p:nvSpPr>
        <p:spPr>
          <a:xfrm>
            <a:off x="509500" y="849450"/>
            <a:ext cx="8157000" cy="5967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i="0" u="none" strike="noStrike" cap="none" dirty="0">
                <a:solidFill>
                  <a:schemeClr val="lt1"/>
                </a:solidFill>
                <a:latin typeface="Arial"/>
                <a:ea typeface="Arial"/>
                <a:cs typeface="Arial"/>
                <a:sym typeface="Arial"/>
              </a:rPr>
              <a:t>How can </a:t>
            </a:r>
            <a:r>
              <a:rPr lang="en-GB" sz="2000" b="1" dirty="0">
                <a:solidFill>
                  <a:schemeClr val="lt1"/>
                </a:solidFill>
              </a:rPr>
              <a:t>you find out more about </a:t>
            </a:r>
            <a:r>
              <a:rPr lang="en-GB" sz="2000" b="1" i="0" u="none" strike="noStrike" cap="none" dirty="0">
                <a:solidFill>
                  <a:schemeClr val="lt1"/>
                </a:solidFill>
                <a:latin typeface="Arial"/>
                <a:ea typeface="Arial"/>
                <a:cs typeface="Arial"/>
                <a:sym typeface="Arial"/>
              </a:rPr>
              <a:t>the elected </a:t>
            </a:r>
            <a:r>
              <a:rPr lang="en-GB" sz="2000" b="1" dirty="0">
                <a:solidFill>
                  <a:schemeClr val="lt1"/>
                </a:solidFill>
              </a:rPr>
              <a:t>person who represents you? How can you contact them?</a:t>
            </a:r>
            <a:endParaRPr lang="en-GB" sz="2000" dirty="0">
              <a:solidFill>
                <a:schemeClr val="lt1"/>
              </a:solidFill>
            </a:endParaRPr>
          </a:p>
        </p:txBody>
      </p:sp>
      <p:pic>
        <p:nvPicPr>
          <p:cNvPr id="324" name="Google Shape;324;g2f35b88d5e6_0_23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25" name="Google Shape;325;g2f35b88d5e6_0_23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26" name="Google Shape;326;g2f35b88d5e6_0_23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27" name="Google Shape;327;g2f35b88d5e6_0_238"/>
          <p:cNvCxnSpPr/>
          <p:nvPr/>
        </p:nvCxnSpPr>
        <p:spPr>
          <a:xfrm rot="10800000" flipH="1">
            <a:off x="398125"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28" name="Google Shape;328;g2f35b88d5e6_0_23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29" name="Google Shape;329;g2f35b88d5e6_0_238"/>
          <p:cNvSpPr/>
          <p:nvPr/>
        </p:nvSpPr>
        <p:spPr>
          <a:xfrm>
            <a:off x="591412" y="3138875"/>
            <a:ext cx="2573400" cy="644250"/>
          </a:xfrm>
          <a:prstGeom prst="roundRect">
            <a:avLst>
              <a:gd name="adj" fmla="val 9649"/>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lt1"/>
                </a:solidFill>
                <a:latin typeface="Arial"/>
                <a:ea typeface="Arial"/>
                <a:cs typeface="Arial"/>
                <a:sym typeface="Arial"/>
              </a:rPr>
              <a:t>Follow what they say and how they vote!</a:t>
            </a:r>
            <a:endParaRPr sz="1300" b="0" i="0" u="none" strike="noStrike" cap="none">
              <a:solidFill>
                <a:schemeClr val="lt1"/>
              </a:solidFill>
              <a:latin typeface="Arial"/>
              <a:ea typeface="Arial"/>
              <a:cs typeface="Arial"/>
              <a:sym typeface="Arial"/>
            </a:endParaRPr>
          </a:p>
        </p:txBody>
      </p:sp>
      <p:sp>
        <p:nvSpPr>
          <p:cNvPr id="330" name="Google Shape;330;g2f35b88d5e6_0_238"/>
          <p:cNvSpPr/>
          <p:nvPr/>
        </p:nvSpPr>
        <p:spPr>
          <a:xfrm>
            <a:off x="3634250" y="3186500"/>
            <a:ext cx="2563875" cy="610913"/>
          </a:xfrm>
          <a:prstGeom prst="roundRect">
            <a:avLst>
              <a:gd name="adj" fmla="val 9649"/>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lt1"/>
                </a:solidFill>
                <a:latin typeface="Arial"/>
                <a:ea typeface="Arial"/>
                <a:cs typeface="Arial"/>
                <a:sym typeface="Arial"/>
              </a:rPr>
              <a:t>Write to them!</a:t>
            </a:r>
            <a:endParaRPr sz="1300" b="0" i="0" u="none" strike="noStrike" cap="none">
              <a:solidFill>
                <a:schemeClr val="lt1"/>
              </a:solidFill>
              <a:latin typeface="Arial"/>
              <a:ea typeface="Arial"/>
              <a:cs typeface="Arial"/>
              <a:sym typeface="Arial"/>
            </a:endParaRPr>
          </a:p>
        </p:txBody>
      </p:sp>
      <p:sp>
        <p:nvSpPr>
          <p:cNvPr id="331" name="Google Shape;331;g2f35b88d5e6_0_238"/>
          <p:cNvSpPr/>
          <p:nvPr/>
        </p:nvSpPr>
        <p:spPr>
          <a:xfrm>
            <a:off x="6353237" y="3157925"/>
            <a:ext cx="2554350" cy="606150"/>
          </a:xfrm>
          <a:prstGeom prst="roundRect">
            <a:avLst>
              <a:gd name="adj" fmla="val 9649"/>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a:solidFill>
                  <a:schemeClr val="lt1"/>
                </a:solidFill>
              </a:rPr>
              <a:t>Talk</a:t>
            </a:r>
            <a:r>
              <a:rPr lang="en-GB" sz="1600" b="1" i="0" u="none" strike="noStrike" cap="none">
                <a:solidFill>
                  <a:schemeClr val="lt1"/>
                </a:solidFill>
                <a:latin typeface="Arial"/>
                <a:ea typeface="Arial"/>
                <a:cs typeface="Arial"/>
                <a:sym typeface="Arial"/>
              </a:rPr>
              <a:t> to them!</a:t>
            </a:r>
            <a:endParaRPr sz="1300" b="0" i="0" u="none" strike="noStrike" cap="none">
              <a:solidFill>
                <a:schemeClr val="lt1"/>
              </a:solidFill>
              <a:latin typeface="Arial"/>
              <a:ea typeface="Arial"/>
              <a:cs typeface="Arial"/>
              <a:sym typeface="Arial"/>
            </a:endParaRPr>
          </a:p>
        </p:txBody>
      </p:sp>
      <p:pic>
        <p:nvPicPr>
          <p:cNvPr id="332" name="Google Shape;332;g2f35b88d5e6_0_238"/>
          <p:cNvPicPr preferRelativeResize="0"/>
          <p:nvPr/>
        </p:nvPicPr>
        <p:blipFill rotWithShape="1">
          <a:blip r:embed="rId6">
            <a:alphaModFix/>
          </a:blip>
          <a:srcRect/>
          <a:stretch/>
        </p:blipFill>
        <p:spPr>
          <a:xfrm>
            <a:off x="3893563" y="1300663"/>
            <a:ext cx="2034700" cy="2034700"/>
          </a:xfrm>
          <a:prstGeom prst="rect">
            <a:avLst/>
          </a:prstGeom>
          <a:noFill/>
          <a:ln>
            <a:noFill/>
          </a:ln>
        </p:spPr>
      </p:pic>
      <p:pic>
        <p:nvPicPr>
          <p:cNvPr id="333" name="Google Shape;333;g2f35b88d5e6_0_238"/>
          <p:cNvPicPr preferRelativeResize="0"/>
          <p:nvPr/>
        </p:nvPicPr>
        <p:blipFill rotWithShape="1">
          <a:blip r:embed="rId7">
            <a:alphaModFix/>
          </a:blip>
          <a:srcRect/>
          <a:stretch/>
        </p:blipFill>
        <p:spPr>
          <a:xfrm>
            <a:off x="997663" y="1498038"/>
            <a:ext cx="1639925" cy="1639925"/>
          </a:xfrm>
          <a:prstGeom prst="rect">
            <a:avLst/>
          </a:prstGeom>
          <a:noFill/>
          <a:ln>
            <a:noFill/>
          </a:ln>
        </p:spPr>
      </p:pic>
      <p:pic>
        <p:nvPicPr>
          <p:cNvPr id="334" name="Google Shape;334;g2f35b88d5e6_0_238"/>
          <p:cNvPicPr preferRelativeResize="0"/>
          <p:nvPr/>
        </p:nvPicPr>
        <p:blipFill rotWithShape="1">
          <a:blip r:embed="rId8">
            <a:alphaModFix/>
          </a:blip>
          <a:srcRect/>
          <a:stretch/>
        </p:blipFill>
        <p:spPr>
          <a:xfrm>
            <a:off x="6748951" y="1376075"/>
            <a:ext cx="1761900" cy="1761900"/>
          </a:xfrm>
          <a:prstGeom prst="rect">
            <a:avLst/>
          </a:prstGeom>
          <a:noFill/>
          <a:ln>
            <a:noFill/>
          </a:ln>
        </p:spPr>
      </p:pic>
      <p:sp>
        <p:nvSpPr>
          <p:cNvPr id="335" name="Google Shape;335;g2f35b88d5e6_0_238"/>
          <p:cNvSpPr/>
          <p:nvPr/>
        </p:nvSpPr>
        <p:spPr>
          <a:xfrm>
            <a:off x="3654687" y="3879588"/>
            <a:ext cx="2542050" cy="418912"/>
          </a:xfrm>
          <a:prstGeom prst="roundRect">
            <a:avLst>
              <a:gd name="adj" fmla="val 16667"/>
            </a:avLst>
          </a:prstGeom>
          <a:solidFill>
            <a:schemeClr val="lt2"/>
          </a:solidFill>
          <a:ln w="9525" cap="flat" cmpd="sng">
            <a:solidFill>
              <a:srgbClr val="FB85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GB" sz="1400" b="0" i="0" u="none" strike="noStrike" cap="none">
                <a:solidFill>
                  <a:srgbClr val="000000"/>
                </a:solidFill>
                <a:latin typeface="Arial"/>
                <a:ea typeface="Arial"/>
                <a:cs typeface="Arial"/>
                <a:sym typeface="Arial"/>
              </a:rPr>
              <a:t>This link shows you how: </a:t>
            </a:r>
            <a:r>
              <a:rPr lang="en-GB" sz="1400" b="0" i="0" u="sng" strike="noStrike" cap="none">
                <a:solidFill>
                  <a:schemeClr val="accent5"/>
                </a:solidFill>
                <a:latin typeface="Arial"/>
                <a:ea typeface="Arial"/>
                <a:cs typeface="Arial"/>
                <a:sym typeface="Arial"/>
                <a:hlinkClick r:id="rId9">
                  <a:extLst>
                    <a:ext uri="{A12FA001-AC4F-418D-AE19-62706E023703}">
                      <ahyp:hlinkClr xmlns:ahyp="http://schemas.microsoft.com/office/drawing/2018/hyperlinkcolor" val="tx"/>
                    </a:ext>
                  </a:extLst>
                </a:hlinkClick>
              </a:rPr>
              <a:t>WriteToThem</a:t>
            </a:r>
            <a:endParaRPr sz="1400" b="0" i="0" u="none" strike="noStrike" cap="none">
              <a:solidFill>
                <a:srgbClr val="000000"/>
              </a:solidFill>
              <a:latin typeface="Arial"/>
              <a:ea typeface="Arial"/>
              <a:cs typeface="Arial"/>
              <a:sym typeface="Arial"/>
            </a:endParaRPr>
          </a:p>
        </p:txBody>
      </p:sp>
      <p:sp>
        <p:nvSpPr>
          <p:cNvPr id="336" name="Google Shape;336;g2f35b88d5e6_0_238"/>
          <p:cNvSpPr/>
          <p:nvPr/>
        </p:nvSpPr>
        <p:spPr>
          <a:xfrm>
            <a:off x="216562" y="3884350"/>
            <a:ext cx="3323100" cy="414149"/>
          </a:xfrm>
          <a:prstGeom prst="roundRect">
            <a:avLst>
              <a:gd name="adj" fmla="val 16667"/>
            </a:avLst>
          </a:prstGeom>
          <a:solidFill>
            <a:schemeClr val="lt2"/>
          </a:solidFill>
          <a:ln w="9525" cap="flat" cmpd="sng">
            <a:solidFill>
              <a:srgbClr val="FB85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dirty="0">
                <a:solidFill>
                  <a:srgbClr val="000000"/>
                </a:solidFill>
                <a:latin typeface="Arial"/>
                <a:ea typeface="Arial"/>
                <a:cs typeface="Arial"/>
                <a:sym typeface="Arial"/>
              </a:rPr>
              <a:t>This link shows you what </a:t>
            </a:r>
            <a:r>
              <a:rPr lang="en-GB"/>
              <a:t>representatives</a:t>
            </a:r>
            <a:r>
              <a:rPr lang="en-GB" sz="1400" b="0" i="0" u="none" strike="noStrike" cap="none">
                <a:solidFill>
                  <a:srgbClr val="000000"/>
                </a:solidFill>
                <a:latin typeface="Arial"/>
                <a:ea typeface="Arial"/>
                <a:cs typeface="Arial"/>
                <a:sym typeface="Arial"/>
              </a:rPr>
              <a:t> </a:t>
            </a:r>
            <a:r>
              <a:rPr lang="en-GB"/>
              <a:t>say</a:t>
            </a:r>
            <a:r>
              <a:rPr lang="en-GB" sz="1400" b="0" i="0" u="none" strike="noStrike" cap="none">
                <a:solidFill>
                  <a:srgbClr val="000000"/>
                </a:solidFill>
                <a:latin typeface="Arial"/>
                <a:ea typeface="Arial"/>
                <a:cs typeface="Arial"/>
                <a:sym typeface="Arial"/>
              </a:rPr>
              <a:t>/</a:t>
            </a:r>
            <a:r>
              <a:rPr lang="en-GB"/>
              <a:t>vote</a:t>
            </a:r>
            <a:r>
              <a:rPr lang="en-GB" sz="1400" b="0" i="0" u="none" strike="noStrike" cap="none">
                <a:solidFill>
                  <a:srgbClr val="000000"/>
                </a:solidFill>
                <a:latin typeface="Arial"/>
                <a:ea typeface="Arial"/>
                <a:cs typeface="Arial"/>
                <a:sym typeface="Arial"/>
              </a:rPr>
              <a:t> </a:t>
            </a:r>
            <a:r>
              <a:rPr lang="en-GB" sz="1400" b="0" i="0" u="none" strike="noStrike" cap="none" dirty="0">
                <a:solidFill>
                  <a:srgbClr val="000000"/>
                </a:solidFill>
                <a:latin typeface="Arial"/>
                <a:ea typeface="Arial"/>
                <a:cs typeface="Arial"/>
                <a:sym typeface="Arial"/>
              </a:rPr>
              <a:t>for: </a:t>
            </a:r>
            <a:r>
              <a:rPr lang="en-GB" sz="1400" b="0" i="0" u="sng" strike="noStrike" cap="none" dirty="0">
                <a:solidFill>
                  <a:schemeClr val="accent5"/>
                </a:solidFill>
                <a:latin typeface="Arial"/>
                <a:ea typeface="Arial"/>
                <a:cs typeface="Arial"/>
                <a:sym typeface="Arial"/>
                <a:hlinkClick r:id="rId10">
                  <a:extLst>
                    <a:ext uri="{A12FA001-AC4F-418D-AE19-62706E023703}">
                      <ahyp:hlinkClr xmlns:ahyp="http://schemas.microsoft.com/office/drawing/2018/hyperlinkcolor" val="tx"/>
                    </a:ext>
                  </a:extLst>
                </a:hlinkClick>
              </a:rPr>
              <a:t>Hansard</a:t>
            </a:r>
            <a:endParaRPr sz="1400" b="0" i="0" u="none" strike="noStrike" cap="none" dirty="0">
              <a:solidFill>
                <a:schemeClr val="accent5"/>
              </a:solidFill>
              <a:latin typeface="Arial"/>
              <a:ea typeface="Arial"/>
              <a:cs typeface="Arial"/>
              <a:sym typeface="Arial"/>
            </a:endParaRPr>
          </a:p>
        </p:txBody>
      </p:sp>
      <p:sp>
        <p:nvSpPr>
          <p:cNvPr id="337" name="Google Shape;337;g2f35b88d5e6_0_238"/>
          <p:cNvSpPr/>
          <p:nvPr/>
        </p:nvSpPr>
        <p:spPr>
          <a:xfrm>
            <a:off x="6364150" y="3874825"/>
            <a:ext cx="2532524" cy="428437"/>
          </a:xfrm>
          <a:prstGeom prst="roundRect">
            <a:avLst>
              <a:gd name="adj" fmla="val 16667"/>
            </a:avLst>
          </a:prstGeom>
          <a:solidFill>
            <a:schemeClr val="lt2"/>
          </a:solidFill>
          <a:ln w="9525" cap="flat" cmpd="sng">
            <a:solidFill>
              <a:srgbClr val="FB85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Some representatives have days and times you can visit!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 grpId="0" animBg="1"/>
      <p:bldP spid="330" grpId="0" animBg="1"/>
      <p:bldP spid="331" grpId="0" animBg="1"/>
      <p:bldP spid="335" grpId="0" animBg="1"/>
      <p:bldP spid="336" grpId="0" animBg="1"/>
      <p:bldP spid="33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3"/>
        <p:cNvGrpSpPr/>
        <p:nvPr/>
      </p:nvGrpSpPr>
      <p:grpSpPr>
        <a:xfrm>
          <a:off x="0" y="0"/>
          <a:ext cx="0" cy="0"/>
          <a:chOff x="0" y="0"/>
          <a:chExt cx="0" cy="0"/>
        </a:xfrm>
      </p:grpSpPr>
      <p:pic>
        <p:nvPicPr>
          <p:cNvPr id="274" name="Google Shape;274;p1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75" name="Google Shape;275;p1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76" name="Google Shape;276;p1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77" name="Google Shape;277;p12"/>
          <p:cNvCxnSpPr/>
          <p:nvPr/>
        </p:nvCxnSpPr>
        <p:spPr>
          <a:xfrm flipV="1">
            <a:off x="312400" y="4328288"/>
            <a:ext cx="8413687" cy="47512"/>
          </a:xfrm>
          <a:prstGeom prst="straightConnector1">
            <a:avLst/>
          </a:prstGeom>
          <a:noFill/>
          <a:ln w="9525" cap="flat" cmpd="sng">
            <a:solidFill>
              <a:schemeClr val="dk2"/>
            </a:solidFill>
            <a:prstDash val="solid"/>
            <a:round/>
            <a:headEnd type="none" w="sm" len="sm"/>
            <a:tailEnd type="none" w="sm" len="sm"/>
          </a:ln>
        </p:spPr>
      </p:cxnSp>
      <p:pic>
        <p:nvPicPr>
          <p:cNvPr id="278" name="Google Shape;278;p1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79" name="Google Shape;279;p12"/>
          <p:cNvSpPr/>
          <p:nvPr/>
        </p:nvSpPr>
        <p:spPr>
          <a:xfrm>
            <a:off x="5304510" y="885870"/>
            <a:ext cx="3353400" cy="823912"/>
          </a:xfrm>
          <a:prstGeom prst="roundRect">
            <a:avLst>
              <a:gd name="adj" fmla="val 16667"/>
            </a:avLst>
          </a:prstGeom>
          <a:solidFill>
            <a:srgbClr val="69337F"/>
          </a:solidFill>
          <a:ln>
            <a:noFill/>
          </a:ln>
        </p:spPr>
        <p:txBody>
          <a:bodyPr spcFirstLastPara="1" wrap="square" lIns="91425" tIns="91425" rIns="91425" bIns="91425" anchor="ctr" anchorCtr="0">
            <a:noAutofit/>
          </a:bodyPr>
          <a:lstStyle/>
          <a:p>
            <a:pPr>
              <a:buSzPts val="1400"/>
            </a:pPr>
            <a:r>
              <a:rPr lang="en-GB" sz="1500" b="1" dirty="0">
                <a:solidFill>
                  <a:schemeClr val="lt1"/>
                </a:solidFill>
              </a:rPr>
              <a:t>Step </a:t>
            </a:r>
            <a:r>
              <a:rPr lang="en-GB" sz="1500" b="1" i="0" u="none" strike="noStrike" cap="none" dirty="0">
                <a:solidFill>
                  <a:schemeClr val="lt1"/>
                </a:solidFill>
                <a:latin typeface="Arial"/>
                <a:ea typeface="Arial"/>
                <a:cs typeface="Arial"/>
                <a:sym typeface="Arial"/>
              </a:rPr>
              <a:t>1</a:t>
            </a:r>
            <a:r>
              <a:rPr lang="en-GB" sz="1500" b="1" dirty="0">
                <a:solidFill>
                  <a:schemeClr val="lt1"/>
                </a:solidFill>
              </a:rPr>
              <a:t>: </a:t>
            </a:r>
            <a:r>
              <a:rPr lang="en-GB" sz="1500" b="0" i="0" u="none" strike="noStrike" cap="none" dirty="0">
                <a:solidFill>
                  <a:schemeClr val="lt1"/>
                </a:solidFill>
                <a:latin typeface="Arial"/>
                <a:ea typeface="Arial"/>
                <a:cs typeface="Arial"/>
                <a:sym typeface="Arial"/>
              </a:rPr>
              <a:t>Decide an issue</a:t>
            </a:r>
            <a:r>
              <a:rPr lang="en-GB" sz="1500" dirty="0">
                <a:solidFill>
                  <a:schemeClr val="lt1"/>
                </a:solidFill>
              </a:rPr>
              <a:t> or problem in your local area you</a:t>
            </a:r>
            <a:r>
              <a:rPr lang="en-GB" sz="1500" b="0" i="0" u="none" strike="noStrike" cap="none" dirty="0">
                <a:solidFill>
                  <a:schemeClr val="lt1"/>
                </a:solidFill>
                <a:latin typeface="Arial"/>
                <a:ea typeface="Arial"/>
                <a:cs typeface="Arial"/>
                <a:sym typeface="Arial"/>
              </a:rPr>
              <a:t> want to </a:t>
            </a:r>
            <a:r>
              <a:rPr lang="en-GB" sz="1500" dirty="0">
                <a:solidFill>
                  <a:schemeClr val="lt1"/>
                </a:solidFill>
              </a:rPr>
              <a:t>be </a:t>
            </a:r>
            <a:r>
              <a:rPr lang="en-GB" sz="1500">
                <a:solidFill>
                  <a:schemeClr val="lt1"/>
                </a:solidFill>
              </a:rPr>
              <a:t>changed</a:t>
            </a:r>
            <a:r>
              <a:rPr lang="en-GB" sz="1500" b="0" i="0" u="none" strike="noStrike" cap="none">
                <a:solidFill>
                  <a:schemeClr val="lt1"/>
                </a:solidFill>
                <a:latin typeface="Arial"/>
                <a:ea typeface="Arial"/>
                <a:cs typeface="Arial"/>
                <a:sym typeface="Arial"/>
              </a:rPr>
              <a:t>. </a:t>
            </a:r>
            <a:endParaRPr lang="en-US" sz="1500" b="0" i="0" u="none" strike="noStrike" cap="none">
              <a:solidFill>
                <a:schemeClr val="lt1"/>
              </a:solidFill>
              <a:latin typeface="Arial"/>
              <a:ea typeface="Arial"/>
              <a:cs typeface="Arial"/>
            </a:endParaRPr>
          </a:p>
        </p:txBody>
      </p:sp>
      <p:sp>
        <p:nvSpPr>
          <p:cNvPr id="280" name="Google Shape;280;p12"/>
          <p:cNvSpPr/>
          <p:nvPr/>
        </p:nvSpPr>
        <p:spPr>
          <a:xfrm>
            <a:off x="5304510" y="1734635"/>
            <a:ext cx="3353400" cy="823912"/>
          </a:xfrm>
          <a:prstGeom prst="roundRect">
            <a:avLst>
              <a:gd name="adj" fmla="val 16667"/>
            </a:avLst>
          </a:prstGeom>
          <a:solidFill>
            <a:srgbClr val="69337F"/>
          </a:solidFill>
          <a:ln>
            <a:noFill/>
          </a:ln>
        </p:spPr>
        <p:txBody>
          <a:bodyPr spcFirstLastPara="1" wrap="square" lIns="91425" tIns="91425" rIns="91425" bIns="91425" anchor="ctr" anchorCtr="0">
            <a:noAutofit/>
          </a:bodyPr>
          <a:lstStyle/>
          <a:p>
            <a:pPr>
              <a:buSzPts val="1400"/>
            </a:pPr>
            <a:r>
              <a:rPr lang="en-GB" sz="1500" b="1">
                <a:solidFill>
                  <a:schemeClr val="lt1"/>
                </a:solidFill>
              </a:rPr>
              <a:t>Step </a:t>
            </a:r>
            <a:r>
              <a:rPr lang="en-GB" sz="1500" b="1" i="0" u="none" strike="noStrike" cap="none">
                <a:solidFill>
                  <a:schemeClr val="lt1"/>
                </a:solidFill>
                <a:latin typeface="Arial"/>
                <a:ea typeface="Arial"/>
                <a:cs typeface="Arial"/>
                <a:sym typeface="Arial"/>
              </a:rPr>
              <a:t>2</a:t>
            </a:r>
            <a:r>
              <a:rPr lang="en-GB" sz="1500" b="1">
                <a:solidFill>
                  <a:schemeClr val="lt1"/>
                </a:solidFill>
              </a:rPr>
              <a:t>:</a:t>
            </a:r>
            <a:r>
              <a:rPr lang="en-GB" sz="1500" b="1" i="0" u="none" strike="noStrike" cap="none">
                <a:solidFill>
                  <a:schemeClr val="lt1"/>
                </a:solidFill>
                <a:latin typeface="Arial"/>
                <a:ea typeface="Arial"/>
                <a:cs typeface="Arial"/>
                <a:sym typeface="Arial"/>
              </a:rPr>
              <a:t> </a:t>
            </a:r>
            <a:r>
              <a:rPr lang="en-GB" sz="1500" b="0" i="0" u="none" strike="noStrike" cap="none">
                <a:solidFill>
                  <a:schemeClr val="lt1"/>
                </a:solidFill>
                <a:latin typeface="Arial"/>
                <a:ea typeface="Arial"/>
                <a:cs typeface="Arial"/>
                <a:sym typeface="Arial"/>
              </a:rPr>
              <a:t>Find your </a:t>
            </a:r>
            <a:r>
              <a:rPr lang="en-GB" sz="1500">
                <a:solidFill>
                  <a:schemeClr val="lt1"/>
                </a:solidFill>
              </a:rPr>
              <a:t>representative’s</a:t>
            </a:r>
            <a:r>
              <a:rPr lang="en-GB" sz="1500" b="0" i="0" u="none" strike="noStrike" cap="none">
                <a:solidFill>
                  <a:schemeClr val="lt1"/>
                </a:solidFill>
                <a:latin typeface="Arial"/>
                <a:ea typeface="Arial"/>
                <a:cs typeface="Arial"/>
                <a:sym typeface="Arial"/>
              </a:rPr>
              <a:t> contact </a:t>
            </a:r>
            <a:r>
              <a:rPr lang="en-GB" sz="1500" b="0" i="0" u="none" strike="noStrike" cap="none" dirty="0">
                <a:solidFill>
                  <a:schemeClr val="lt1"/>
                </a:solidFill>
                <a:latin typeface="Arial"/>
                <a:ea typeface="Arial"/>
                <a:cs typeface="Arial"/>
                <a:sym typeface="Arial"/>
              </a:rPr>
              <a:t>details: </a:t>
            </a:r>
            <a:r>
              <a:rPr lang="en-GB" sz="1500" b="0" i="0" u="sng" strike="noStrike" cap="none" dirty="0">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www.writetothem.com</a:t>
            </a:r>
            <a:r>
              <a:rPr lang="en-GB" sz="1500" b="0" i="0" u="none" strike="noStrike" cap="none" dirty="0">
                <a:solidFill>
                  <a:schemeClr val="lt1"/>
                </a:solidFill>
                <a:latin typeface="Arial"/>
                <a:ea typeface="Arial"/>
                <a:cs typeface="Arial"/>
                <a:sym typeface="Arial"/>
              </a:rPr>
              <a:t> </a:t>
            </a:r>
            <a:endParaRPr lang="en-US" sz="1500" b="0" i="0" u="none" strike="noStrike" cap="none" dirty="0">
              <a:solidFill>
                <a:schemeClr val="lt1"/>
              </a:solidFill>
              <a:latin typeface="Arial"/>
              <a:ea typeface="Arial"/>
              <a:cs typeface="Arial"/>
            </a:endParaRPr>
          </a:p>
        </p:txBody>
      </p:sp>
      <p:sp>
        <p:nvSpPr>
          <p:cNvPr id="281" name="Google Shape;281;p12"/>
          <p:cNvSpPr/>
          <p:nvPr/>
        </p:nvSpPr>
        <p:spPr>
          <a:xfrm>
            <a:off x="5304510" y="2601576"/>
            <a:ext cx="3353400" cy="823912"/>
          </a:xfrm>
          <a:prstGeom prst="roundRect">
            <a:avLst>
              <a:gd name="adj" fmla="val 16667"/>
            </a:avLst>
          </a:prstGeom>
          <a:solidFill>
            <a:srgbClr val="69337F"/>
          </a:solidFill>
          <a:ln>
            <a:noFill/>
          </a:ln>
        </p:spPr>
        <p:txBody>
          <a:bodyPr spcFirstLastPara="1" wrap="square" lIns="91425" tIns="91425" rIns="91425" bIns="91425" anchor="ctr" anchorCtr="0">
            <a:noAutofit/>
          </a:bodyPr>
          <a:lstStyle/>
          <a:p>
            <a:pPr>
              <a:buSzPts val="1400"/>
            </a:pPr>
            <a:r>
              <a:rPr lang="en-GB" sz="1500" b="1">
                <a:solidFill>
                  <a:schemeClr val="lt1"/>
                </a:solidFill>
              </a:rPr>
              <a:t>Step </a:t>
            </a:r>
            <a:r>
              <a:rPr lang="en-GB" sz="1500" b="1" i="0" u="none" strike="noStrike" cap="none">
                <a:solidFill>
                  <a:schemeClr val="lt1"/>
                </a:solidFill>
                <a:latin typeface="Arial"/>
                <a:ea typeface="Arial"/>
                <a:cs typeface="Arial"/>
                <a:sym typeface="Arial"/>
              </a:rPr>
              <a:t>3</a:t>
            </a:r>
            <a:r>
              <a:rPr lang="en-GB" sz="1500" b="1">
                <a:solidFill>
                  <a:schemeClr val="lt1"/>
                </a:solidFill>
              </a:rPr>
              <a:t>: </a:t>
            </a:r>
            <a:r>
              <a:rPr lang="en-GB" sz="1500" b="0" i="0" u="none" strike="noStrike" cap="none">
                <a:solidFill>
                  <a:schemeClr val="lt1"/>
                </a:solidFill>
                <a:latin typeface="Arial"/>
                <a:ea typeface="Arial"/>
                <a:cs typeface="Arial"/>
                <a:sym typeface="Arial"/>
              </a:rPr>
              <a:t>Write to them about the issue that matters to you! You can use the writing frame to </a:t>
            </a:r>
            <a:r>
              <a:rPr lang="en-GB" sz="1500">
                <a:solidFill>
                  <a:schemeClr val="lt1"/>
                </a:solidFill>
              </a:rPr>
              <a:t>help</a:t>
            </a:r>
            <a:r>
              <a:rPr lang="en-GB" sz="1500" b="0" i="0" u="none" strike="noStrike" cap="none">
                <a:solidFill>
                  <a:schemeClr val="lt1"/>
                </a:solidFill>
                <a:latin typeface="Arial"/>
                <a:ea typeface="Arial"/>
                <a:cs typeface="Arial"/>
                <a:sym typeface="Arial"/>
              </a:rPr>
              <a:t> you. </a:t>
            </a:r>
            <a:endParaRPr lang="en-US" sz="1500" b="0" i="0" u="none" strike="noStrike" cap="none">
              <a:solidFill>
                <a:schemeClr val="lt1"/>
              </a:solidFill>
              <a:latin typeface="Arial"/>
              <a:ea typeface="Arial"/>
              <a:cs typeface="Arial"/>
            </a:endParaRPr>
          </a:p>
        </p:txBody>
      </p:sp>
      <p:sp>
        <p:nvSpPr>
          <p:cNvPr id="283" name="Google Shape;283;p12"/>
          <p:cNvSpPr/>
          <p:nvPr/>
        </p:nvSpPr>
        <p:spPr>
          <a:xfrm>
            <a:off x="5304510" y="3459443"/>
            <a:ext cx="3353400" cy="823912"/>
          </a:xfrm>
          <a:prstGeom prst="roundRect">
            <a:avLst>
              <a:gd name="adj" fmla="val 16667"/>
            </a:avLst>
          </a:prstGeom>
          <a:solidFill>
            <a:srgbClr val="69337F"/>
          </a:solidFill>
          <a:ln>
            <a:noFill/>
          </a:ln>
        </p:spPr>
        <p:txBody>
          <a:bodyPr spcFirstLastPara="1" wrap="square" lIns="91425" tIns="91425" rIns="91425" bIns="91425" anchor="ctr" anchorCtr="0">
            <a:noAutofit/>
          </a:bodyPr>
          <a:lstStyle/>
          <a:p>
            <a:pPr>
              <a:buSzPts val="1400"/>
            </a:pPr>
            <a:r>
              <a:rPr lang="en-GB" sz="1500" b="1" dirty="0">
                <a:solidFill>
                  <a:schemeClr val="lt1"/>
                </a:solidFill>
              </a:rPr>
              <a:t>Step 4: </a:t>
            </a:r>
            <a:r>
              <a:rPr lang="en-GB" sz="1500">
                <a:solidFill>
                  <a:schemeClr val="lt1"/>
                </a:solidFill>
              </a:rPr>
              <a:t>Send</a:t>
            </a:r>
            <a:r>
              <a:rPr lang="en-GB" sz="1500" b="0" i="0" u="none" strike="noStrike" cap="none">
                <a:solidFill>
                  <a:schemeClr val="lt1"/>
                </a:solidFill>
                <a:latin typeface="Arial"/>
                <a:ea typeface="Arial"/>
                <a:cs typeface="Arial"/>
                <a:sym typeface="Arial"/>
              </a:rPr>
              <a:t> your letter/email! </a:t>
            </a:r>
            <a:endParaRPr sz="1500" b="0" i="0" u="none" strike="noStrike" cap="none">
              <a:solidFill>
                <a:schemeClr val="lt1"/>
              </a:solidFill>
              <a:latin typeface="Arial"/>
              <a:ea typeface="Arial"/>
              <a:cs typeface="Arial"/>
              <a:sym typeface="Arial"/>
            </a:endParaRPr>
          </a:p>
        </p:txBody>
      </p:sp>
      <p:sp>
        <p:nvSpPr>
          <p:cNvPr id="3" name="Google Shape;223;g336ebc6730d_0_21">
            <a:extLst>
              <a:ext uri="{FF2B5EF4-FFF2-40B4-BE49-F238E27FC236}">
                <a16:creationId xmlns:a16="http://schemas.microsoft.com/office/drawing/2014/main" id="{B586EE97-CDDB-06BE-709B-E42982192A70}"/>
              </a:ext>
            </a:extLst>
          </p:cNvPr>
          <p:cNvSpPr/>
          <p:nvPr/>
        </p:nvSpPr>
        <p:spPr>
          <a:xfrm>
            <a:off x="491067" y="886525"/>
            <a:ext cx="4677637" cy="825900"/>
          </a:xfrm>
          <a:prstGeom prst="roundRect">
            <a:avLst>
              <a:gd name="adj" fmla="val 16667"/>
            </a:avLst>
          </a:prstGeom>
          <a:solidFill>
            <a:srgbClr val="FFC000"/>
          </a:solidFill>
          <a:ln>
            <a:noFill/>
          </a:ln>
        </p:spPr>
        <p:txBody>
          <a:bodyPr spcFirstLastPara="1" wrap="square" lIns="91425" tIns="91425" rIns="91425" bIns="91425" anchor="ctr" anchorCtr="0">
            <a:noAutofit/>
          </a:bodyPr>
          <a:lstStyle/>
          <a:p>
            <a:pPr algn="ctr"/>
            <a:r>
              <a:rPr lang="en-GB" sz="2000" b="1" dirty="0">
                <a:solidFill>
                  <a:schemeClr val="dk1"/>
                </a:solidFill>
              </a:rPr>
              <a:t>Contact your representat</a:t>
            </a:r>
            <a:r>
              <a:rPr lang="en-GB" sz="2000" b="1">
                <a:solidFill>
                  <a:schemeClr val="dk1"/>
                </a:solidFill>
              </a:rPr>
              <a:t>ive!</a:t>
            </a:r>
            <a:endParaRPr lang="en-US">
              <a:solidFill>
                <a:schemeClr val="dk1"/>
              </a:solidFill>
            </a:endParaRPr>
          </a:p>
        </p:txBody>
      </p:sp>
      <p:sp>
        <p:nvSpPr>
          <p:cNvPr id="2" name="TextBox 1">
            <a:extLst>
              <a:ext uri="{FF2B5EF4-FFF2-40B4-BE49-F238E27FC236}">
                <a16:creationId xmlns:a16="http://schemas.microsoft.com/office/drawing/2014/main" id="{8C8A2096-32C8-AD27-14B4-BE493756A744}"/>
              </a:ext>
            </a:extLst>
          </p:cNvPr>
          <p:cNvSpPr txBox="1"/>
          <p:nvPr/>
        </p:nvSpPr>
        <p:spPr>
          <a:xfrm>
            <a:off x="504827" y="1747838"/>
            <a:ext cx="4819646" cy="26919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har char="•"/>
            </a:pPr>
            <a:r>
              <a:rPr lang="en-US" b="0" i="0" u="none" strike="noStrike" baseline="0">
                <a:solidFill>
                  <a:srgbClr val="000000"/>
                </a:solidFill>
                <a:latin typeface="Arial"/>
                <a:ea typeface="Arial"/>
                <a:cs typeface="Arial"/>
              </a:rPr>
              <a:t>Dear </a:t>
            </a:r>
            <a:r>
              <a:rPr lang="en-US" b="0" i="0" u="none" strike="noStrike" baseline="0">
                <a:solidFill>
                  <a:srgbClr val="7030A0"/>
                </a:solidFill>
                <a:latin typeface="Arial"/>
                <a:ea typeface="Arial"/>
                <a:cs typeface="Arial"/>
              </a:rPr>
              <a:t>[</a:t>
            </a:r>
            <a:r>
              <a:rPr lang="en-US">
                <a:solidFill>
                  <a:srgbClr val="7030A0"/>
                </a:solidFill>
              </a:rPr>
              <a:t>Representative's </a:t>
            </a:r>
            <a:r>
              <a:rPr lang="en-US" b="0" i="0" u="none" strike="noStrike" baseline="0">
                <a:solidFill>
                  <a:srgbClr val="7030A0"/>
                </a:solidFill>
                <a:latin typeface="Arial"/>
                <a:ea typeface="Arial"/>
                <a:cs typeface="Arial"/>
              </a:rPr>
              <a:t>name]</a:t>
            </a:r>
            <a:r>
              <a:rPr lang="en-US" b="0" i="0" u="none" strike="noStrike" baseline="0">
                <a:solidFill>
                  <a:srgbClr val="000000"/>
                </a:solidFill>
                <a:latin typeface="Arial"/>
                <a:ea typeface="Arial"/>
                <a:cs typeface="Arial"/>
              </a:rPr>
              <a:t>,</a:t>
            </a:r>
            <a:endParaRPr lang="en-US" sz="1200"/>
          </a:p>
          <a:p>
            <a:pPr marL="285750" indent="-285750">
              <a:buChar char="•"/>
            </a:pPr>
            <a:r>
              <a:rPr lang="en-US"/>
              <a:t>My name is </a:t>
            </a:r>
            <a:r>
              <a:rPr lang="en-US">
                <a:solidFill>
                  <a:srgbClr val="7030A0"/>
                </a:solidFill>
              </a:rPr>
              <a:t>[your name]</a:t>
            </a:r>
            <a:r>
              <a:rPr lang="en-US"/>
              <a:t>.</a:t>
            </a:r>
            <a:endParaRPr lang="en-GB" sz="1200"/>
          </a:p>
          <a:p>
            <a:pPr marL="285750" indent="-285750">
              <a:buChar char="•"/>
            </a:pPr>
            <a:r>
              <a:rPr lang="en-US" b="0" i="0" u="none" strike="noStrike" baseline="0">
                <a:solidFill>
                  <a:srgbClr val="000000"/>
                </a:solidFill>
                <a:latin typeface="Arial"/>
                <a:ea typeface="Arial"/>
                <a:cs typeface="Arial"/>
              </a:rPr>
              <a:t>I am writing to you </a:t>
            </a:r>
            <a:r>
              <a:rPr lang="en-US"/>
              <a:t>because I feel </a:t>
            </a:r>
            <a:r>
              <a:rPr lang="en-US" b="0" i="0" u="none" strike="noStrike" baseline="0">
                <a:solidFill>
                  <a:srgbClr val="7030A0"/>
                </a:solidFill>
                <a:latin typeface="Arial"/>
                <a:ea typeface="Arial"/>
                <a:cs typeface="Arial"/>
              </a:rPr>
              <a:t>[</a:t>
            </a:r>
            <a:r>
              <a:rPr lang="en-US">
                <a:solidFill>
                  <a:srgbClr val="7030A0"/>
                </a:solidFill>
              </a:rPr>
              <a:t>worried/happy/ angry</a:t>
            </a:r>
            <a:r>
              <a:rPr lang="en-US" b="0" i="0" u="none" strike="noStrike" baseline="0">
                <a:solidFill>
                  <a:srgbClr val="7030A0"/>
                </a:solidFill>
                <a:latin typeface="Arial"/>
                <a:ea typeface="Arial"/>
                <a:cs typeface="Arial"/>
              </a:rPr>
              <a:t>/</a:t>
            </a:r>
            <a:r>
              <a:rPr lang="en-US">
                <a:solidFill>
                  <a:srgbClr val="7030A0"/>
                </a:solidFill>
              </a:rPr>
              <a:t>concerned</a:t>
            </a:r>
            <a:r>
              <a:rPr lang="en-US" b="0" i="0" u="none" strike="noStrike" baseline="0">
                <a:solidFill>
                  <a:srgbClr val="7030A0"/>
                </a:solidFill>
                <a:latin typeface="Arial"/>
                <a:ea typeface="Arial"/>
                <a:cs typeface="Arial"/>
              </a:rPr>
              <a:t>]</a:t>
            </a:r>
            <a:r>
              <a:rPr lang="en-US" b="0" i="0" u="none" strike="noStrike" baseline="0">
                <a:latin typeface="Arial"/>
                <a:ea typeface="Arial"/>
                <a:cs typeface="Arial"/>
              </a:rPr>
              <a:t> </a:t>
            </a:r>
            <a:r>
              <a:rPr lang="en-US"/>
              <a:t>about </a:t>
            </a:r>
            <a:r>
              <a:rPr lang="en-US" b="0" i="0" u="none" strike="noStrike" baseline="0">
                <a:solidFill>
                  <a:srgbClr val="7030A0"/>
                </a:solidFill>
                <a:latin typeface="Arial"/>
                <a:ea typeface="Arial"/>
                <a:cs typeface="Arial"/>
              </a:rPr>
              <a:t>[</a:t>
            </a:r>
            <a:r>
              <a:rPr lang="en-US">
                <a:solidFill>
                  <a:srgbClr val="7030A0"/>
                </a:solidFill>
              </a:rPr>
              <a:t>the </a:t>
            </a:r>
            <a:r>
              <a:rPr lang="en-US" b="0" i="0" u="none" strike="noStrike" baseline="0">
                <a:solidFill>
                  <a:srgbClr val="7030A0"/>
                </a:solidFill>
                <a:latin typeface="Arial"/>
                <a:ea typeface="Arial"/>
                <a:cs typeface="Arial"/>
              </a:rPr>
              <a:t>issue]</a:t>
            </a:r>
            <a:r>
              <a:rPr lang="en-US" b="0" i="0" u="none" strike="noStrike" baseline="0">
                <a:solidFill>
                  <a:srgbClr val="000000"/>
                </a:solidFill>
                <a:latin typeface="Arial"/>
                <a:ea typeface="Arial"/>
                <a:cs typeface="Arial"/>
              </a:rPr>
              <a:t>.</a:t>
            </a:r>
            <a:endParaRPr lang="en-US" sz="1200"/>
          </a:p>
          <a:p>
            <a:pPr marL="285750" indent="-285750">
              <a:buChar char="•"/>
            </a:pPr>
            <a:r>
              <a:rPr lang="en-US"/>
              <a:t>The issue is: </a:t>
            </a:r>
            <a:r>
              <a:rPr lang="en-US">
                <a:solidFill>
                  <a:srgbClr val="7030A0"/>
                </a:solidFill>
              </a:rPr>
              <a:t>[Write what is happening.]</a:t>
            </a:r>
            <a:endParaRPr lang="en-GB" sz="1200">
              <a:solidFill>
                <a:srgbClr val="7030A0"/>
              </a:solidFill>
            </a:endParaRPr>
          </a:p>
          <a:p>
            <a:pPr marL="285750" indent="-285750">
              <a:buChar char="•"/>
            </a:pPr>
            <a:r>
              <a:rPr lang="en-US"/>
              <a:t>This </a:t>
            </a:r>
            <a:r>
              <a:rPr lang="en-US" b="0" i="0" u="none" strike="noStrike" baseline="0">
                <a:solidFill>
                  <a:srgbClr val="000000"/>
                </a:solidFill>
                <a:latin typeface="Arial"/>
                <a:ea typeface="Arial"/>
                <a:cs typeface="Arial"/>
              </a:rPr>
              <a:t>is important </a:t>
            </a:r>
            <a:r>
              <a:rPr lang="en-US"/>
              <a:t>to me </a:t>
            </a:r>
            <a:r>
              <a:rPr lang="en-US" b="0" i="0" u="none" strike="noStrike" baseline="0">
                <a:solidFill>
                  <a:srgbClr val="000000"/>
                </a:solidFill>
                <a:latin typeface="Arial"/>
                <a:ea typeface="Arial"/>
                <a:cs typeface="Arial"/>
              </a:rPr>
              <a:t>because</a:t>
            </a:r>
            <a:r>
              <a:rPr lang="en-US"/>
              <a:t>:</a:t>
            </a:r>
            <a:r>
              <a:rPr lang="en-US">
                <a:solidFill>
                  <a:srgbClr val="7030A0"/>
                </a:solidFill>
              </a:rPr>
              <a:t> </a:t>
            </a:r>
            <a:r>
              <a:rPr lang="en-US" b="0" i="0" u="none" strike="noStrike" baseline="0">
                <a:solidFill>
                  <a:srgbClr val="7030A0"/>
                </a:solidFill>
                <a:latin typeface="Arial"/>
                <a:ea typeface="Arial"/>
                <a:cs typeface="Arial"/>
              </a:rPr>
              <a:t>[</a:t>
            </a:r>
            <a:r>
              <a:rPr lang="en-US">
                <a:solidFill>
                  <a:srgbClr val="7030A0"/>
                </a:solidFill>
              </a:rPr>
              <a:t>Write why it matters to you.]</a:t>
            </a:r>
            <a:endParaRPr lang="en-US" sz="1200">
              <a:solidFill>
                <a:srgbClr val="7030A0"/>
              </a:solidFill>
            </a:endParaRPr>
          </a:p>
          <a:p>
            <a:pPr marL="285750" indent="-285750">
              <a:buChar char="•"/>
            </a:pPr>
            <a:r>
              <a:rPr lang="en-US" b="0" i="0" u="none" strike="noStrike" baseline="0">
                <a:solidFill>
                  <a:srgbClr val="000000"/>
                </a:solidFill>
                <a:latin typeface="Arial"/>
                <a:ea typeface="Arial"/>
                <a:cs typeface="Arial"/>
              </a:rPr>
              <a:t>I </a:t>
            </a:r>
            <a:r>
              <a:rPr lang="en-US"/>
              <a:t>would like </a:t>
            </a:r>
            <a:r>
              <a:rPr lang="en-US" b="0" i="0" u="none" strike="noStrike" baseline="0">
                <a:solidFill>
                  <a:srgbClr val="000000"/>
                </a:solidFill>
                <a:latin typeface="Arial"/>
                <a:ea typeface="Arial"/>
                <a:cs typeface="Arial"/>
              </a:rPr>
              <a:t>you to</a:t>
            </a:r>
            <a:r>
              <a:rPr lang="en-US"/>
              <a:t>: </a:t>
            </a:r>
            <a:r>
              <a:rPr lang="en-US" b="0" i="0" u="none" strike="noStrike" baseline="0">
                <a:solidFill>
                  <a:srgbClr val="7030A0"/>
                </a:solidFill>
                <a:latin typeface="Arial"/>
                <a:ea typeface="Arial"/>
                <a:cs typeface="Arial"/>
              </a:rPr>
              <a:t>[</a:t>
            </a:r>
            <a:r>
              <a:rPr lang="en-US">
                <a:solidFill>
                  <a:srgbClr val="7030A0"/>
                </a:solidFill>
              </a:rPr>
              <a:t>Write what you want your representative </a:t>
            </a:r>
            <a:r>
              <a:rPr lang="en-US" b="0" i="0" u="none" strike="noStrike" baseline="0">
                <a:solidFill>
                  <a:srgbClr val="7030A0"/>
                </a:solidFill>
                <a:latin typeface="Arial"/>
                <a:ea typeface="Arial"/>
                <a:cs typeface="Arial"/>
              </a:rPr>
              <a:t>to </a:t>
            </a:r>
            <a:r>
              <a:rPr lang="en-US">
                <a:solidFill>
                  <a:srgbClr val="7030A0"/>
                </a:solidFill>
              </a:rPr>
              <a:t>do.]</a:t>
            </a:r>
            <a:endParaRPr lang="en-US" sz="1200">
              <a:solidFill>
                <a:srgbClr val="7030A0"/>
              </a:solidFill>
            </a:endParaRPr>
          </a:p>
          <a:p>
            <a:pPr marL="285750" indent="-285750">
              <a:buChar char="•"/>
            </a:pPr>
            <a:r>
              <a:rPr lang="en-US" b="0" i="0" u="none" strike="noStrike" baseline="0">
                <a:solidFill>
                  <a:srgbClr val="000000"/>
                </a:solidFill>
                <a:latin typeface="Arial"/>
                <a:ea typeface="Arial"/>
                <a:cs typeface="Arial"/>
              </a:rPr>
              <a:t>Thank you for </a:t>
            </a:r>
            <a:r>
              <a:rPr lang="en-US"/>
              <a:t>reading my letter </a:t>
            </a:r>
            <a:r>
              <a:rPr lang="en-US" b="0" i="0" u="none" strike="noStrike" baseline="0">
                <a:solidFill>
                  <a:srgbClr val="000000"/>
                </a:solidFill>
                <a:latin typeface="Arial"/>
                <a:ea typeface="Arial"/>
                <a:cs typeface="Arial"/>
              </a:rPr>
              <a:t>and </a:t>
            </a:r>
            <a:r>
              <a:rPr lang="en-US"/>
              <a:t>listening to my views</a:t>
            </a:r>
            <a:r>
              <a:rPr lang="en-US" b="0" i="0" u="none" strike="noStrike" baseline="0">
                <a:solidFill>
                  <a:srgbClr val="000000"/>
                </a:solidFill>
                <a:latin typeface="Arial"/>
                <a:ea typeface="Arial"/>
                <a:cs typeface="Arial"/>
              </a:rPr>
              <a:t>.</a:t>
            </a:r>
            <a:endParaRPr lang="en-US" sz="1200"/>
          </a:p>
          <a:p>
            <a:pPr marL="285750" indent="-285750">
              <a:buChar char="•"/>
            </a:pPr>
            <a:r>
              <a:rPr lang="en-US" b="0" i="0" u="none" strike="noStrike" baseline="0">
                <a:solidFill>
                  <a:srgbClr val="000000"/>
                </a:solidFill>
                <a:latin typeface="Arial"/>
                <a:ea typeface="Arial"/>
                <a:cs typeface="Arial"/>
              </a:rPr>
              <a:t>Yours sincerely,</a:t>
            </a:r>
            <a:r>
              <a:rPr lang="en-US"/>
              <a:t> </a:t>
            </a:r>
            <a:r>
              <a:rPr lang="en-US" b="0" i="0" u="none" strike="noStrike" baseline="0">
                <a:solidFill>
                  <a:srgbClr val="7030A0"/>
                </a:solidFill>
                <a:latin typeface="Arial"/>
                <a:ea typeface="Arial"/>
                <a:cs typeface="Arial"/>
              </a:rPr>
              <a:t>[Your name]</a:t>
            </a:r>
            <a:endParaRPr lang="en-US" sz="120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 grpId="0" animBg="1"/>
      <p:bldP spid="280" grpId="0" animBg="1"/>
      <p:bldP spid="281" grpId="0" animBg="1"/>
      <p:bldP spid="283" grpId="0"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9"/>
        <p:cNvGrpSpPr/>
        <p:nvPr/>
      </p:nvGrpSpPr>
      <p:grpSpPr>
        <a:xfrm>
          <a:off x="0" y="0"/>
          <a:ext cx="0" cy="0"/>
          <a:chOff x="0" y="0"/>
          <a:chExt cx="0" cy="0"/>
        </a:xfrm>
      </p:grpSpPr>
      <p:sp>
        <p:nvSpPr>
          <p:cNvPr id="260" name="Google Shape;260;p11"/>
          <p:cNvSpPr/>
          <p:nvPr/>
        </p:nvSpPr>
        <p:spPr>
          <a:xfrm>
            <a:off x="457750" y="968800"/>
            <a:ext cx="8208900" cy="325800"/>
          </a:xfrm>
          <a:prstGeom prst="roundRect">
            <a:avLst>
              <a:gd name="adj" fmla="val 16667"/>
            </a:avLst>
          </a:prstGeom>
          <a:solidFill>
            <a:srgbClr val="219EB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dirty="0">
                <a:solidFill>
                  <a:schemeClr val="lt1"/>
                </a:solidFill>
                <a:latin typeface="Arial"/>
                <a:ea typeface="Arial"/>
                <a:cs typeface="Arial"/>
                <a:sym typeface="Arial"/>
              </a:rPr>
              <a:t>Where can </a:t>
            </a:r>
            <a:r>
              <a:rPr lang="en-GB" sz="2000" dirty="0">
                <a:solidFill>
                  <a:schemeClr val="lt1"/>
                </a:solidFill>
              </a:rPr>
              <a:t>you</a:t>
            </a:r>
            <a:r>
              <a:rPr lang="en-GB" sz="2000" b="0" i="0" u="none" strike="noStrike" cap="none" dirty="0">
                <a:solidFill>
                  <a:schemeClr val="lt1"/>
                </a:solidFill>
                <a:latin typeface="Arial"/>
                <a:ea typeface="Arial"/>
                <a:cs typeface="Arial"/>
                <a:sym typeface="Arial"/>
              </a:rPr>
              <a:t> find more information?</a:t>
            </a:r>
            <a:endParaRPr sz="1400" b="0" i="0" u="none" strike="noStrike" cap="none" dirty="0">
              <a:solidFill>
                <a:schemeClr val="lt1"/>
              </a:solidFill>
              <a:latin typeface="Montserrat"/>
              <a:ea typeface="Montserrat"/>
              <a:cs typeface="Montserrat"/>
              <a:sym typeface="Montserrat"/>
            </a:endParaRPr>
          </a:p>
        </p:txBody>
      </p:sp>
      <p:pic>
        <p:nvPicPr>
          <p:cNvPr id="261" name="Google Shape;261;p1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62" name="Google Shape;262;p1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63" name="Google Shape;263;p1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64" name="Google Shape;264;p1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65" name="Google Shape;265;p1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66" name="Google Shape;266;p11"/>
          <p:cNvSpPr/>
          <p:nvPr/>
        </p:nvSpPr>
        <p:spPr>
          <a:xfrm>
            <a:off x="509500" y="1436725"/>
            <a:ext cx="25707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dirty="0">
                <a:solidFill>
                  <a:schemeClr val="accent5"/>
                </a:solidFill>
                <a:latin typeface="Arial"/>
                <a:ea typeface="Arial"/>
                <a:cs typeface="Arial"/>
                <a:sym typeface="Arial"/>
                <a:hlinkClick r:id="rId6">
                  <a:extLst>
                    <a:ext uri="{A12FA001-AC4F-418D-AE19-62706E023703}">
                      <ahyp:hlinkClr xmlns:ahyp="http://schemas.microsoft.com/office/drawing/2018/hyperlinkcolor" val="tx"/>
                    </a:ext>
                  </a:extLst>
                </a:hlinkClick>
              </a:rPr>
              <a:t>GLA Democracy Hub </a:t>
            </a:r>
            <a:endParaRPr sz="1400" b="0" i="0" u="none" strike="noStrike" cap="none" dirty="0">
              <a:solidFill>
                <a:schemeClr val="accent5"/>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r>
              <a:rPr lang="en-GB" sz="1400" b="0" i="0" u="none" strike="noStrike" cap="none" dirty="0">
                <a:solidFill>
                  <a:schemeClr val="dk1"/>
                </a:solidFill>
                <a:latin typeface="Arial"/>
                <a:ea typeface="Arial"/>
                <a:cs typeface="Arial"/>
                <a:sym typeface="Arial"/>
              </a:rPr>
              <a:t>This link has: </a:t>
            </a:r>
            <a:endParaRPr sz="1400" b="0" i="0" u="none" strike="noStrike" cap="none" dirty="0">
              <a:solidFill>
                <a:schemeClr val="dk1"/>
              </a:solidFill>
              <a:latin typeface="Arial"/>
              <a:ea typeface="Arial"/>
              <a:cs typeface="Arial"/>
              <a:sym typeface="Arial"/>
            </a:endParaRPr>
          </a:p>
          <a:p>
            <a:pPr marL="457200" marR="0" lvl="0" indent="-317500" algn="l" rtl="0">
              <a:lnSpc>
                <a:spcPct val="115000"/>
              </a:lnSpc>
              <a:spcBef>
                <a:spcPts val="1200"/>
              </a:spcBef>
              <a:spcAft>
                <a:spcPts val="0"/>
              </a:spcAft>
              <a:buClr>
                <a:schemeClr val="dk1"/>
              </a:buClr>
              <a:buSzPts val="1400"/>
              <a:buFont typeface="Arial"/>
              <a:buChar char="●"/>
            </a:pPr>
            <a:r>
              <a:rPr lang="en-GB" sz="1400" b="0" i="0" u="none" strike="noStrike" cap="none" dirty="0">
                <a:solidFill>
                  <a:schemeClr val="dk1"/>
                </a:solidFill>
                <a:latin typeface="Arial"/>
                <a:ea typeface="Arial"/>
                <a:cs typeface="Arial"/>
                <a:sym typeface="Arial"/>
              </a:rPr>
              <a:t>Frequently asked questions </a:t>
            </a:r>
            <a:endParaRPr sz="1400" b="0" i="0" u="none" strike="noStrike" cap="none" dirty="0">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Char char="●"/>
            </a:pPr>
            <a:r>
              <a:rPr lang="en-GB" sz="1400" b="0" i="0" u="none" strike="noStrike" cap="none" dirty="0">
                <a:solidFill>
                  <a:schemeClr val="dk1"/>
                </a:solidFill>
                <a:latin typeface="Arial"/>
                <a:ea typeface="Arial"/>
                <a:cs typeface="Arial"/>
                <a:sym typeface="Arial"/>
              </a:rPr>
              <a:t>Information in other languages </a:t>
            </a:r>
            <a:endParaRPr sz="1400" b="0" i="0" u="none" strike="noStrike" cap="none" dirty="0">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Char char="●"/>
            </a:pPr>
            <a:r>
              <a:rPr lang="en-GB" sz="1400" b="0" i="0" u="none" strike="noStrike" cap="none" dirty="0">
                <a:solidFill>
                  <a:schemeClr val="dk1"/>
                </a:solidFill>
                <a:latin typeface="Arial"/>
                <a:ea typeface="Arial"/>
                <a:cs typeface="Arial"/>
                <a:sym typeface="Arial"/>
              </a:rPr>
              <a:t>A </a:t>
            </a:r>
            <a:r>
              <a:rPr lang="en-GB" dirty="0">
                <a:solidFill>
                  <a:schemeClr val="dk1"/>
                </a:solidFill>
              </a:rPr>
              <a:t>WhatsApp</a:t>
            </a:r>
            <a:r>
              <a:rPr lang="en-GB" sz="1400" b="0" i="0" u="none" strike="noStrike" cap="none" dirty="0">
                <a:solidFill>
                  <a:schemeClr val="dk1"/>
                </a:solidFill>
                <a:latin typeface="Arial"/>
                <a:ea typeface="Arial"/>
                <a:cs typeface="Arial"/>
                <a:sym typeface="Arial"/>
              </a:rPr>
              <a:t> Chatbot you can ask questions to!</a:t>
            </a:r>
            <a:endParaRPr sz="1400" b="0" i="0" u="none" strike="noStrike" cap="none" dirty="0">
              <a:solidFill>
                <a:schemeClr val="dk1"/>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7" name="Google Shape;267;p11"/>
          <p:cNvSpPr/>
          <p:nvPr/>
        </p:nvSpPr>
        <p:spPr>
          <a:xfrm>
            <a:off x="3284275" y="1438879"/>
            <a:ext cx="26502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7">
                  <a:extLst>
                    <a:ext uri="{A12FA001-AC4F-418D-AE19-62706E023703}">
                      <ahyp:hlinkClr xmlns:ahyp="http://schemas.microsoft.com/office/drawing/2018/hyperlinkcolor" val="tx"/>
                    </a:ext>
                  </a:extLst>
                </a:hlinkClick>
              </a:rPr>
              <a:t>Who Can I Vote For?</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r>
              <a:rPr lang="en-GB" sz="1400" b="0" i="0" u="none" strike="noStrike" cap="none">
                <a:solidFill>
                  <a:schemeClr val="dk1"/>
                </a:solidFill>
                <a:latin typeface="Arial"/>
                <a:ea typeface="Arial"/>
                <a:cs typeface="Arial"/>
                <a:sym typeface="Arial"/>
              </a:rPr>
              <a:t>This link has: </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1200"/>
              </a:spcBef>
              <a:spcAft>
                <a:spcPts val="0"/>
              </a:spcAft>
              <a:buClr>
                <a:schemeClr val="dk1"/>
              </a:buClr>
              <a:buSzPts val="1400"/>
              <a:buFont typeface="Arial"/>
              <a:buChar char="●"/>
            </a:pPr>
            <a:r>
              <a:rPr lang="en-GB" sz="1400" b="0" i="0" u="none" strike="noStrike" cap="none">
                <a:solidFill>
                  <a:schemeClr val="dk1"/>
                </a:solidFill>
                <a:latin typeface="Arial"/>
                <a:ea typeface="Arial"/>
                <a:cs typeface="Arial"/>
                <a:sym typeface="Arial"/>
              </a:rPr>
              <a:t>Information on opportunities to vote and who you can vote for</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8" name="Google Shape;268;p11"/>
          <p:cNvSpPr/>
          <p:nvPr/>
        </p:nvSpPr>
        <p:spPr>
          <a:xfrm>
            <a:off x="6138675" y="1436725"/>
            <a:ext cx="25278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8">
                  <a:extLst>
                    <a:ext uri="{A12FA001-AC4F-418D-AE19-62706E023703}">
                      <ahyp:hlinkClr xmlns:ahyp="http://schemas.microsoft.com/office/drawing/2018/hyperlinkcolor" val="tx"/>
                    </a:ext>
                  </a:extLst>
                </a:hlinkClick>
              </a:rPr>
              <a:t>TheyWorkForYou</a:t>
            </a:r>
            <a:endParaRPr sz="1400" b="0" i="0" u="none" strike="noStrike" cap="none">
              <a:solidFill>
                <a:schemeClr val="dk1"/>
              </a:solidFill>
              <a:latin typeface="Arial"/>
              <a:ea typeface="Arial"/>
              <a:cs typeface="Arial"/>
              <a:sym typeface="Arial"/>
            </a:endParaRPr>
          </a:p>
          <a:p>
            <a:pPr marL="0" marR="0" lvl="0" indent="0" algn="l" rtl="0">
              <a:lnSpc>
                <a:spcPct val="95000"/>
              </a:lnSpc>
              <a:spcBef>
                <a:spcPts val="1200"/>
              </a:spcBef>
              <a:spcAft>
                <a:spcPts val="0"/>
              </a:spcAft>
              <a:buClr>
                <a:schemeClr val="dk1"/>
              </a:buClr>
              <a:buSzPts val="1018"/>
              <a:buFont typeface="Arial"/>
              <a:buNone/>
            </a:pPr>
            <a:r>
              <a:rPr lang="en-GB" sz="1400" b="0" i="0" u="none" strike="noStrike" cap="none">
                <a:solidFill>
                  <a:schemeClr val="dk1"/>
                </a:solidFill>
                <a:latin typeface="Arial"/>
                <a:ea typeface="Arial"/>
                <a:cs typeface="Arial"/>
                <a:sym typeface="Arial"/>
              </a:rPr>
              <a:t>This link has: </a:t>
            </a:r>
            <a:endParaRPr sz="1400" b="0" i="0" u="none" strike="noStrike" cap="none">
              <a:solidFill>
                <a:schemeClr val="dk1"/>
              </a:solidFill>
              <a:latin typeface="Arial"/>
              <a:ea typeface="Arial"/>
              <a:cs typeface="Arial"/>
              <a:sym typeface="Arial"/>
            </a:endParaRPr>
          </a:p>
          <a:p>
            <a:pPr marL="457200" marR="0" lvl="0" indent="-317500" algn="l" rtl="0">
              <a:lnSpc>
                <a:spcPct val="95000"/>
              </a:lnSpc>
              <a:spcBef>
                <a:spcPts val="1200"/>
              </a:spcBef>
              <a:spcAft>
                <a:spcPts val="0"/>
              </a:spcAft>
              <a:buClr>
                <a:schemeClr val="dk1"/>
              </a:buClr>
              <a:buSzPts val="1400"/>
              <a:buFont typeface="Arial"/>
              <a:buChar char="●"/>
            </a:pPr>
            <a:r>
              <a:rPr lang="en-GB" sz="1400" b="0" i="0" u="none" strike="noStrike" cap="none">
                <a:solidFill>
                  <a:schemeClr val="dk1"/>
                </a:solidFill>
                <a:latin typeface="Arial"/>
                <a:ea typeface="Arial"/>
                <a:cs typeface="Arial"/>
                <a:sym typeface="Arial"/>
              </a:rPr>
              <a:t>Information about the people who have been voted in (representatives)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269" name="Google Shape;269;p11"/>
          <p:cNvPicPr preferRelativeResize="0"/>
          <p:nvPr/>
        </p:nvPicPr>
        <p:blipFill rotWithShape="1">
          <a:blip r:embed="rId9">
            <a:alphaModFix/>
          </a:blip>
          <a:srcRect t="6397" b="12715"/>
          <a:stretch/>
        </p:blipFill>
        <p:spPr>
          <a:xfrm>
            <a:off x="6500925" y="3266179"/>
            <a:ext cx="1803302" cy="762448"/>
          </a:xfrm>
          <a:prstGeom prst="rect">
            <a:avLst/>
          </a:prstGeom>
          <a:noFill/>
          <a:ln>
            <a:noFill/>
          </a:ln>
        </p:spPr>
      </p:pic>
      <p:pic>
        <p:nvPicPr>
          <p:cNvPr id="270" name="Google Shape;270;p11"/>
          <p:cNvPicPr preferRelativeResize="0"/>
          <p:nvPr/>
        </p:nvPicPr>
        <p:blipFill rotWithShape="1">
          <a:blip r:embed="rId10">
            <a:alphaModFix/>
          </a:blip>
          <a:srcRect l="11875" r="11112"/>
          <a:stretch/>
        </p:blipFill>
        <p:spPr>
          <a:xfrm>
            <a:off x="3769350" y="3427050"/>
            <a:ext cx="1536693" cy="796587"/>
          </a:xfrm>
          <a:prstGeom prst="rect">
            <a:avLst/>
          </a:prstGeom>
          <a:noFill/>
          <a:ln>
            <a:noFill/>
          </a:ln>
        </p:spPr>
      </p:pic>
    </p:spTree>
    <p:extLst>
      <p:ext uri="{BB962C8B-B14F-4D97-AF65-F5344CB8AC3E}">
        <p14:creationId xmlns:p14="http://schemas.microsoft.com/office/powerpoint/2010/main" val="73656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4"/>
        <p:cNvGrpSpPr/>
        <p:nvPr/>
      </p:nvGrpSpPr>
      <p:grpSpPr>
        <a:xfrm>
          <a:off x="0" y="0"/>
          <a:ext cx="0" cy="0"/>
          <a:chOff x="0" y="0"/>
          <a:chExt cx="0" cy="0"/>
        </a:xfrm>
      </p:grpSpPr>
      <p:pic>
        <p:nvPicPr>
          <p:cNvPr id="445" name="Google Shape;445;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46" name="Google Shape;446;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47" name="Google Shape;447;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48" name="Google Shape;448;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49" name="Google Shape;449;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 name="Google Shape;197;p7">
            <a:extLst>
              <a:ext uri="{FF2B5EF4-FFF2-40B4-BE49-F238E27FC236}">
                <a16:creationId xmlns:a16="http://schemas.microsoft.com/office/drawing/2014/main" id="{A14AF8E6-5C2F-F112-761A-71180A3DB89B}"/>
              </a:ext>
            </a:extLst>
          </p:cNvPr>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dirty="0">
                <a:solidFill>
                  <a:schemeClr val="lt1"/>
                </a:solidFill>
              </a:rPr>
              <a:t>Challenge: Can you do these two things after this session?</a:t>
            </a:r>
          </a:p>
        </p:txBody>
      </p:sp>
      <p:grpSp>
        <p:nvGrpSpPr>
          <p:cNvPr id="10" name="Google Shape;188;p7">
            <a:extLst>
              <a:ext uri="{FF2B5EF4-FFF2-40B4-BE49-F238E27FC236}">
                <a16:creationId xmlns:a16="http://schemas.microsoft.com/office/drawing/2014/main" id="{654AD237-3D49-3DD8-6561-78D3C55E611C}"/>
              </a:ext>
            </a:extLst>
          </p:cNvPr>
          <p:cNvGrpSpPr/>
          <p:nvPr/>
        </p:nvGrpSpPr>
        <p:grpSpPr>
          <a:xfrm>
            <a:off x="509488" y="1693109"/>
            <a:ext cx="648600" cy="785100"/>
            <a:chOff x="509488" y="1477238"/>
            <a:chExt cx="648600" cy="785100"/>
          </a:xfrm>
        </p:grpSpPr>
        <p:sp>
          <p:nvSpPr>
            <p:cNvPr id="8" name="Google Shape;189;p7">
              <a:extLst>
                <a:ext uri="{FF2B5EF4-FFF2-40B4-BE49-F238E27FC236}">
                  <a16:creationId xmlns:a16="http://schemas.microsoft.com/office/drawing/2014/main" id="{78E77433-83F2-17BA-16DB-305432FC22F8}"/>
                </a:ext>
              </a:extLst>
            </p:cNvPr>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9" name="Google Shape;190;p7">
              <a:extLst>
                <a:ext uri="{FF2B5EF4-FFF2-40B4-BE49-F238E27FC236}">
                  <a16:creationId xmlns:a16="http://schemas.microsoft.com/office/drawing/2014/main" id="{F8CF0179-ADE7-81AA-A9E7-621B8D7F5392}"/>
                </a:ext>
              </a:extLst>
            </p:cNvPr>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 name="Google Shape;191;p7">
            <a:extLst>
              <a:ext uri="{FF2B5EF4-FFF2-40B4-BE49-F238E27FC236}">
                <a16:creationId xmlns:a16="http://schemas.microsoft.com/office/drawing/2014/main" id="{E594BAD0-9AF5-8F3F-5A66-99FB7CD7EE25}"/>
              </a:ext>
            </a:extLst>
          </p:cNvPr>
          <p:cNvGrpSpPr/>
          <p:nvPr/>
        </p:nvGrpSpPr>
        <p:grpSpPr>
          <a:xfrm>
            <a:off x="522650" y="2935976"/>
            <a:ext cx="726984" cy="785100"/>
            <a:chOff x="1314588" y="2283982"/>
            <a:chExt cx="726984" cy="785100"/>
          </a:xfrm>
        </p:grpSpPr>
        <p:sp>
          <p:nvSpPr>
            <p:cNvPr id="12" name="Google Shape;192;p7">
              <a:extLst>
                <a:ext uri="{FF2B5EF4-FFF2-40B4-BE49-F238E27FC236}">
                  <a16:creationId xmlns:a16="http://schemas.microsoft.com/office/drawing/2014/main" id="{2C89E08C-9B5A-E947-B9C0-E80F42FFF489}"/>
                </a:ext>
              </a:extLst>
            </p:cNvPr>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3" name="Google Shape;193;p7">
              <a:extLst>
                <a:ext uri="{FF2B5EF4-FFF2-40B4-BE49-F238E27FC236}">
                  <a16:creationId xmlns:a16="http://schemas.microsoft.com/office/drawing/2014/main" id="{595E3EF9-4846-D380-30C7-B45489F6201B}"/>
                </a:ext>
              </a:extLst>
            </p:cNvPr>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 name="Picture 2">
            <a:extLst>
              <a:ext uri="{FF2B5EF4-FFF2-40B4-BE49-F238E27FC236}">
                <a16:creationId xmlns:a16="http://schemas.microsoft.com/office/drawing/2014/main" id="{574AFE8E-6076-67AC-AC5D-C457A192CC34}"/>
              </a:ext>
            </a:extLst>
          </p:cNvPr>
          <p:cNvPicPr>
            <a:picLocks noChangeAspect="1"/>
          </p:cNvPicPr>
          <p:nvPr/>
        </p:nvPicPr>
        <p:blipFill>
          <a:blip r:embed="rId6"/>
          <a:srcRect l="6667" t="606" r="-784" b="4848"/>
          <a:stretch>
            <a:fillRect/>
          </a:stretch>
        </p:blipFill>
        <p:spPr>
          <a:xfrm>
            <a:off x="5358765" y="1695017"/>
            <a:ext cx="3307975" cy="2161310"/>
          </a:xfrm>
          <a:prstGeom prst="rect">
            <a:avLst/>
          </a:prstGeom>
        </p:spPr>
      </p:pic>
      <p:sp>
        <p:nvSpPr>
          <p:cNvPr id="2" name="TextBox 1">
            <a:extLst>
              <a:ext uri="{FF2B5EF4-FFF2-40B4-BE49-F238E27FC236}">
                <a16:creationId xmlns:a16="http://schemas.microsoft.com/office/drawing/2014/main" id="{68AA299D-CA77-86B1-1D0E-161F67AFCBBF}"/>
              </a:ext>
            </a:extLst>
          </p:cNvPr>
          <p:cNvSpPr txBox="1"/>
          <p:nvPr/>
        </p:nvSpPr>
        <p:spPr>
          <a:xfrm>
            <a:off x="1155559" y="1520477"/>
            <a:ext cx="3356046" cy="21969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endParaRPr lang="en-US" sz="1800" dirty="0"/>
          </a:p>
          <a:p>
            <a:pPr marL="120650"/>
            <a:r>
              <a:rPr lang="en-GB" sz="2000"/>
              <a:t>Register to vote!</a:t>
            </a:r>
            <a:r>
              <a:rPr lang="en-US" sz="2000"/>
              <a:t>​</a:t>
            </a:r>
            <a:endParaRPr lang="en-US" sz="2000" dirty="0"/>
          </a:p>
          <a:p>
            <a:pPr marL="120650"/>
            <a:endParaRPr lang="en-US" sz="2000" dirty="0"/>
          </a:p>
          <a:p>
            <a:pPr marL="120650"/>
            <a:endParaRPr lang="en-US" sz="2000" dirty="0"/>
          </a:p>
          <a:p>
            <a:pPr marL="120650"/>
            <a:endParaRPr lang="en-US" sz="2000" dirty="0"/>
          </a:p>
          <a:p>
            <a:pPr marL="120650"/>
            <a:r>
              <a:rPr lang="en-GB" sz="2000"/>
              <a:t>Talk to 3 other people about voting!</a:t>
            </a:r>
            <a:endParaRPr lang="en-GB" sz="2000" dirty="0"/>
          </a:p>
        </p:txBody>
      </p:sp>
    </p:spTree>
    <p:extLst>
      <p:ext uri="{BB962C8B-B14F-4D97-AF65-F5344CB8AC3E}">
        <p14:creationId xmlns:p14="http://schemas.microsoft.com/office/powerpoint/2010/main" val="2810787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9"/>
        <p:cNvGrpSpPr/>
        <p:nvPr/>
      </p:nvGrpSpPr>
      <p:grpSpPr>
        <a:xfrm>
          <a:off x="0" y="0"/>
          <a:ext cx="0" cy="0"/>
          <a:chOff x="0" y="0"/>
          <a:chExt cx="0" cy="0"/>
        </a:xfrm>
      </p:grpSpPr>
      <p:pic>
        <p:nvPicPr>
          <p:cNvPr id="540" name="Google Shape;540;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41" name="Google Shape;541;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542" name="Google Shape;542;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43" name="Google Shape;543;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544" name="Google Shape;544;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45" name="Google Shape;545;p33"/>
          <p:cNvSpPr/>
          <p:nvPr/>
        </p:nvSpPr>
        <p:spPr>
          <a:xfrm>
            <a:off x="3864325" y="1452566"/>
            <a:ext cx="4257952" cy="2723175"/>
          </a:xfrm>
          <a:prstGeom prst="roundRect">
            <a:avLst>
              <a:gd name="adj" fmla="val 16667"/>
            </a:avLst>
          </a:prstGeom>
          <a:noFill/>
          <a:ln w="9525" cap="flat" cmpd="sng">
            <a:solidFill>
              <a:srgbClr val="6A040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GB" sz="1500" b="1" i="0" u="none" strike="noStrike" cap="none">
                <a:solidFill>
                  <a:schemeClr val="dk1"/>
                </a:solidFill>
                <a:latin typeface="Arial"/>
                <a:ea typeface="Arial"/>
                <a:cs typeface="Arial"/>
                <a:sym typeface="Arial"/>
              </a:rPr>
              <a:t>Check out the GLA Democracy Hub </a:t>
            </a:r>
            <a:r>
              <a:rPr lang="en-GB" sz="1500" b="1" i="0" u="sng" strike="noStrike" cap="none" dirty="0">
                <a:solidFill>
                  <a:schemeClr val="hlink"/>
                </a:solidFill>
                <a:latin typeface="Arial"/>
                <a:ea typeface="Arial"/>
                <a:cs typeface="Arial"/>
                <a:sym typeface="Arial"/>
                <a:hlinkClick r:id="rId6">
                  <a:extLst>
                    <a:ext uri="{A12FA001-AC4F-418D-AE19-62706E023703}">
                      <ahyp:hlinkClr xmlns:ahyp="http://schemas.microsoft.com/office/drawing/2018/hyperlinkcolor" val="tx"/>
                    </a:ext>
                  </a:extLst>
                </a:hlinkClick>
              </a:rPr>
              <a:t>registertovote.london</a:t>
            </a:r>
            <a:r>
              <a:rPr lang="en-GB" sz="1500" b="1" i="0" u="none" strike="noStrike" cap="none">
                <a:solidFill>
                  <a:schemeClr val="dk1"/>
                </a:solidFill>
                <a:latin typeface="Arial"/>
                <a:ea typeface="Arial"/>
                <a:cs typeface="Arial"/>
                <a:sym typeface="Arial"/>
              </a:rPr>
              <a:t> to: </a:t>
            </a:r>
            <a:endParaRPr sz="1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a:p>
            <a:pPr marL="457200" indent="-323850">
              <a:buClr>
                <a:schemeClr val="dk1"/>
              </a:buClr>
              <a:buSzPts val="1500"/>
              <a:buFont typeface="Arial,Sans-Serif"/>
              <a:buChar char="●"/>
            </a:pPr>
            <a:r>
              <a:rPr lang="en-GB" sz="1500" b="0" i="0" u="none" strike="noStrike" cap="none">
                <a:solidFill>
                  <a:schemeClr val="dk1"/>
                </a:solidFill>
                <a:latin typeface="Arial"/>
                <a:ea typeface="Arial"/>
                <a:cs typeface="Arial"/>
                <a:sym typeface="Arial"/>
              </a:rPr>
              <a:t>Find more information on </a:t>
            </a:r>
            <a:r>
              <a:rPr lang="en-GB" sz="1500">
                <a:solidFill>
                  <a:schemeClr val="dk1"/>
                </a:solidFill>
              </a:rPr>
              <a:t>voting and </a:t>
            </a:r>
            <a:r>
              <a:rPr lang="en-GB" sz="1500" b="0" i="0" u="none" strike="noStrike" cap="none">
                <a:solidFill>
                  <a:schemeClr val="dk1"/>
                </a:solidFill>
                <a:latin typeface="Arial"/>
                <a:ea typeface="Arial"/>
                <a:cs typeface="Arial"/>
                <a:sym typeface="Arial"/>
              </a:rPr>
              <a:t>your rights</a:t>
            </a:r>
            <a:endParaRPr lang="en-US" sz="1500" b="0" i="0" u="none" strike="noStrike" cap="none">
              <a:solidFill>
                <a:schemeClr val="dk1"/>
              </a:solidFill>
              <a:latin typeface="Arial"/>
              <a:ea typeface="Arial"/>
              <a:cs typeface="Arial"/>
            </a:endParaRPr>
          </a:p>
          <a:p>
            <a:pPr marL="457200" indent="-323850">
              <a:buClr>
                <a:schemeClr val="dk1"/>
              </a:buClr>
              <a:buSzPts val="1500"/>
              <a:buFont typeface="Arial,Sans-Serif"/>
              <a:buChar char="●"/>
            </a:pPr>
            <a:r>
              <a:rPr lang="en-GB" sz="1500" b="0" i="0" u="none" strike="noStrike" cap="none">
                <a:solidFill>
                  <a:schemeClr val="dk1"/>
                </a:solidFill>
                <a:latin typeface="Arial"/>
                <a:ea typeface="Arial"/>
                <a:cs typeface="Arial"/>
                <a:sym typeface="Arial"/>
              </a:rPr>
              <a:t>Find </a:t>
            </a:r>
            <a:r>
              <a:rPr lang="en-GB" sz="1500">
                <a:solidFill>
                  <a:schemeClr val="dk1"/>
                </a:solidFill>
              </a:rPr>
              <a:t>the </a:t>
            </a:r>
            <a:r>
              <a:rPr lang="en-GB" sz="1500" b="0" i="0" u="none" strike="noStrike" cap="none">
                <a:solidFill>
                  <a:schemeClr val="dk1"/>
                </a:solidFill>
                <a:latin typeface="Arial"/>
                <a:ea typeface="Arial"/>
                <a:cs typeface="Arial"/>
                <a:sym typeface="Arial"/>
              </a:rPr>
              <a:t>answers to </a:t>
            </a:r>
            <a:r>
              <a:rPr lang="en-GB" sz="1500">
                <a:solidFill>
                  <a:schemeClr val="dk1"/>
                </a:solidFill>
              </a:rPr>
              <a:t>common questions and use our </a:t>
            </a:r>
            <a:r>
              <a:rPr lang="en-GB" sz="1500" b="0" i="0" u="none" strike="noStrike" cap="none">
                <a:solidFill>
                  <a:schemeClr val="dk1"/>
                </a:solidFill>
                <a:latin typeface="Arial"/>
                <a:ea typeface="Arial"/>
                <a:cs typeface="Arial"/>
                <a:sym typeface="Arial"/>
              </a:rPr>
              <a:t>WhatsApp chatbot (+44 7908820136)</a:t>
            </a:r>
            <a:endParaRPr lang="en-US" sz="1500" b="0" i="0" u="none" strike="noStrike" cap="none">
              <a:solidFill>
                <a:schemeClr val="dk1"/>
              </a:solidFill>
              <a:latin typeface="Arial"/>
              <a:ea typeface="Arial"/>
              <a:cs typeface="Arial"/>
            </a:endParaRPr>
          </a:p>
          <a:p>
            <a:pPr marL="457200" indent="-323850">
              <a:buClr>
                <a:schemeClr val="dk1"/>
              </a:buClr>
              <a:buSzPts val="1500"/>
              <a:buFont typeface="Arial,Sans-Serif"/>
              <a:buChar char="●"/>
            </a:pPr>
            <a:r>
              <a:rPr lang="en-GB" sz="1500" b="0" i="0" u="none" strike="noStrike" cap="none">
                <a:solidFill>
                  <a:schemeClr val="dk1"/>
                </a:solidFill>
                <a:latin typeface="Arial"/>
                <a:ea typeface="Arial"/>
                <a:cs typeface="Arial"/>
                <a:sym typeface="Arial"/>
              </a:rPr>
              <a:t>Find </a:t>
            </a:r>
            <a:r>
              <a:rPr lang="en-GB" sz="1500">
                <a:solidFill>
                  <a:schemeClr val="dk1"/>
                </a:solidFill>
              </a:rPr>
              <a:t>information </a:t>
            </a:r>
            <a:r>
              <a:rPr lang="en-GB" sz="1500" b="0" i="0" u="none" strike="noStrike" cap="none">
                <a:solidFill>
                  <a:schemeClr val="dk1"/>
                </a:solidFill>
                <a:latin typeface="Arial"/>
                <a:ea typeface="Arial"/>
                <a:cs typeface="Arial"/>
                <a:sym typeface="Arial"/>
              </a:rPr>
              <a:t>in different languages</a:t>
            </a:r>
            <a:r>
              <a:rPr lang="en-GB" sz="1500">
                <a:solidFill>
                  <a:schemeClr val="dk1"/>
                </a:solidFill>
              </a:rPr>
              <a:t> </a:t>
            </a:r>
            <a:endParaRPr lang="en-US" sz="1500">
              <a:solidFill>
                <a:schemeClr val="dk1"/>
              </a:solidFill>
            </a:endParaRPr>
          </a:p>
        </p:txBody>
      </p:sp>
      <p:pic>
        <p:nvPicPr>
          <p:cNvPr id="546" name="Google Shape;546;p33"/>
          <p:cNvPicPr preferRelativeResize="0"/>
          <p:nvPr/>
        </p:nvPicPr>
        <p:blipFill rotWithShape="1">
          <a:blip r:embed="rId7">
            <a:alphaModFix/>
          </a:blip>
          <a:srcRect/>
          <a:stretch/>
        </p:blipFill>
        <p:spPr>
          <a:xfrm>
            <a:off x="785925" y="1455100"/>
            <a:ext cx="2877950" cy="2877950"/>
          </a:xfrm>
          <a:prstGeom prst="rect">
            <a:avLst/>
          </a:prstGeom>
          <a:noFill/>
          <a:ln>
            <a:noFill/>
          </a:ln>
        </p:spPr>
      </p:pic>
      <p:sp>
        <p:nvSpPr>
          <p:cNvPr id="547" name="Google Shape;547;p33"/>
          <p:cNvSpPr/>
          <p:nvPr/>
        </p:nvSpPr>
        <p:spPr>
          <a:xfrm>
            <a:off x="482025" y="928125"/>
            <a:ext cx="7956475" cy="391301"/>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algn="ctr">
              <a:buSzPts val="2000"/>
            </a:pPr>
            <a:r>
              <a:rPr lang="en-GB" sz="2000" b="1" i="0" u="none" strike="noStrike" cap="none">
                <a:solidFill>
                  <a:schemeClr val="dk1"/>
                </a:solidFill>
                <a:latin typeface="Arial"/>
                <a:ea typeface="Arial"/>
                <a:cs typeface="Arial"/>
                <a:sym typeface="Arial"/>
              </a:rPr>
              <a:t>Your voice matters</a:t>
            </a:r>
            <a:r>
              <a:rPr lang="en-GB" sz="2000" b="1">
                <a:solidFill>
                  <a:schemeClr val="dk1"/>
                </a:solidFill>
              </a:rPr>
              <a:t> -</a:t>
            </a:r>
            <a:r>
              <a:rPr lang="en-GB" sz="2000" b="1" i="0" u="none" strike="noStrike" cap="none">
                <a:solidFill>
                  <a:schemeClr val="dk1"/>
                </a:solidFill>
                <a:latin typeface="Arial"/>
                <a:ea typeface="Arial"/>
                <a:cs typeface="Arial"/>
                <a:sym typeface="Arial"/>
              </a:rPr>
              <a:t> make sure it gets heard! </a:t>
            </a:r>
            <a:endParaRPr sz="1400" b="1"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
        <p:cNvGrpSpPr/>
        <p:nvPr/>
      </p:nvGrpSpPr>
      <p:grpSpPr>
        <a:xfrm>
          <a:off x="0" y="0"/>
          <a:ext cx="0" cy="0"/>
          <a:chOff x="0" y="0"/>
          <a:chExt cx="0" cy="0"/>
        </a:xfrm>
      </p:grpSpPr>
      <p:sp>
        <p:nvSpPr>
          <p:cNvPr id="67" name="Google Shape;67;g2ee75b72231_1_12"/>
          <p:cNvSpPr/>
          <p:nvPr/>
        </p:nvSpPr>
        <p:spPr>
          <a:xfrm>
            <a:off x="512763" y="911313"/>
            <a:ext cx="8005500" cy="3120900"/>
          </a:xfrm>
          <a:prstGeom prst="roundRect">
            <a:avLst>
              <a:gd name="adj" fmla="val 4078"/>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50000"/>
              </a:lnSpc>
              <a:spcBef>
                <a:spcPts val="400"/>
              </a:spcBef>
              <a:spcAft>
                <a:spcPts val="1000"/>
              </a:spcAft>
              <a:buClr>
                <a:srgbClr val="000000"/>
              </a:buClr>
              <a:buSzPts val="1400"/>
              <a:buFont typeface="Arial"/>
              <a:buNone/>
            </a:pPr>
            <a:endParaRPr sz="1400" b="0" i="0" u="none" strike="noStrike" cap="none">
              <a:solidFill>
                <a:srgbClr val="FFFFFF"/>
              </a:solidFill>
              <a:latin typeface="Montserrat"/>
              <a:ea typeface="Montserrat"/>
              <a:cs typeface="Montserrat"/>
              <a:sym typeface="Montserrat"/>
            </a:endParaRPr>
          </a:p>
        </p:txBody>
      </p:sp>
      <p:pic>
        <p:nvPicPr>
          <p:cNvPr id="68" name="Google Shape;68;g2ee75b72231_1_1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69" name="Google Shape;69;g2ee75b72231_1_1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70" name="Google Shape;70;g2ee75b72231_1_1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71" name="Google Shape;71;g2ee75b72231_1_1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72" name="Google Shape;72;g2ee75b72231_1_1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 name="Google Shape;73;p3">
            <a:extLst>
              <a:ext uri="{FF2B5EF4-FFF2-40B4-BE49-F238E27FC236}">
                <a16:creationId xmlns:a16="http://schemas.microsoft.com/office/drawing/2014/main" id="{5C49D0A4-4EF9-FC68-FCBB-835F9B10271D}"/>
              </a:ext>
            </a:extLst>
          </p:cNvPr>
          <p:cNvSpPr txBox="1"/>
          <p:nvPr/>
        </p:nvSpPr>
        <p:spPr>
          <a:xfrm>
            <a:off x="523129" y="922351"/>
            <a:ext cx="8062466" cy="309972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l">
              <a:lnSpc>
                <a:spcPct val="100000"/>
              </a:lnSpc>
              <a:spcBef>
                <a:spcPts val="0"/>
              </a:spcBef>
              <a:spcAft>
                <a:spcPts val="0"/>
              </a:spcAft>
              <a:buNone/>
            </a:pPr>
            <a:r>
              <a:rPr lang="en-GB" sz="1800" b="1" i="0" u="none" strike="noStrike" cap="none" dirty="0">
                <a:solidFill>
                  <a:schemeClr val="dk1"/>
                </a:solidFill>
                <a:latin typeface="Arial"/>
                <a:ea typeface="Arial"/>
                <a:cs typeface="Arial"/>
                <a:sym typeface="Arial"/>
              </a:rPr>
              <a:t>By the end of this session, you’ll be able to answer these questions:</a:t>
            </a:r>
            <a:endParaRPr lang="en-GB" sz="1800" b="1" dirty="0">
              <a:solidFill>
                <a:schemeClr val="dk1"/>
              </a:solidFill>
            </a:endParaRPr>
          </a:p>
          <a:p>
            <a:endParaRPr lang="en-GB" sz="1800" b="1" dirty="0">
              <a:solidFill>
                <a:schemeClr val="dk1"/>
              </a:solidFill>
            </a:endParaRPr>
          </a:p>
          <a:p>
            <a:pPr marL="285750" indent="-285750">
              <a:buFont typeface="Arial"/>
              <a:buChar char="•"/>
            </a:pPr>
            <a:r>
              <a:rPr lang="en-GB" sz="1800" dirty="0">
                <a:solidFill>
                  <a:schemeClr val="dk1"/>
                </a:solidFill>
              </a:rPr>
              <a:t>What is </a:t>
            </a:r>
            <a:r>
              <a:rPr lang="en-GB" sz="1800" b="1" dirty="0">
                <a:solidFill>
                  <a:schemeClr val="dk1"/>
                </a:solidFill>
              </a:rPr>
              <a:t>civic participation? </a:t>
            </a:r>
          </a:p>
          <a:p>
            <a:pPr marL="285750" indent="-285750">
              <a:buFont typeface="Arial"/>
              <a:buChar char="•"/>
            </a:pPr>
            <a:endParaRPr lang="en-GB" sz="1800" b="1" dirty="0">
              <a:solidFill>
                <a:schemeClr val="dk1"/>
              </a:solidFill>
            </a:endParaRPr>
          </a:p>
          <a:p>
            <a:pPr marL="285750" indent="-285750">
              <a:buFont typeface="Arial"/>
              <a:buChar char="•"/>
            </a:pPr>
            <a:r>
              <a:rPr lang="en-GB" sz="1800" dirty="0">
                <a:solidFill>
                  <a:schemeClr val="dk1"/>
                </a:solidFill>
              </a:rPr>
              <a:t>What is </a:t>
            </a:r>
            <a:r>
              <a:rPr lang="en-GB" sz="1800" b="1" dirty="0">
                <a:solidFill>
                  <a:schemeClr val="dk1"/>
                </a:solidFill>
              </a:rPr>
              <a:t>democratic participation?</a:t>
            </a:r>
            <a:r>
              <a:rPr lang="en-GB" sz="1800" dirty="0">
                <a:solidFill>
                  <a:schemeClr val="dk1"/>
                </a:solidFill>
              </a:rPr>
              <a:t> </a:t>
            </a:r>
            <a:endParaRPr lang="en-GB" dirty="0">
              <a:solidFill>
                <a:schemeClr val="dk1"/>
              </a:solidFill>
            </a:endParaRPr>
          </a:p>
          <a:p>
            <a:pPr marL="285750" indent="-285750">
              <a:buFont typeface="Arial"/>
              <a:buChar char="•"/>
            </a:pPr>
            <a:endParaRPr lang="en-GB" sz="1800" dirty="0">
              <a:solidFill>
                <a:schemeClr val="dk1"/>
              </a:solidFill>
            </a:endParaRPr>
          </a:p>
          <a:p>
            <a:pPr marL="285750" indent="-285750">
              <a:buFont typeface="Arial"/>
              <a:buChar char="•"/>
            </a:pPr>
            <a:r>
              <a:rPr lang="en-GB" sz="1800" dirty="0">
                <a:solidFill>
                  <a:schemeClr val="dk1"/>
                </a:solidFill>
              </a:rPr>
              <a:t>How can I </a:t>
            </a:r>
            <a:r>
              <a:rPr lang="en-GB" sz="1800" b="1" dirty="0">
                <a:solidFill>
                  <a:schemeClr val="dk1"/>
                </a:solidFill>
              </a:rPr>
              <a:t>vote</a:t>
            </a:r>
            <a:r>
              <a:rPr lang="en-GB" sz="1800" dirty="0">
                <a:solidFill>
                  <a:schemeClr val="dk1"/>
                </a:solidFill>
              </a:rPr>
              <a:t> in elections in London?</a:t>
            </a:r>
            <a:endParaRPr lang="en-US" sz="1800" dirty="0">
              <a:solidFill>
                <a:schemeClr val="dk1"/>
              </a:solidFill>
            </a:endParaRPr>
          </a:p>
          <a:p>
            <a:pPr marL="285750" indent="-285750">
              <a:buFont typeface="Arial"/>
              <a:buChar char="•"/>
            </a:pPr>
            <a:endParaRPr lang="en-GB" sz="1800" dirty="0">
              <a:solidFill>
                <a:schemeClr val="dk1"/>
              </a:solidFill>
            </a:endParaRPr>
          </a:p>
          <a:p>
            <a:pPr marL="285750" indent="-285750">
              <a:buFont typeface="Arial"/>
              <a:buChar char="•"/>
            </a:pPr>
            <a:r>
              <a:rPr lang="en-GB" sz="1800" dirty="0">
                <a:solidFill>
                  <a:schemeClr val="dk1"/>
                </a:solidFill>
              </a:rPr>
              <a:t>How can I find out more about the </a:t>
            </a:r>
            <a:r>
              <a:rPr lang="en-GB" sz="1800" b="1" dirty="0">
                <a:solidFill>
                  <a:schemeClr val="dk1"/>
                </a:solidFill>
              </a:rPr>
              <a:t>elected person</a:t>
            </a:r>
            <a:r>
              <a:rPr lang="en-GB" sz="1800" dirty="0">
                <a:solidFill>
                  <a:schemeClr val="dk1"/>
                </a:solidFill>
              </a:rPr>
              <a:t> who represents me? How can I </a:t>
            </a:r>
            <a:r>
              <a:rPr lang="en-GB" sz="1800" b="1" dirty="0">
                <a:solidFill>
                  <a:schemeClr val="dk1"/>
                </a:solidFill>
              </a:rPr>
              <a:t>write to them</a:t>
            </a:r>
            <a:r>
              <a:rPr lang="en-GB" sz="1800" dirty="0">
                <a:solidFill>
                  <a:schemeClr val="dk1"/>
                </a:solidFill>
              </a:rPr>
              <a:t>?</a:t>
            </a:r>
            <a:endParaRPr lang="en-US" sz="18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6"/>
        <p:cNvGrpSpPr/>
        <p:nvPr/>
      </p:nvGrpSpPr>
      <p:grpSpPr>
        <a:xfrm>
          <a:off x="0" y="0"/>
          <a:ext cx="0" cy="0"/>
          <a:chOff x="0" y="0"/>
          <a:chExt cx="0" cy="0"/>
        </a:xfrm>
      </p:grpSpPr>
      <p:pic>
        <p:nvPicPr>
          <p:cNvPr id="2" name="Picture 1" descr="change the colour of this image so it is varying transparencies of the collour hex code aa9cf6">
            <a:extLst>
              <a:ext uri="{FF2B5EF4-FFF2-40B4-BE49-F238E27FC236}">
                <a16:creationId xmlns:a16="http://schemas.microsoft.com/office/drawing/2014/main" id="{C84C0EDB-A2C7-B319-2D85-38F65A0247A8}"/>
              </a:ext>
            </a:extLst>
          </p:cNvPr>
          <p:cNvPicPr>
            <a:picLocks noChangeAspect="1"/>
          </p:cNvPicPr>
          <p:nvPr/>
        </p:nvPicPr>
        <p:blipFill>
          <a:blip r:embed="rId3"/>
          <a:srcRect l="980" t="29636" b="43411"/>
          <a:stretch>
            <a:fillRect/>
          </a:stretch>
        </p:blipFill>
        <p:spPr>
          <a:xfrm>
            <a:off x="-413" y="2490547"/>
            <a:ext cx="9125610" cy="1855033"/>
          </a:xfrm>
          <a:prstGeom prst="rect">
            <a:avLst/>
          </a:prstGeom>
        </p:spPr>
      </p:pic>
      <p:sp>
        <p:nvSpPr>
          <p:cNvPr id="458" name="Google Shape;458;p34"/>
          <p:cNvSpPr txBox="1"/>
          <p:nvPr/>
        </p:nvSpPr>
        <p:spPr>
          <a:xfrm>
            <a:off x="509500" y="933164"/>
            <a:ext cx="42672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n-GB" sz="3400" b="1" i="0" u="none" strike="noStrike" cap="none">
                <a:solidFill>
                  <a:schemeClr val="dk1"/>
                </a:solidFill>
                <a:latin typeface="Arial"/>
                <a:ea typeface="Arial"/>
                <a:cs typeface="Arial"/>
                <a:sym typeface="Arial"/>
              </a:rPr>
              <a:t>Thank You!</a:t>
            </a:r>
            <a:endParaRPr sz="3400" b="1" i="0" u="none" strike="noStrike" cap="none">
              <a:solidFill>
                <a:schemeClr val="dk1"/>
              </a:solidFill>
              <a:latin typeface="Arial"/>
              <a:ea typeface="Arial"/>
              <a:cs typeface="Arial"/>
              <a:sym typeface="Arial"/>
            </a:endParaRPr>
          </a:p>
        </p:txBody>
      </p:sp>
      <p:pic>
        <p:nvPicPr>
          <p:cNvPr id="459" name="Google Shape;459;p34"/>
          <p:cNvPicPr preferRelativeResize="0"/>
          <p:nvPr/>
        </p:nvPicPr>
        <p:blipFill rotWithShape="1">
          <a:blip r:embed="rId4">
            <a:alphaModFix/>
          </a:blip>
          <a:srcRect/>
          <a:stretch/>
        </p:blipFill>
        <p:spPr>
          <a:xfrm>
            <a:off x="7511000" y="4141775"/>
            <a:ext cx="1217475" cy="1217475"/>
          </a:xfrm>
          <a:prstGeom prst="rect">
            <a:avLst/>
          </a:prstGeom>
          <a:noFill/>
          <a:ln>
            <a:noFill/>
          </a:ln>
        </p:spPr>
      </p:pic>
      <p:pic>
        <p:nvPicPr>
          <p:cNvPr id="460" name="Google Shape;460;p34"/>
          <p:cNvPicPr preferRelativeResize="0"/>
          <p:nvPr/>
        </p:nvPicPr>
        <p:blipFill rotWithShape="1">
          <a:blip r:embed="rId5">
            <a:alphaModFix/>
          </a:blip>
          <a:srcRect/>
          <a:stretch/>
        </p:blipFill>
        <p:spPr>
          <a:xfrm>
            <a:off x="509500" y="4441988"/>
            <a:ext cx="1480269" cy="506676"/>
          </a:xfrm>
          <a:prstGeom prst="rect">
            <a:avLst/>
          </a:prstGeom>
          <a:noFill/>
          <a:ln>
            <a:noFill/>
          </a:ln>
        </p:spPr>
      </p:pic>
      <p:sp>
        <p:nvSpPr>
          <p:cNvPr id="461" name="Google Shape;461;p34"/>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chemeClr val="dk1"/>
                </a:solidFill>
                <a:latin typeface="Arial"/>
                <a:ea typeface="Arial"/>
                <a:cs typeface="Arial"/>
                <a:sym typeface="Arial"/>
              </a:rPr>
              <a:t>Funded by the Greater London Authority, City Hall, Kamal Churchie Way, London, E16 1ZE</a:t>
            </a:r>
            <a:endParaRPr sz="1100" b="0" i="0" u="none" strike="noStrike" cap="none">
              <a:solidFill>
                <a:schemeClr val="dk1"/>
              </a:solidFill>
              <a:latin typeface="Arial"/>
              <a:ea typeface="Arial"/>
              <a:cs typeface="Arial"/>
              <a:sym typeface="Arial"/>
            </a:endParaRPr>
          </a:p>
        </p:txBody>
      </p:sp>
      <p:cxnSp>
        <p:nvCxnSpPr>
          <p:cNvPr id="462" name="Google Shape;462;p3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63" name="Google Shape;463;p3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64" name="Google Shape;464;p34"/>
          <p:cNvPicPr preferRelativeResize="0"/>
          <p:nvPr/>
        </p:nvPicPr>
        <p:blipFill rotWithShape="1">
          <a:blip r:embed="rId6">
            <a:alphaModFix/>
          </a:blip>
          <a:srcRect/>
          <a:stretch/>
        </p:blipFill>
        <p:spPr>
          <a:xfrm>
            <a:off x="2661938" y="214125"/>
            <a:ext cx="3820125" cy="280150"/>
          </a:xfrm>
          <a:prstGeom prst="rect">
            <a:avLst/>
          </a:prstGeom>
          <a:noFill/>
          <a:ln>
            <a:noFill/>
          </a:ln>
        </p:spPr>
      </p:pic>
      <p:sp>
        <p:nvSpPr>
          <p:cNvPr id="465" name="Google Shape;465;p34"/>
          <p:cNvSpPr txBox="1"/>
          <p:nvPr/>
        </p:nvSpPr>
        <p:spPr>
          <a:xfrm>
            <a:off x="527799" y="1641165"/>
            <a:ext cx="6819351" cy="1123401"/>
          </a:xfrm>
          <a:prstGeom prst="rect">
            <a:avLst/>
          </a:prstGeom>
          <a:noFill/>
          <a:ln>
            <a:noFill/>
          </a:ln>
        </p:spPr>
        <p:txBody>
          <a:bodyPr spcFirstLastPara="1" wrap="square" lIns="91425" tIns="91425" rIns="91425" bIns="91425" anchor="t" anchorCtr="0">
            <a:noAutofit/>
          </a:bodyPr>
          <a:lstStyle/>
          <a:p>
            <a:pPr>
              <a:buSzPts val="1400"/>
            </a:pPr>
            <a:r>
              <a:rPr lang="en-GB" sz="1600" b="0" i="0" u="none" strike="noStrike" cap="none" dirty="0">
                <a:solidFill>
                  <a:schemeClr val="dk1"/>
                </a:solidFill>
                <a:latin typeface="Arial"/>
                <a:ea typeface="Arial"/>
                <a:cs typeface="Arial"/>
                <a:sym typeface="Arial"/>
              </a:rPr>
              <a:t>For more information: </a:t>
            </a:r>
            <a:r>
              <a:rPr lang="en-GB" sz="1600" b="1" i="0" u="none" strike="noStrike" cap="none" dirty="0">
                <a:solidFill>
                  <a:schemeClr val="dk1"/>
                </a:solidFill>
                <a:latin typeface="Arial"/>
                <a:ea typeface="Arial"/>
                <a:cs typeface="Arial"/>
                <a:sym typeface="Arial"/>
              </a:rPr>
              <a:t>democracy@london.gov.uk</a:t>
            </a:r>
            <a:endParaRPr lang="en-US" sz="1600" b="1"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chemeClr val="dk1"/>
              </a:buClr>
              <a:buSzPts val="1100"/>
              <a:buFont typeface="Arial"/>
              <a:buNone/>
            </a:pPr>
            <a:endParaRPr sz="1600" b="0" i="0" u="none" strike="noStrike" cap="none" dirty="0">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dirty="0">
              <a:solidFill>
                <a:schemeClr val="dk1"/>
              </a:solidFill>
              <a:latin typeface="Arial"/>
              <a:ea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2"/>
        <p:cNvGrpSpPr/>
        <p:nvPr/>
      </p:nvGrpSpPr>
      <p:grpSpPr>
        <a:xfrm>
          <a:off x="0" y="0"/>
          <a:ext cx="0" cy="0"/>
          <a:chOff x="0" y="0"/>
          <a:chExt cx="0" cy="0"/>
        </a:xfrm>
      </p:grpSpPr>
      <p:sp>
        <p:nvSpPr>
          <p:cNvPr id="223" name="Google Shape;223;g336ebc6730d_0_21"/>
          <p:cNvSpPr/>
          <p:nvPr/>
        </p:nvSpPr>
        <p:spPr>
          <a:xfrm>
            <a:off x="2383850" y="2029525"/>
            <a:ext cx="4149000" cy="825900"/>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What issues do you think are most important?</a:t>
            </a:r>
            <a:endParaRPr lang="en-US" sz="2000" b="1" i="0" u="none" strike="noStrike" cap="none">
              <a:solidFill>
                <a:schemeClr val="dk1"/>
              </a:solidFill>
              <a:latin typeface="Arial"/>
              <a:ea typeface="Arial"/>
              <a:cs typeface="Arial"/>
            </a:endParaRPr>
          </a:p>
        </p:txBody>
      </p:sp>
      <p:pic>
        <p:nvPicPr>
          <p:cNvPr id="224" name="Google Shape;224;g336ebc6730d_0_2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25" name="Google Shape;225;g336ebc6730d_0_2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26" name="Google Shape;226;g336ebc6730d_0_2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27" name="Google Shape;227;g336ebc6730d_0_2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28" name="Google Shape;228;g336ebc6730d_0_2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29" name="Google Shape;229;g336ebc6730d_0_21"/>
          <p:cNvSpPr txBox="1"/>
          <p:nvPr/>
        </p:nvSpPr>
        <p:spPr>
          <a:xfrm>
            <a:off x="4565129" y="1283010"/>
            <a:ext cx="19881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The economy </a:t>
            </a:r>
            <a:endParaRPr sz="1800" b="0" i="0" u="none" strike="noStrike" cap="none">
              <a:solidFill>
                <a:schemeClr val="dk1"/>
              </a:solidFill>
              <a:latin typeface="Arial"/>
              <a:ea typeface="Arial"/>
              <a:cs typeface="Arial"/>
              <a:sym typeface="Arial"/>
            </a:endParaRPr>
          </a:p>
        </p:txBody>
      </p:sp>
      <p:sp>
        <p:nvSpPr>
          <p:cNvPr id="230" name="Google Shape;230;g336ebc6730d_0_21"/>
          <p:cNvSpPr txBox="1"/>
          <p:nvPr/>
        </p:nvSpPr>
        <p:spPr>
          <a:xfrm>
            <a:off x="673850" y="1008538"/>
            <a:ext cx="1988100" cy="5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GB" sz="1800" b="0" i="0" u="none" strike="noStrike" cap="none">
                <a:solidFill>
                  <a:schemeClr val="dk1"/>
                </a:solidFill>
                <a:latin typeface="Arial"/>
                <a:ea typeface="Arial"/>
                <a:cs typeface="Arial"/>
                <a:sym typeface="Arial"/>
              </a:rPr>
              <a:t>The environment </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1" name="Google Shape;231;g336ebc6730d_0_21"/>
          <p:cNvSpPr txBox="1"/>
          <p:nvPr/>
        </p:nvSpPr>
        <p:spPr>
          <a:xfrm>
            <a:off x="313730" y="2516639"/>
            <a:ext cx="22647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GB" sz="1800" b="0" i="0" u="none" strike="noStrike" cap="none">
                <a:solidFill>
                  <a:schemeClr val="dk1"/>
                </a:solidFill>
                <a:latin typeface="Arial"/>
                <a:ea typeface="Arial"/>
                <a:cs typeface="Arial"/>
                <a:sym typeface="Arial"/>
              </a:rPr>
              <a:t>Healthcare </a:t>
            </a: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2" name="Google Shape;232;g336ebc6730d_0_21"/>
          <p:cNvSpPr txBox="1"/>
          <p:nvPr/>
        </p:nvSpPr>
        <p:spPr>
          <a:xfrm>
            <a:off x="3101313" y="3084250"/>
            <a:ext cx="30558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Transport </a:t>
            </a:r>
            <a:endParaRPr sz="1800" b="0" i="0" u="none" strike="noStrike" cap="none">
              <a:solidFill>
                <a:schemeClr val="dk1"/>
              </a:solidFill>
              <a:latin typeface="Arial"/>
              <a:ea typeface="Arial"/>
              <a:cs typeface="Arial"/>
              <a:sym typeface="Arial"/>
            </a:endParaRPr>
          </a:p>
        </p:txBody>
      </p:sp>
      <p:sp>
        <p:nvSpPr>
          <p:cNvPr id="233" name="Google Shape;233;g336ebc6730d_0_21"/>
          <p:cNvSpPr txBox="1"/>
          <p:nvPr/>
        </p:nvSpPr>
        <p:spPr>
          <a:xfrm>
            <a:off x="6251277" y="1801775"/>
            <a:ext cx="2696700" cy="603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Education </a:t>
            </a:r>
            <a:endParaRPr sz="1800" b="0" i="0" u="none" strike="noStrike" cap="none">
              <a:solidFill>
                <a:schemeClr val="dk1"/>
              </a:solidFill>
              <a:latin typeface="Arial"/>
              <a:ea typeface="Arial"/>
              <a:cs typeface="Arial"/>
              <a:sym typeface="Arial"/>
            </a:endParaRPr>
          </a:p>
        </p:txBody>
      </p:sp>
      <p:sp>
        <p:nvSpPr>
          <p:cNvPr id="234" name="Google Shape;234;g336ebc6730d_0_21"/>
          <p:cNvSpPr txBox="1"/>
          <p:nvPr/>
        </p:nvSpPr>
        <p:spPr>
          <a:xfrm>
            <a:off x="6300452" y="3681327"/>
            <a:ext cx="22647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Housing</a:t>
            </a: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235" name="Google Shape;235;g336ebc6730d_0_21"/>
          <p:cNvPicPr preferRelativeResize="0"/>
          <p:nvPr/>
        </p:nvPicPr>
        <p:blipFill rotWithShape="1">
          <a:blip r:embed="rId6">
            <a:alphaModFix/>
          </a:blip>
          <a:srcRect/>
          <a:stretch/>
        </p:blipFill>
        <p:spPr>
          <a:xfrm>
            <a:off x="6790750" y="2529177"/>
            <a:ext cx="1385375" cy="1385375"/>
          </a:xfrm>
          <a:prstGeom prst="rect">
            <a:avLst/>
          </a:prstGeom>
          <a:noFill/>
          <a:ln>
            <a:noFill/>
          </a:ln>
        </p:spPr>
      </p:pic>
      <p:pic>
        <p:nvPicPr>
          <p:cNvPr id="236" name="Google Shape;236;g336ebc6730d_0_21"/>
          <p:cNvPicPr preferRelativeResize="0"/>
          <p:nvPr/>
        </p:nvPicPr>
        <p:blipFill rotWithShape="1">
          <a:blip r:embed="rId7">
            <a:alphaModFix/>
          </a:blip>
          <a:srcRect/>
          <a:stretch/>
        </p:blipFill>
        <p:spPr>
          <a:xfrm>
            <a:off x="3835675" y="2771099"/>
            <a:ext cx="1829425" cy="1829425"/>
          </a:xfrm>
          <a:prstGeom prst="rect">
            <a:avLst/>
          </a:prstGeom>
          <a:noFill/>
          <a:ln>
            <a:noFill/>
          </a:ln>
        </p:spPr>
      </p:pic>
      <p:pic>
        <p:nvPicPr>
          <p:cNvPr id="237" name="Google Shape;237;g336ebc6730d_0_21"/>
          <p:cNvPicPr preferRelativeResize="0"/>
          <p:nvPr/>
        </p:nvPicPr>
        <p:blipFill rotWithShape="1">
          <a:blip r:embed="rId8">
            <a:alphaModFix/>
          </a:blip>
          <a:srcRect/>
          <a:stretch/>
        </p:blipFill>
        <p:spPr>
          <a:xfrm>
            <a:off x="904234" y="2849686"/>
            <a:ext cx="1480275" cy="1480275"/>
          </a:xfrm>
          <a:prstGeom prst="rect">
            <a:avLst/>
          </a:prstGeom>
          <a:noFill/>
          <a:ln>
            <a:noFill/>
          </a:ln>
        </p:spPr>
      </p:pic>
      <p:pic>
        <p:nvPicPr>
          <p:cNvPr id="238" name="Google Shape;238;g336ebc6730d_0_21"/>
          <p:cNvPicPr preferRelativeResize="0"/>
          <p:nvPr/>
        </p:nvPicPr>
        <p:blipFill rotWithShape="1">
          <a:blip r:embed="rId9">
            <a:alphaModFix/>
          </a:blip>
          <a:srcRect/>
          <a:stretch/>
        </p:blipFill>
        <p:spPr>
          <a:xfrm>
            <a:off x="6955577" y="699349"/>
            <a:ext cx="1480275" cy="1480275"/>
          </a:xfrm>
          <a:prstGeom prst="rect">
            <a:avLst/>
          </a:prstGeom>
          <a:noFill/>
          <a:ln>
            <a:noFill/>
          </a:ln>
        </p:spPr>
      </p:pic>
      <p:pic>
        <p:nvPicPr>
          <p:cNvPr id="239" name="Google Shape;239;g336ebc6730d_0_21"/>
          <p:cNvPicPr preferRelativeResize="0"/>
          <p:nvPr/>
        </p:nvPicPr>
        <p:blipFill rotWithShape="1">
          <a:blip r:embed="rId10">
            <a:alphaModFix/>
          </a:blip>
          <a:srcRect/>
          <a:stretch/>
        </p:blipFill>
        <p:spPr>
          <a:xfrm>
            <a:off x="3538029" y="756561"/>
            <a:ext cx="1217475" cy="1217475"/>
          </a:xfrm>
          <a:prstGeom prst="rect">
            <a:avLst/>
          </a:prstGeom>
          <a:noFill/>
          <a:ln>
            <a:noFill/>
          </a:ln>
        </p:spPr>
      </p:pic>
      <p:pic>
        <p:nvPicPr>
          <p:cNvPr id="240" name="Google Shape;240;g336ebc6730d_0_21"/>
          <p:cNvPicPr preferRelativeResize="0"/>
          <p:nvPr/>
        </p:nvPicPr>
        <p:blipFill rotWithShape="1">
          <a:blip r:embed="rId11">
            <a:alphaModFix/>
          </a:blip>
          <a:srcRect/>
          <a:stretch/>
        </p:blipFill>
        <p:spPr>
          <a:xfrm>
            <a:off x="673850" y="1186375"/>
            <a:ext cx="1385375" cy="1385375"/>
          </a:xfrm>
          <a:prstGeom prst="rect">
            <a:avLst/>
          </a:prstGeom>
          <a:noFill/>
          <a:ln>
            <a:noFill/>
          </a:ln>
        </p:spPr>
      </p:pic>
    </p:spTree>
    <p:extLst>
      <p:ext uri="{BB962C8B-B14F-4D97-AF65-F5344CB8AC3E}">
        <p14:creationId xmlns:p14="http://schemas.microsoft.com/office/powerpoint/2010/main" val="2657729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 grpId="0"/>
      <p:bldP spid="230" grpId="0"/>
      <p:bldP spid="231" grpId="0"/>
      <p:bldP spid="232" grpId="0"/>
      <p:bldP spid="233" grpId="0"/>
      <p:bldP spid="23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9"/>
        <p:cNvGrpSpPr/>
        <p:nvPr/>
      </p:nvGrpSpPr>
      <p:grpSpPr>
        <a:xfrm>
          <a:off x="0" y="0"/>
          <a:ext cx="0" cy="0"/>
          <a:chOff x="0" y="0"/>
          <a:chExt cx="0" cy="0"/>
        </a:xfrm>
      </p:grpSpPr>
      <p:sp>
        <p:nvSpPr>
          <p:cNvPr id="110" name="Google Shape;110;g2f35b88d5e6_0_22"/>
          <p:cNvSpPr/>
          <p:nvPr/>
        </p:nvSpPr>
        <p:spPr>
          <a:xfrm>
            <a:off x="902726" y="2304489"/>
            <a:ext cx="7327500" cy="1217400"/>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algn="ctr">
              <a:buSzPts val="2000"/>
            </a:pPr>
            <a:r>
              <a:rPr lang="en-GB" sz="2400" b="0" i="0" u="none" strike="noStrike" cap="none">
                <a:solidFill>
                  <a:schemeClr val="dk1"/>
                </a:solidFill>
                <a:latin typeface="Arial"/>
                <a:ea typeface="Arial"/>
                <a:cs typeface="Arial"/>
                <a:sym typeface="Arial"/>
              </a:rPr>
              <a:t>Put your hand up if you, or someone you know, has </a:t>
            </a:r>
            <a:r>
              <a:rPr lang="en-GB" sz="2400">
                <a:solidFill>
                  <a:schemeClr val="dk1"/>
                </a:solidFill>
              </a:rPr>
              <a:t>done this...</a:t>
            </a:r>
            <a:endParaRPr lang="en-GB" sz="2400" b="0" i="0" u="none" strike="noStrike" cap="none">
              <a:solidFill>
                <a:schemeClr val="dk1"/>
              </a:solidFill>
              <a:latin typeface="Arial"/>
              <a:ea typeface="Arial"/>
              <a:cs typeface="Arial"/>
            </a:endParaRPr>
          </a:p>
        </p:txBody>
      </p:sp>
      <p:pic>
        <p:nvPicPr>
          <p:cNvPr id="111" name="Google Shape;111;g2f35b88d5e6_0_2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12" name="Google Shape;112;g2f35b88d5e6_0_2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13" name="Google Shape;113;g2f35b88d5e6_0_2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14" name="Google Shape;114;g2f35b88d5e6_0_2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15" name="Google Shape;115;g2f35b88d5e6_0_2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16" name="Google Shape;116;g2f35b88d5e6_0_22"/>
          <p:cNvSpPr/>
          <p:nvPr/>
        </p:nvSpPr>
        <p:spPr>
          <a:xfrm>
            <a:off x="1764017" y="1139550"/>
            <a:ext cx="5613005" cy="704033"/>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800" b="0" i="0" u="none" strike="noStrike" cap="none">
                <a:solidFill>
                  <a:schemeClr val="dk1"/>
                </a:solidFill>
                <a:latin typeface="Arial"/>
                <a:ea typeface="Arial"/>
                <a:cs typeface="Arial"/>
                <a:sym typeface="Arial"/>
              </a:rPr>
              <a:t>Let’s look at some </a:t>
            </a:r>
            <a:r>
              <a:rPr lang="en-GB" sz="2800">
                <a:solidFill>
                  <a:schemeClr val="dk1"/>
                </a:solidFill>
              </a:rPr>
              <a:t>activities</a:t>
            </a:r>
            <a:r>
              <a:rPr lang="en-GB" sz="2800" b="0" i="0" u="none" strike="noStrike" cap="none">
                <a:solidFill>
                  <a:schemeClr val="dk1"/>
                </a:solidFill>
                <a:latin typeface="Arial"/>
                <a:ea typeface="Arial"/>
                <a:cs typeface="Arial"/>
                <a:sym typeface="Arial"/>
              </a:rPr>
              <a:t>!</a:t>
            </a:r>
            <a:endParaRPr sz="1800" b="0" i="0" u="none" strike="noStrike" cap="none">
              <a:solidFill>
                <a:schemeClr val="dk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0"/>
        <p:cNvGrpSpPr/>
        <p:nvPr/>
      </p:nvGrpSpPr>
      <p:grpSpPr>
        <a:xfrm>
          <a:off x="0" y="0"/>
          <a:ext cx="0" cy="0"/>
          <a:chOff x="0" y="0"/>
          <a:chExt cx="0" cy="0"/>
        </a:xfrm>
      </p:grpSpPr>
      <p:pic>
        <p:nvPicPr>
          <p:cNvPr id="121" name="Google Shape;121;g2f35b88d5e6_0_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22" name="Google Shape;122;g2f35b88d5e6_0_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23" name="Google Shape;123;g2f35b88d5e6_0_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24" name="Google Shape;124;g2f35b88d5e6_0_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25" name="Google Shape;125;g2f35b88d5e6_0_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26" name="Google Shape;126;g2f35b88d5e6_0_33"/>
          <p:cNvSpPr/>
          <p:nvPr/>
        </p:nvSpPr>
        <p:spPr>
          <a:xfrm>
            <a:off x="2225176" y="860774"/>
            <a:ext cx="4911371" cy="429095"/>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algn="ctr">
              <a:buSzPts val="1600"/>
            </a:pPr>
            <a:r>
              <a:rPr lang="en-GB" sz="1600" b="1" i="0" u="none" strike="noStrike" cap="none">
                <a:solidFill>
                  <a:schemeClr val="dk1"/>
                </a:solidFill>
                <a:latin typeface="Arial"/>
                <a:ea typeface="Arial"/>
                <a:cs typeface="Arial"/>
                <a:sym typeface="Arial"/>
              </a:rPr>
              <a:t>These </a:t>
            </a:r>
            <a:r>
              <a:rPr lang="en-GB" sz="1600" b="1">
                <a:solidFill>
                  <a:schemeClr val="dk1"/>
                </a:solidFill>
              </a:rPr>
              <a:t>activities </a:t>
            </a:r>
            <a:r>
              <a:rPr lang="en-GB" sz="1600" b="1" i="0" u="none" strike="noStrike" cap="none">
                <a:solidFill>
                  <a:schemeClr val="dk1"/>
                </a:solidFill>
                <a:latin typeface="Arial"/>
                <a:ea typeface="Arial"/>
                <a:cs typeface="Arial"/>
                <a:sym typeface="Arial"/>
              </a:rPr>
              <a:t>are</a:t>
            </a:r>
            <a:r>
              <a:rPr lang="en-GB" sz="1600" b="1">
                <a:solidFill>
                  <a:schemeClr val="dk1"/>
                </a:solidFill>
              </a:rPr>
              <a:t> called </a:t>
            </a:r>
            <a:r>
              <a:rPr lang="en-GB" sz="1600" b="1" u="sng">
                <a:solidFill>
                  <a:schemeClr val="dk1"/>
                </a:solidFill>
              </a:rPr>
              <a:t>civic participation</a:t>
            </a:r>
            <a:r>
              <a:rPr lang="en-GB" sz="1600" b="0" i="0" u="none" strike="noStrike" cap="none" dirty="0">
                <a:solidFill>
                  <a:schemeClr val="dk1"/>
                </a:solidFill>
                <a:latin typeface="Arial"/>
                <a:ea typeface="Arial"/>
                <a:cs typeface="Arial"/>
                <a:sym typeface="Arial"/>
              </a:rPr>
              <a:t>: </a:t>
            </a: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127" name="Google Shape;127;g2f35b88d5e6_0_33"/>
          <p:cNvPicPr preferRelativeResize="0"/>
          <p:nvPr/>
        </p:nvPicPr>
        <p:blipFill rotWithShape="1">
          <a:blip r:embed="rId6">
            <a:alphaModFix/>
          </a:blip>
          <a:srcRect/>
          <a:stretch/>
        </p:blipFill>
        <p:spPr>
          <a:xfrm>
            <a:off x="2226368" y="1447300"/>
            <a:ext cx="2511350" cy="2511350"/>
          </a:xfrm>
          <a:prstGeom prst="rect">
            <a:avLst/>
          </a:prstGeom>
          <a:noFill/>
          <a:ln>
            <a:noFill/>
          </a:ln>
        </p:spPr>
      </p:pic>
      <p:pic>
        <p:nvPicPr>
          <p:cNvPr id="128" name="Google Shape;128;g2f35b88d5e6_0_33"/>
          <p:cNvPicPr preferRelativeResize="0"/>
          <p:nvPr/>
        </p:nvPicPr>
        <p:blipFill rotWithShape="1">
          <a:blip r:embed="rId7">
            <a:alphaModFix/>
          </a:blip>
          <a:srcRect/>
          <a:stretch/>
        </p:blipFill>
        <p:spPr>
          <a:xfrm>
            <a:off x="4802575" y="1378275"/>
            <a:ext cx="1961925" cy="1961925"/>
          </a:xfrm>
          <a:prstGeom prst="rect">
            <a:avLst/>
          </a:prstGeom>
          <a:noFill/>
          <a:ln>
            <a:noFill/>
          </a:ln>
        </p:spPr>
      </p:pic>
      <p:pic>
        <p:nvPicPr>
          <p:cNvPr id="129" name="Google Shape;129;g2f35b88d5e6_0_33"/>
          <p:cNvPicPr preferRelativeResize="0"/>
          <p:nvPr/>
        </p:nvPicPr>
        <p:blipFill rotWithShape="1">
          <a:blip r:embed="rId8">
            <a:alphaModFix/>
          </a:blip>
          <a:srcRect/>
          <a:stretch/>
        </p:blipFill>
        <p:spPr>
          <a:xfrm>
            <a:off x="202000" y="1309587"/>
            <a:ext cx="1757225" cy="1757205"/>
          </a:xfrm>
          <a:prstGeom prst="rect">
            <a:avLst/>
          </a:prstGeom>
          <a:noFill/>
          <a:ln>
            <a:noFill/>
          </a:ln>
        </p:spPr>
      </p:pic>
      <p:pic>
        <p:nvPicPr>
          <p:cNvPr id="130" name="Google Shape;130;g2f35b88d5e6_0_33"/>
          <p:cNvPicPr preferRelativeResize="0"/>
          <p:nvPr/>
        </p:nvPicPr>
        <p:blipFill rotWithShape="1">
          <a:blip r:embed="rId9">
            <a:alphaModFix/>
          </a:blip>
          <a:srcRect/>
          <a:stretch/>
        </p:blipFill>
        <p:spPr>
          <a:xfrm>
            <a:off x="6917000" y="1784322"/>
            <a:ext cx="1837300" cy="1837300"/>
          </a:xfrm>
          <a:prstGeom prst="rect">
            <a:avLst/>
          </a:prstGeom>
          <a:noFill/>
          <a:ln>
            <a:noFill/>
          </a:ln>
        </p:spPr>
      </p:pic>
      <p:sp>
        <p:nvSpPr>
          <p:cNvPr id="131" name="Google Shape;131;g2f35b88d5e6_0_33"/>
          <p:cNvSpPr/>
          <p:nvPr/>
        </p:nvSpPr>
        <p:spPr>
          <a:xfrm>
            <a:off x="91679" y="3068856"/>
            <a:ext cx="1971300" cy="6318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Starting or signing </a:t>
            </a:r>
            <a:r>
              <a:rPr lang="en-GB" sz="1400" b="1" i="0" u="none" strike="noStrike" cap="none">
                <a:solidFill>
                  <a:schemeClr val="dk1"/>
                </a:solidFill>
                <a:latin typeface="Arial"/>
                <a:ea typeface="Arial"/>
                <a:cs typeface="Arial"/>
                <a:sym typeface="Arial"/>
              </a:rPr>
              <a:t>petitions </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32" name="Google Shape;132;g2f35b88d5e6_0_33"/>
          <p:cNvSpPr/>
          <p:nvPr/>
        </p:nvSpPr>
        <p:spPr>
          <a:xfrm>
            <a:off x="2401150" y="3494450"/>
            <a:ext cx="2161800" cy="6318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Taking part in peaceful, legal </a:t>
            </a:r>
            <a:r>
              <a:rPr lang="en-GB" sz="1400" b="1" i="0" u="none" strike="noStrike" cap="none">
                <a:solidFill>
                  <a:schemeClr val="dk1"/>
                </a:solidFill>
                <a:latin typeface="Arial"/>
                <a:ea typeface="Arial"/>
                <a:cs typeface="Arial"/>
                <a:sym typeface="Arial"/>
              </a:rPr>
              <a:t>protest</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33" name="Google Shape;133;g2f35b88d5e6_0_33"/>
          <p:cNvSpPr/>
          <p:nvPr/>
        </p:nvSpPr>
        <p:spPr>
          <a:xfrm>
            <a:off x="4713664" y="3068136"/>
            <a:ext cx="1938455" cy="756322"/>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algn="ctr"/>
            <a:r>
              <a:rPr lang="en-GB" b="1">
                <a:solidFill>
                  <a:schemeClr val="dk1"/>
                </a:solidFill>
              </a:rPr>
              <a:t>Organising </a:t>
            </a:r>
            <a:r>
              <a:rPr lang="en-GB">
                <a:solidFill>
                  <a:schemeClr val="dk1"/>
                </a:solidFill>
              </a:rPr>
              <a:t>things in your local</a:t>
            </a:r>
            <a:r>
              <a:rPr lang="en-GB" b="1" dirty="0">
                <a:solidFill>
                  <a:schemeClr val="dk1"/>
                </a:solidFill>
              </a:rPr>
              <a:t> </a:t>
            </a:r>
            <a:r>
              <a:rPr lang="en-GB" b="1">
                <a:solidFill>
                  <a:schemeClr val="dk1"/>
                </a:solidFill>
              </a:rPr>
              <a:t>community</a:t>
            </a:r>
          </a:p>
        </p:txBody>
      </p:sp>
      <p:sp>
        <p:nvSpPr>
          <p:cNvPr id="134" name="Google Shape;134;g2f35b88d5e6_0_33"/>
          <p:cNvSpPr/>
          <p:nvPr/>
        </p:nvSpPr>
        <p:spPr>
          <a:xfrm>
            <a:off x="7150000" y="3557000"/>
            <a:ext cx="1371300" cy="5067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Volunteering</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8"/>
        <p:cNvGrpSpPr/>
        <p:nvPr/>
      </p:nvGrpSpPr>
      <p:grpSpPr>
        <a:xfrm>
          <a:off x="0" y="0"/>
          <a:ext cx="0" cy="0"/>
          <a:chOff x="0" y="0"/>
          <a:chExt cx="0" cy="0"/>
        </a:xfrm>
      </p:grpSpPr>
      <p:pic>
        <p:nvPicPr>
          <p:cNvPr id="139" name="Google Shape;139;g2f35b88d5e6_0_5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40" name="Google Shape;140;g2f35b88d5e6_0_5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41" name="Google Shape;141;g2f35b88d5e6_0_5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42" name="Google Shape;142;g2f35b88d5e6_0_5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3" name="Google Shape;143;g2f35b88d5e6_0_5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44" name="Google Shape;144;g2f35b88d5e6_0_51"/>
          <p:cNvSpPr/>
          <p:nvPr/>
        </p:nvSpPr>
        <p:spPr>
          <a:xfrm>
            <a:off x="1980977" y="860775"/>
            <a:ext cx="5609027" cy="429095"/>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algn="ctr"/>
            <a:r>
              <a:rPr lang="en-GB" sz="1600" b="1" i="0" u="none" strike="noStrike" cap="none" dirty="0">
                <a:solidFill>
                  <a:schemeClr val="dk1"/>
                </a:solidFill>
                <a:latin typeface="Arial"/>
                <a:ea typeface="Arial"/>
                <a:cs typeface="Arial"/>
                <a:sym typeface="Arial"/>
              </a:rPr>
              <a:t>These </a:t>
            </a:r>
            <a:r>
              <a:rPr lang="en-GB" sz="1600" b="1" dirty="0">
                <a:solidFill>
                  <a:schemeClr val="dk1"/>
                </a:solidFill>
              </a:rPr>
              <a:t>activities </a:t>
            </a:r>
            <a:r>
              <a:rPr lang="en-GB" sz="1600" b="1" i="0" u="none" strike="noStrike" cap="none" dirty="0">
                <a:solidFill>
                  <a:schemeClr val="dk1"/>
                </a:solidFill>
                <a:latin typeface="Arial"/>
                <a:ea typeface="Arial"/>
                <a:cs typeface="Arial"/>
                <a:sym typeface="Arial"/>
              </a:rPr>
              <a:t>are </a:t>
            </a:r>
            <a:r>
              <a:rPr lang="en-GB" sz="1600" b="1" dirty="0">
                <a:solidFill>
                  <a:schemeClr val="dk1"/>
                </a:solidFill>
              </a:rPr>
              <a:t>called </a:t>
            </a:r>
            <a:r>
              <a:rPr lang="en-GB" sz="1600" b="1" u="sng" dirty="0">
                <a:solidFill>
                  <a:schemeClr val="dk1"/>
                </a:solidFill>
              </a:rPr>
              <a:t>democratic </a:t>
            </a:r>
            <a:r>
              <a:rPr lang="en-GB" sz="1600" b="1" u="sng">
                <a:solidFill>
                  <a:schemeClr val="dk1"/>
                </a:solidFill>
              </a:rPr>
              <a:t>participation</a:t>
            </a:r>
            <a:r>
              <a:rPr lang="en-GB" sz="1600" b="0" i="0" u="none" strike="noStrike" cap="none">
                <a:solidFill>
                  <a:schemeClr val="dk1"/>
                </a:solidFill>
                <a:latin typeface="Arial"/>
                <a:ea typeface="Arial"/>
                <a:cs typeface="Arial"/>
                <a:sym typeface="Arial"/>
              </a:rPr>
              <a:t>: </a:t>
            </a:r>
            <a:endParaRPr lang="en-US" sz="1600">
              <a:solidFill>
                <a:schemeClr val="dk1"/>
              </a:solidFill>
            </a:endParaRPr>
          </a:p>
          <a:p>
            <a:pPr marL="0" marR="0" lvl="0" indent="0">
              <a:lnSpc>
                <a:spcPct val="100000"/>
              </a:lnSpc>
              <a:spcBef>
                <a:spcPts val="0"/>
              </a:spcBef>
              <a:spcAft>
                <a:spcPts val="0"/>
              </a:spcAft>
              <a:buNone/>
            </a:pPr>
            <a:endParaRPr lang="en-US" sz="1400" b="0" i="0" u="none" strike="noStrike" cap="none" dirty="0">
              <a:solidFill>
                <a:schemeClr val="dk1"/>
              </a:solidFill>
              <a:latin typeface="Arial"/>
              <a:ea typeface="Arial"/>
              <a:cs typeface="Arial"/>
            </a:endParaRPr>
          </a:p>
          <a:p>
            <a:pPr marL="0" marR="0" lvl="0" indent="0" algn="ctr">
              <a:lnSpc>
                <a:spcPct val="100000"/>
              </a:lnSpc>
              <a:spcBef>
                <a:spcPts val="0"/>
              </a:spcBef>
              <a:spcAft>
                <a:spcPts val="0"/>
              </a:spcAft>
              <a:buSzPts val="1600"/>
              <a:buFont typeface="Arial"/>
              <a:buNone/>
            </a:pPr>
            <a:endParaRPr lang="en-GB" sz="1600" b="0" i="0" u="none" strike="noStrike" cap="none" dirty="0">
              <a:solidFill>
                <a:schemeClr val="dk1"/>
              </a:solidFill>
              <a:latin typeface="Arial"/>
              <a:ea typeface="Arial"/>
              <a:cs typeface="Arial"/>
            </a:endParaRPr>
          </a:p>
        </p:txBody>
      </p:sp>
      <p:sp>
        <p:nvSpPr>
          <p:cNvPr id="145" name="Google Shape;145;g2f35b88d5e6_0_51"/>
          <p:cNvSpPr/>
          <p:nvPr/>
        </p:nvSpPr>
        <p:spPr>
          <a:xfrm>
            <a:off x="152399" y="3075425"/>
            <a:ext cx="2009100" cy="631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Registering</a:t>
            </a:r>
            <a:r>
              <a:rPr lang="en-GB" sz="1400" b="0" i="0" u="none" strike="noStrike" cap="none">
                <a:solidFill>
                  <a:schemeClr val="dk1"/>
                </a:solidFill>
                <a:latin typeface="Arial"/>
                <a:ea typeface="Arial"/>
                <a:cs typeface="Arial"/>
                <a:sym typeface="Arial"/>
              </a:rPr>
              <a:t> to </a:t>
            </a:r>
            <a:r>
              <a:rPr lang="en-GB" sz="1400" b="1" i="0" u="none" strike="noStrike" cap="none">
                <a:solidFill>
                  <a:schemeClr val="dk1"/>
                </a:solidFill>
                <a:latin typeface="Arial"/>
                <a:ea typeface="Arial"/>
                <a:cs typeface="Arial"/>
                <a:sym typeface="Arial"/>
              </a:rPr>
              <a:t>vote</a:t>
            </a:r>
            <a:r>
              <a:rPr lang="en-GB" sz="1400" b="0" i="0" u="none" strike="noStrike" cap="none">
                <a:solidFill>
                  <a:schemeClr val="dk1"/>
                </a:solidFill>
                <a:latin typeface="Arial"/>
                <a:ea typeface="Arial"/>
                <a:cs typeface="Arial"/>
                <a:sym typeface="Arial"/>
              </a:rPr>
              <a:t> </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6" name="Google Shape;146;g2f35b88d5e6_0_51"/>
          <p:cNvSpPr/>
          <p:nvPr/>
        </p:nvSpPr>
        <p:spPr>
          <a:xfrm>
            <a:off x="2401150" y="3494450"/>
            <a:ext cx="2161800" cy="631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Voting</a:t>
            </a:r>
            <a:r>
              <a:rPr lang="en-GB" sz="1400" b="0" i="0" u="none" strike="noStrike" cap="none">
                <a:solidFill>
                  <a:schemeClr val="dk1"/>
                </a:solidFill>
                <a:latin typeface="Arial"/>
                <a:ea typeface="Arial"/>
                <a:cs typeface="Arial"/>
                <a:sym typeface="Arial"/>
              </a:rPr>
              <a:t> in </a:t>
            </a:r>
            <a:r>
              <a:rPr lang="en-GB" sz="1400" b="1" i="0" u="none" strike="noStrike" cap="none">
                <a:solidFill>
                  <a:schemeClr val="dk1"/>
                </a:solidFill>
                <a:latin typeface="Arial"/>
                <a:ea typeface="Arial"/>
                <a:cs typeface="Arial"/>
                <a:sym typeface="Arial"/>
              </a:rPr>
              <a:t>elections</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7" name="Google Shape;147;g2f35b88d5e6_0_51"/>
          <p:cNvSpPr/>
          <p:nvPr/>
        </p:nvSpPr>
        <p:spPr>
          <a:xfrm>
            <a:off x="4700525" y="3028725"/>
            <a:ext cx="2161800" cy="592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algn="ctr"/>
            <a:r>
              <a:rPr lang="en-GB" b="1">
                <a:solidFill>
                  <a:schemeClr val="dk1"/>
                </a:solidFill>
              </a:rPr>
              <a:t>Contacting</a:t>
            </a:r>
            <a:r>
              <a:rPr lang="en-GB">
                <a:solidFill>
                  <a:schemeClr val="dk1"/>
                </a:solidFill>
              </a:rPr>
              <a:t> the person who represents you</a:t>
            </a:r>
            <a:endParaRPr lang="en-US">
              <a:solidFill>
                <a:schemeClr val="dk1"/>
              </a:solidFill>
            </a:endParaRPr>
          </a:p>
        </p:txBody>
      </p:sp>
      <p:sp>
        <p:nvSpPr>
          <p:cNvPr id="148" name="Google Shape;148;g2f35b88d5e6_0_51"/>
          <p:cNvSpPr/>
          <p:nvPr/>
        </p:nvSpPr>
        <p:spPr>
          <a:xfrm>
            <a:off x="7150000" y="3557000"/>
            <a:ext cx="1371300" cy="631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Standing </a:t>
            </a:r>
            <a:r>
              <a:rPr lang="en-GB" sz="1400" b="0" i="0" u="none" strike="noStrike" cap="none">
                <a:solidFill>
                  <a:schemeClr val="dk1"/>
                </a:solidFill>
                <a:latin typeface="Arial"/>
                <a:ea typeface="Arial"/>
                <a:cs typeface="Arial"/>
                <a:sym typeface="Arial"/>
              </a:rPr>
              <a:t>for</a:t>
            </a:r>
            <a:r>
              <a:rPr lang="en-GB" sz="1400" b="1" i="0" u="none" strike="noStrike" cap="none">
                <a:solidFill>
                  <a:schemeClr val="dk1"/>
                </a:solidFill>
                <a:latin typeface="Arial"/>
                <a:ea typeface="Arial"/>
                <a:cs typeface="Arial"/>
                <a:sym typeface="Arial"/>
              </a:rPr>
              <a:t> election </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150" name="Google Shape;150;g2f35b88d5e6_0_51"/>
          <p:cNvPicPr preferRelativeResize="0"/>
          <p:nvPr/>
        </p:nvPicPr>
        <p:blipFill rotWithShape="1">
          <a:blip r:embed="rId6">
            <a:alphaModFix/>
          </a:blip>
          <a:srcRect/>
          <a:stretch/>
        </p:blipFill>
        <p:spPr>
          <a:xfrm>
            <a:off x="2441850" y="1538875"/>
            <a:ext cx="1978350" cy="1978350"/>
          </a:xfrm>
          <a:prstGeom prst="rect">
            <a:avLst/>
          </a:prstGeom>
          <a:noFill/>
          <a:ln>
            <a:noFill/>
          </a:ln>
        </p:spPr>
      </p:pic>
      <p:pic>
        <p:nvPicPr>
          <p:cNvPr id="152" name="Google Shape;152;g2f35b88d5e6_0_51"/>
          <p:cNvPicPr preferRelativeResize="0"/>
          <p:nvPr/>
        </p:nvPicPr>
        <p:blipFill rotWithShape="1">
          <a:blip r:embed="rId7">
            <a:alphaModFix/>
          </a:blip>
          <a:srcRect/>
          <a:stretch/>
        </p:blipFill>
        <p:spPr>
          <a:xfrm>
            <a:off x="183175" y="1309575"/>
            <a:ext cx="1978350" cy="1978350"/>
          </a:xfrm>
          <a:prstGeom prst="rect">
            <a:avLst/>
          </a:prstGeom>
          <a:noFill/>
          <a:ln>
            <a:noFill/>
          </a:ln>
        </p:spPr>
      </p:pic>
      <p:pic>
        <p:nvPicPr>
          <p:cNvPr id="2" name="Picture 1">
            <a:extLst>
              <a:ext uri="{FF2B5EF4-FFF2-40B4-BE49-F238E27FC236}">
                <a16:creationId xmlns:a16="http://schemas.microsoft.com/office/drawing/2014/main" id="{B9F8B70D-CC1B-F76C-8420-B10466B3CAFA}"/>
              </a:ext>
            </a:extLst>
          </p:cNvPr>
          <p:cNvPicPr>
            <a:picLocks noChangeAspect="1"/>
          </p:cNvPicPr>
          <p:nvPr/>
        </p:nvPicPr>
        <p:blipFill>
          <a:blip r:embed="rId8"/>
          <a:stretch>
            <a:fillRect/>
          </a:stretch>
        </p:blipFill>
        <p:spPr>
          <a:xfrm>
            <a:off x="5152695" y="1856719"/>
            <a:ext cx="1354522" cy="1154166"/>
          </a:xfrm>
          <a:prstGeom prst="rect">
            <a:avLst/>
          </a:prstGeom>
        </p:spPr>
      </p:pic>
      <p:pic>
        <p:nvPicPr>
          <p:cNvPr id="3" name="Picture 2">
            <a:extLst>
              <a:ext uri="{FF2B5EF4-FFF2-40B4-BE49-F238E27FC236}">
                <a16:creationId xmlns:a16="http://schemas.microsoft.com/office/drawing/2014/main" id="{EC28A838-B3E7-6A86-358F-21088143087A}"/>
              </a:ext>
            </a:extLst>
          </p:cNvPr>
          <p:cNvPicPr>
            <a:picLocks noChangeAspect="1"/>
          </p:cNvPicPr>
          <p:nvPr/>
        </p:nvPicPr>
        <p:blipFill>
          <a:blip r:embed="rId9"/>
          <a:srcRect l="-565" t="-265" r="-565" b="39683"/>
          <a:stretch>
            <a:fillRect/>
          </a:stretch>
        </p:blipFill>
        <p:spPr>
          <a:xfrm>
            <a:off x="7123157" y="1682809"/>
            <a:ext cx="1396729" cy="17772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6"/>
        <p:cNvGrpSpPr/>
        <p:nvPr/>
      </p:nvGrpSpPr>
      <p:grpSpPr>
        <a:xfrm>
          <a:off x="0" y="0"/>
          <a:ext cx="0" cy="0"/>
          <a:chOff x="0" y="0"/>
          <a:chExt cx="0" cy="0"/>
        </a:xfrm>
      </p:grpSpPr>
      <p:sp>
        <p:nvSpPr>
          <p:cNvPr id="157" name="Google Shape;157;g2f35b88d5e6_0_69"/>
          <p:cNvSpPr/>
          <p:nvPr/>
        </p:nvSpPr>
        <p:spPr>
          <a:xfrm>
            <a:off x="2284061" y="954401"/>
            <a:ext cx="5075224" cy="661676"/>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algn="ctr"/>
            <a:r>
              <a:rPr lang="en-GB" sz="2000" b="1">
                <a:solidFill>
                  <a:srgbClr val="FFFFFF"/>
                </a:solidFill>
              </a:rPr>
              <a:t>Why do people do these activities?</a:t>
            </a:r>
            <a:endParaRPr lang="en-US">
              <a:solidFill>
                <a:srgbClr val="FFFFFF"/>
              </a:solidFill>
            </a:endParaRPr>
          </a:p>
        </p:txBody>
      </p:sp>
      <p:pic>
        <p:nvPicPr>
          <p:cNvPr id="158" name="Google Shape;158;g2f35b88d5e6_0_69"/>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59" name="Google Shape;159;g2f35b88d5e6_0_69"/>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60" name="Google Shape;160;g2f35b88d5e6_0_69"/>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61" name="Google Shape;161;g2f35b88d5e6_0_6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62" name="Google Shape;162;g2f35b88d5e6_0_69"/>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63" name="Google Shape;163;g2f35b88d5e6_0_69"/>
          <p:cNvPicPr preferRelativeResize="0"/>
          <p:nvPr/>
        </p:nvPicPr>
        <p:blipFill rotWithShape="1">
          <a:blip r:embed="rId6">
            <a:alphaModFix/>
          </a:blip>
          <a:srcRect/>
          <a:stretch/>
        </p:blipFill>
        <p:spPr>
          <a:xfrm>
            <a:off x="4003625" y="2910125"/>
            <a:ext cx="1344760" cy="1344765"/>
          </a:xfrm>
          <a:prstGeom prst="rect">
            <a:avLst/>
          </a:prstGeom>
          <a:noFill/>
          <a:ln>
            <a:noFill/>
          </a:ln>
        </p:spPr>
      </p:pic>
      <p:pic>
        <p:nvPicPr>
          <p:cNvPr id="164" name="Google Shape;164;g2f35b88d5e6_0_69"/>
          <p:cNvPicPr preferRelativeResize="0"/>
          <p:nvPr/>
        </p:nvPicPr>
        <p:blipFill rotWithShape="1">
          <a:blip r:embed="rId7">
            <a:alphaModFix/>
          </a:blip>
          <a:srcRect/>
          <a:stretch/>
        </p:blipFill>
        <p:spPr>
          <a:xfrm>
            <a:off x="149250" y="2066850"/>
            <a:ext cx="1988100" cy="1988100"/>
          </a:xfrm>
          <a:prstGeom prst="rect">
            <a:avLst/>
          </a:prstGeom>
          <a:noFill/>
          <a:ln>
            <a:noFill/>
          </a:ln>
        </p:spPr>
      </p:pic>
      <p:pic>
        <p:nvPicPr>
          <p:cNvPr id="165" name="Google Shape;165;g2f35b88d5e6_0_69"/>
          <p:cNvPicPr preferRelativeResize="0"/>
          <p:nvPr/>
        </p:nvPicPr>
        <p:blipFill rotWithShape="1">
          <a:blip r:embed="rId8">
            <a:alphaModFix/>
          </a:blip>
          <a:srcRect/>
          <a:stretch/>
        </p:blipFill>
        <p:spPr>
          <a:xfrm>
            <a:off x="7059900" y="2863038"/>
            <a:ext cx="1434700" cy="1434700"/>
          </a:xfrm>
          <a:prstGeom prst="rect">
            <a:avLst/>
          </a:prstGeom>
          <a:noFill/>
          <a:ln>
            <a:noFill/>
          </a:ln>
        </p:spPr>
      </p:pic>
      <p:sp>
        <p:nvSpPr>
          <p:cNvPr id="166" name="Google Shape;166;g2f35b88d5e6_0_69"/>
          <p:cNvSpPr/>
          <p:nvPr/>
        </p:nvSpPr>
        <p:spPr>
          <a:xfrm>
            <a:off x="168738" y="2149000"/>
            <a:ext cx="2161800" cy="758100"/>
          </a:xfrm>
          <a:prstGeom prst="roundRect">
            <a:avLst>
              <a:gd name="adj" fmla="val 9609"/>
            </a:avLst>
          </a:prstGeom>
          <a:solidFill>
            <a:srgbClr val="9A71B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GB" sz="1800" b="0" i="0" u="none" strike="noStrike" cap="none">
                <a:solidFill>
                  <a:srgbClr val="FFFFFF"/>
                </a:solidFill>
                <a:latin typeface="Arial"/>
                <a:ea typeface="Arial"/>
                <a:cs typeface="Arial"/>
                <a:sym typeface="Arial"/>
              </a:rPr>
              <a:t>To gain knowledge and skills</a:t>
            </a:r>
            <a:endParaRPr sz="1800" b="0"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67" name="Google Shape;167;g2f35b88d5e6_0_69"/>
          <p:cNvSpPr/>
          <p:nvPr/>
        </p:nvSpPr>
        <p:spPr>
          <a:xfrm>
            <a:off x="3432538" y="2149000"/>
            <a:ext cx="2161800" cy="758100"/>
          </a:xfrm>
          <a:prstGeom prst="roundRect">
            <a:avLst>
              <a:gd name="adj" fmla="val 9609"/>
            </a:avLst>
          </a:prstGeom>
          <a:solidFill>
            <a:srgbClr val="9A71B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rgbClr val="FFFFFF"/>
                </a:solidFill>
                <a:latin typeface="Arial"/>
                <a:ea typeface="Arial"/>
                <a:cs typeface="Arial"/>
                <a:sym typeface="Arial"/>
              </a:rPr>
              <a:t>To make a difference </a:t>
            </a:r>
            <a:endParaRPr sz="1800" b="0"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68" name="Google Shape;168;g2f35b88d5e6_0_69"/>
          <p:cNvSpPr/>
          <p:nvPr/>
        </p:nvSpPr>
        <p:spPr>
          <a:xfrm>
            <a:off x="6696338" y="2149000"/>
            <a:ext cx="2161800" cy="758100"/>
          </a:xfrm>
          <a:prstGeom prst="roundRect">
            <a:avLst>
              <a:gd name="adj" fmla="val 9609"/>
            </a:avLst>
          </a:prstGeom>
          <a:solidFill>
            <a:srgbClr val="9A71B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rgbClr val="FFFFFF"/>
                </a:solidFill>
                <a:latin typeface="Arial"/>
                <a:ea typeface="Arial"/>
                <a:cs typeface="Arial"/>
                <a:sym typeface="Arial"/>
              </a:rPr>
              <a:t>To build stronger communities </a:t>
            </a:r>
            <a:endParaRPr sz="1400"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229332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animBg="1"/>
      <p:bldP spid="167" grpId="0" animBg="1"/>
      <p:bldP spid="16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2"/>
        <p:cNvGrpSpPr/>
        <p:nvPr/>
      </p:nvGrpSpPr>
      <p:grpSpPr>
        <a:xfrm>
          <a:off x="0" y="0"/>
          <a:ext cx="0" cy="0"/>
          <a:chOff x="0" y="0"/>
          <a:chExt cx="0" cy="0"/>
        </a:xfrm>
      </p:grpSpPr>
      <p:sp>
        <p:nvSpPr>
          <p:cNvPr id="173" name="Google Shape;173;g2f35b88d5e6_0_85"/>
          <p:cNvSpPr/>
          <p:nvPr/>
        </p:nvSpPr>
        <p:spPr>
          <a:xfrm>
            <a:off x="1687150" y="985233"/>
            <a:ext cx="5459400" cy="598393"/>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rgbClr val="FFFFFF"/>
                </a:solidFill>
                <a:latin typeface="Arial"/>
                <a:ea typeface="Arial"/>
                <a:cs typeface="Arial"/>
                <a:sym typeface="Arial"/>
              </a:rPr>
              <a:t>What do you know about voting?</a:t>
            </a:r>
            <a:endParaRPr lang="en-US" sz="2000" b="1" i="0" u="none" strike="noStrike" cap="none">
              <a:solidFill>
                <a:srgbClr val="FFFFFF"/>
              </a:solidFill>
              <a:latin typeface="Arial"/>
              <a:ea typeface="Arial"/>
              <a:cs typeface="Arial"/>
            </a:endParaRPr>
          </a:p>
        </p:txBody>
      </p:sp>
      <p:pic>
        <p:nvPicPr>
          <p:cNvPr id="174" name="Google Shape;174;g2f35b88d5e6_0_8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5" name="Google Shape;175;g2f35b88d5e6_0_8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6" name="Google Shape;176;g2f35b88d5e6_0_8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77" name="Google Shape;177;g2f35b88d5e6_0_8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8" name="Google Shape;178;g2f35b88d5e6_0_85"/>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79" name="Google Shape;179;g2f35b88d5e6_0_85"/>
          <p:cNvPicPr preferRelativeResize="0"/>
          <p:nvPr/>
        </p:nvPicPr>
        <p:blipFill rotWithShape="1">
          <a:blip r:embed="rId6">
            <a:alphaModFix/>
          </a:blip>
          <a:srcRect/>
          <a:stretch/>
        </p:blipFill>
        <p:spPr>
          <a:xfrm>
            <a:off x="1202205" y="1376433"/>
            <a:ext cx="3238270" cy="3238300"/>
          </a:xfrm>
          <a:prstGeom prst="rect">
            <a:avLst/>
          </a:prstGeom>
          <a:noFill/>
          <a:ln>
            <a:noFill/>
          </a:ln>
        </p:spPr>
      </p:pic>
      <p:pic>
        <p:nvPicPr>
          <p:cNvPr id="180" name="Google Shape;180;g2f35b88d5e6_0_85"/>
          <p:cNvPicPr preferRelativeResize="0"/>
          <p:nvPr/>
        </p:nvPicPr>
        <p:blipFill rotWithShape="1">
          <a:blip r:embed="rId7">
            <a:alphaModFix/>
          </a:blip>
          <a:srcRect/>
          <a:stretch/>
        </p:blipFill>
        <p:spPr>
          <a:xfrm>
            <a:off x="4572000" y="1742375"/>
            <a:ext cx="2958850" cy="2958850"/>
          </a:xfrm>
          <a:prstGeom prst="rect">
            <a:avLst/>
          </a:prstGeom>
          <a:noFill/>
          <a:ln>
            <a:noFill/>
          </a:ln>
        </p:spPr>
      </p:pic>
    </p:spTree>
    <p:extLst>
      <p:ext uri="{BB962C8B-B14F-4D97-AF65-F5344CB8AC3E}">
        <p14:creationId xmlns:p14="http://schemas.microsoft.com/office/powerpoint/2010/main" val="1707641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6"/>
        <p:cNvGrpSpPr/>
        <p:nvPr/>
      </p:nvGrpSpPr>
      <p:grpSpPr>
        <a:xfrm>
          <a:off x="0" y="0"/>
          <a:ext cx="0" cy="0"/>
          <a:chOff x="0" y="0"/>
          <a:chExt cx="0" cy="0"/>
        </a:xfrm>
      </p:grpSpPr>
      <p:pic>
        <p:nvPicPr>
          <p:cNvPr id="197" name="Google Shape;197;g2f35b88d5e6_0_109"/>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98" name="Google Shape;198;g2f35b88d5e6_0_109"/>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99" name="Google Shape;199;g2f35b88d5e6_0_109"/>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00" name="Google Shape;200;g2f35b88d5e6_0_10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01" name="Google Shape;201;g2f35b88d5e6_0_109"/>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02" name="Google Shape;202;g2f35b88d5e6_0_109"/>
          <p:cNvSpPr/>
          <p:nvPr/>
        </p:nvSpPr>
        <p:spPr>
          <a:xfrm>
            <a:off x="467563" y="691513"/>
            <a:ext cx="8208900" cy="4311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algn="ctr">
              <a:buSzPts val="2000"/>
            </a:pPr>
            <a:r>
              <a:rPr lang="en-GB" sz="2000" b="0" i="0" u="none" strike="noStrike" cap="none" dirty="0">
                <a:solidFill>
                  <a:schemeClr val="lt1"/>
                </a:solidFill>
                <a:latin typeface="Arial"/>
                <a:ea typeface="Arial"/>
                <a:cs typeface="Arial"/>
                <a:sym typeface="Arial"/>
              </a:rPr>
              <a:t>Which </a:t>
            </a:r>
            <a:r>
              <a:rPr lang="en-GB" sz="2000" b="1" u="sng" dirty="0">
                <a:solidFill>
                  <a:schemeClr val="lt1"/>
                </a:solidFill>
              </a:rPr>
              <a:t>Londoners</a:t>
            </a:r>
            <a:r>
              <a:rPr lang="en-GB" sz="2000" b="0" i="0" u="none" strike="noStrike" cap="none" dirty="0">
                <a:solidFill>
                  <a:schemeClr val="lt1"/>
                </a:solidFill>
                <a:latin typeface="Arial"/>
                <a:ea typeface="Arial"/>
                <a:cs typeface="Arial"/>
                <a:sym typeface="Arial"/>
              </a:rPr>
              <a:t> </a:t>
            </a:r>
            <a:r>
              <a:rPr lang="en-GB" sz="2000" dirty="0">
                <a:solidFill>
                  <a:schemeClr val="lt1"/>
                </a:solidFill>
              </a:rPr>
              <a:t>can</a:t>
            </a:r>
            <a:r>
              <a:rPr lang="en-GB" sz="2000" b="0" i="0" u="none" strike="noStrike" cap="none" dirty="0">
                <a:solidFill>
                  <a:schemeClr val="lt1"/>
                </a:solidFill>
                <a:latin typeface="Arial"/>
                <a:ea typeface="Arial"/>
                <a:cs typeface="Arial"/>
                <a:sym typeface="Arial"/>
              </a:rPr>
              <a:t> vote in elections?</a:t>
            </a:r>
            <a:endParaRPr lang="en-US" sz="1400" b="0" i="0" u="none" strike="noStrike" cap="none" dirty="0">
              <a:solidFill>
                <a:schemeClr val="lt1"/>
              </a:solidFill>
              <a:latin typeface="Montserrat"/>
              <a:ea typeface="Montserrat"/>
              <a:cs typeface="Montserrat"/>
            </a:endParaRPr>
          </a:p>
        </p:txBody>
      </p:sp>
      <p:graphicFrame>
        <p:nvGraphicFramePr>
          <p:cNvPr id="203" name="Google Shape;203;g2f35b88d5e6_0_109"/>
          <p:cNvGraphicFramePr/>
          <p:nvPr/>
        </p:nvGraphicFramePr>
        <p:xfrm>
          <a:off x="695325" y="1181100"/>
          <a:ext cx="8062225" cy="2900895"/>
        </p:xfrm>
        <a:graphic>
          <a:graphicData uri="http://schemas.openxmlformats.org/drawingml/2006/table">
            <a:tbl>
              <a:tblPr>
                <a:noFill/>
              </a:tblPr>
              <a:tblGrid>
                <a:gridCol w="3408589">
                  <a:extLst>
                    <a:ext uri="{9D8B030D-6E8A-4147-A177-3AD203B41FA5}">
                      <a16:colId xmlns:a16="http://schemas.microsoft.com/office/drawing/2014/main" val="20000"/>
                    </a:ext>
                  </a:extLst>
                </a:gridCol>
                <a:gridCol w="1224642">
                  <a:extLst>
                    <a:ext uri="{9D8B030D-6E8A-4147-A177-3AD203B41FA5}">
                      <a16:colId xmlns:a16="http://schemas.microsoft.com/office/drawing/2014/main" val="20001"/>
                    </a:ext>
                  </a:extLst>
                </a:gridCol>
                <a:gridCol w="1449160">
                  <a:extLst>
                    <a:ext uri="{9D8B030D-6E8A-4147-A177-3AD203B41FA5}">
                      <a16:colId xmlns:a16="http://schemas.microsoft.com/office/drawing/2014/main" val="20002"/>
                    </a:ext>
                  </a:extLst>
                </a:gridCol>
                <a:gridCol w="1979834">
                  <a:extLst>
                    <a:ext uri="{9D8B030D-6E8A-4147-A177-3AD203B41FA5}">
                      <a16:colId xmlns:a16="http://schemas.microsoft.com/office/drawing/2014/main" val="20003"/>
                    </a:ext>
                  </a:extLst>
                </a:gridCol>
              </a:tblGrid>
              <a:tr h="816428">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1" i="0" u="none" strike="noStrike" cap="none" noProof="0">
                          <a:solidFill>
                            <a:schemeClr val="tx1"/>
                          </a:solidFill>
                          <a:latin typeface="Arial"/>
                          <a:cs typeface="Arial"/>
                        </a:rPr>
                        <a:t>General (UK)</a:t>
                      </a:r>
                    </a:p>
                  </a:txBody>
                  <a:tcPr marL="91425" marR="91425" marT="91425" marB="91425"/>
                </a:tc>
                <a:tc>
                  <a:txBody>
                    <a:bodyPr/>
                    <a:lstStyle/>
                    <a:p>
                      <a:pPr marL="0" marR="0" lvl="0" indent="0" algn="ctr" rtl="0">
                        <a:lnSpc>
                          <a:spcPct val="100000"/>
                        </a:lnSpc>
                        <a:spcBef>
                          <a:spcPts val="0"/>
                        </a:spcBef>
                        <a:spcAft>
                          <a:spcPts val="0"/>
                        </a:spcAft>
                        <a:buSzPts val="1400"/>
                        <a:buFont typeface="Arial"/>
                        <a:buNone/>
                      </a:pPr>
                      <a:r>
                        <a:rPr lang="en-GB" sz="1400" b="1" u="none" strike="noStrike" cap="none">
                          <a:solidFill>
                            <a:schemeClr val="tx1"/>
                          </a:solidFill>
                        </a:rPr>
                        <a:t>Local (borough)</a:t>
                      </a:r>
                      <a:endParaRPr lang="en-GB" sz="1400" b="1" u="none" strike="noStrike" cap="none" dirty="0">
                        <a:solidFill>
                          <a:schemeClr val="tx1"/>
                        </a:solidFill>
                      </a:endParaRPr>
                    </a:p>
                  </a:txBody>
                  <a:tcPr marL="91425" marR="91425" marT="91425" marB="91425"/>
                </a:tc>
                <a:tc>
                  <a:txBody>
                    <a:bodyPr/>
                    <a:lstStyle/>
                    <a:p>
                      <a:pPr lvl="0" algn="ctr">
                        <a:lnSpc>
                          <a:spcPct val="100000"/>
                        </a:lnSpc>
                        <a:spcBef>
                          <a:spcPts val="0"/>
                        </a:spcBef>
                        <a:spcAft>
                          <a:spcPts val="0"/>
                        </a:spcAft>
                        <a:buNone/>
                      </a:pPr>
                      <a:r>
                        <a:rPr lang="en-GB" sz="1400" b="1" i="0" u="none" strike="noStrike" cap="none" noProof="0">
                          <a:solidFill>
                            <a:srgbClr val="000000"/>
                          </a:solidFill>
                          <a:latin typeface="Arial"/>
                          <a:cs typeface="Arial"/>
                        </a:rPr>
                        <a:t>Mayor of London and London Assembly</a:t>
                      </a:r>
                      <a:endParaRPr lang="en-GB" sz="1400" b="0" i="0" u="none" strike="noStrike" cap="none" noProof="0">
                        <a:solidFill>
                          <a:srgbClr val="000000"/>
                        </a:solidFill>
                        <a:latin typeface="Arial"/>
                        <a:cs typeface="Arial"/>
                      </a:endParaRPr>
                    </a:p>
                  </a:txBody>
                  <a:tcPr marL="91425" marR="91425" marT="91425" marB="91425"/>
                </a:tc>
                <a:extLst>
                  <a:ext uri="{0D108BD9-81ED-4DB2-BD59-A6C34878D82A}">
                    <a16:rowId xmlns:a16="http://schemas.microsoft.com/office/drawing/2014/main" val="10000"/>
                  </a:ext>
                </a:extLst>
              </a:tr>
              <a:tr h="390550">
                <a:tc>
                  <a:txBody>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noProof="0" dirty="0">
                          <a:solidFill>
                            <a:srgbClr val="000000"/>
                          </a:solidFill>
                          <a:latin typeface="Arial"/>
                          <a:cs typeface="Arial"/>
                        </a:rPr>
                        <a:t>Must be at least </a:t>
                      </a:r>
                      <a:r>
                        <a:rPr lang="en-GB" sz="1400" b="1" i="0" u="none" strike="noStrike" cap="none" noProof="0" dirty="0">
                          <a:solidFill>
                            <a:srgbClr val="000000"/>
                          </a:solidFill>
                          <a:latin typeface="Arial"/>
                          <a:cs typeface="Arial"/>
                        </a:rPr>
                        <a:t>18 years</a:t>
                      </a:r>
                      <a:r>
                        <a:rPr lang="en-GB" sz="1400" b="0" i="0" u="none" strike="noStrike" cap="none" noProof="0" dirty="0">
                          <a:solidFill>
                            <a:srgbClr val="000000"/>
                          </a:solidFill>
                          <a:latin typeface="Arial"/>
                          <a:cs typeface="Arial"/>
                        </a:rPr>
                        <a:t> of age to vote (you can </a:t>
                      </a:r>
                      <a:r>
                        <a:rPr lang="en-GB" sz="1400" b="1" i="0" u="none" strike="noStrike" cap="none" noProof="0" dirty="0">
                          <a:solidFill>
                            <a:srgbClr val="000000"/>
                          </a:solidFill>
                          <a:latin typeface="Arial"/>
                          <a:cs typeface="Arial"/>
                        </a:rPr>
                        <a:t>register from 16</a:t>
                      </a:r>
                      <a:r>
                        <a:rPr lang="en-GB" sz="1400" b="0" i="0" u="none" strike="noStrike" cap="none" noProof="0" dirty="0">
                          <a:solidFill>
                            <a:srgbClr val="000000"/>
                          </a:solidFill>
                          <a:latin typeface="Arial"/>
                          <a:cs typeface="Arial"/>
                        </a:rPr>
                        <a:t> years </a:t>
                      </a:r>
                      <a:r>
                        <a:rPr lang="en-GB" sz="1400" b="0" i="0" u="none" strike="noStrike" cap="none" noProof="0">
                          <a:solidFill>
                            <a:srgbClr val="000000"/>
                          </a:solidFill>
                          <a:latin typeface="Arial"/>
                          <a:cs typeface="Arial"/>
                        </a:rPr>
                        <a:t>of age)</a:t>
                      </a:r>
                      <a:endParaRP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extLst>
                  <a:ext uri="{0D108BD9-81ED-4DB2-BD59-A6C34878D82A}">
                    <a16:rowId xmlns:a16="http://schemas.microsoft.com/office/drawing/2014/main" val="10001"/>
                  </a:ext>
                </a:extLst>
              </a:tr>
              <a:tr h="42265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t>British</a:t>
                      </a:r>
                      <a:r>
                        <a:rPr lang="en-GB" sz="1400" u="none" strike="noStrike" cap="none"/>
                        <a:t> or </a:t>
                      </a:r>
                      <a:r>
                        <a:rPr lang="en-GB" sz="1400" b="1" u="none" strike="noStrike" cap="none"/>
                        <a:t>Irish</a:t>
                      </a:r>
                      <a:r>
                        <a:rPr lang="en-GB" sz="1400" u="none" strike="noStrike" cap="none"/>
                        <a:t> citizens </a:t>
                      </a: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extLst>
                  <a:ext uri="{0D108BD9-81ED-4DB2-BD59-A6C34878D82A}">
                    <a16:rowId xmlns:a16="http://schemas.microsoft.com/office/drawing/2014/main" val="10002"/>
                  </a:ext>
                </a:extLst>
              </a:tr>
              <a:tr h="436175">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Qualifying </a:t>
                      </a:r>
                      <a:r>
                        <a:rPr lang="en-GB" sz="1400" b="1" u="none" strike="noStrike" cap="none"/>
                        <a:t>Commonwealth</a:t>
                      </a:r>
                      <a:r>
                        <a:rPr lang="en-GB" sz="1400" u="none" strike="noStrike" cap="none"/>
                        <a:t> citizens</a:t>
                      </a: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extLst>
                  <a:ext uri="{0D108BD9-81ED-4DB2-BD59-A6C34878D82A}">
                    <a16:rowId xmlns:a16="http://schemas.microsoft.com/office/drawing/2014/main" val="10003"/>
                  </a:ext>
                </a:extLst>
              </a:tr>
              <a:tr h="438100">
                <a:tc>
                  <a:txBody>
                    <a:bodyPr/>
                    <a:lstStyle/>
                    <a:p>
                      <a:pPr marL="0" marR="0" lvl="0" indent="0" algn="l" rtl="0">
                        <a:lnSpc>
                          <a:spcPct val="100000"/>
                        </a:lnSpc>
                        <a:spcBef>
                          <a:spcPts val="0"/>
                        </a:spcBef>
                        <a:spcAft>
                          <a:spcPts val="0"/>
                        </a:spcAft>
                        <a:buClr>
                          <a:schemeClr val="dk1"/>
                        </a:buClr>
                        <a:buSzPts val="1100"/>
                        <a:buFont typeface="Arial"/>
                        <a:buNone/>
                      </a:pPr>
                      <a:r>
                        <a:rPr lang="en-GB" sz="1400" u="none" strike="noStrike" cap="none">
                          <a:solidFill>
                            <a:schemeClr val="dk1"/>
                          </a:solidFill>
                        </a:rPr>
                        <a:t>Qualifying </a:t>
                      </a:r>
                      <a:r>
                        <a:rPr lang="en-GB" sz="1400" b="1" u="none" strike="noStrike" cap="none">
                          <a:solidFill>
                            <a:schemeClr val="dk1"/>
                          </a:solidFill>
                        </a:rPr>
                        <a:t>EU</a:t>
                      </a:r>
                      <a:r>
                        <a:rPr lang="en-GB" sz="1400" u="none" strike="noStrike" cap="none">
                          <a:solidFill>
                            <a:schemeClr val="dk1"/>
                          </a:solidFill>
                        </a:rPr>
                        <a:t> citizens or EU citizens with retained rights</a:t>
                      </a: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p>
                      <a:pPr marL="0" marR="0" lvl="0" indent="0" algn="ctr">
                        <a:lnSpc>
                          <a:spcPct val="100000"/>
                        </a:lnSpc>
                        <a:spcBef>
                          <a:spcPts val="0"/>
                        </a:spcBef>
                        <a:spcAft>
                          <a:spcPts val="0"/>
                        </a:spcAft>
                        <a:buSzPts val="1400"/>
                        <a:buFont typeface="Arial"/>
                        <a:buNone/>
                      </a:pPr>
                      <a:endParaRPr lang="en-GB" sz="1400" u="none" strike="noStrike" cap="none" dirty="0">
                        <a:solidFill>
                          <a:schemeClr val="tx1"/>
                        </a:solidFill>
                      </a:endParaRPr>
                    </a:p>
                  </a:txBody>
                  <a:tcPr marL="91425" marR="91425" marT="91425" marB="91425"/>
                </a:tc>
                <a:extLst>
                  <a:ext uri="{0D108BD9-81ED-4DB2-BD59-A6C34878D82A}">
                    <a16:rowId xmlns:a16="http://schemas.microsoft.com/office/drawing/2014/main" val="10004"/>
                  </a:ext>
                </a:extLst>
              </a:tr>
            </a:tbl>
          </a:graphicData>
        </a:graphic>
      </p:graphicFrame>
      <p:sp>
        <p:nvSpPr>
          <p:cNvPr id="204" name="Google Shape;204;g2f35b88d5e6_0_109"/>
          <p:cNvSpPr/>
          <p:nvPr/>
        </p:nvSpPr>
        <p:spPr>
          <a:xfrm>
            <a:off x="312400" y="4122212"/>
            <a:ext cx="8208900" cy="2802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algn="ctr">
              <a:buSzPts val="2000"/>
            </a:pPr>
            <a:r>
              <a:rPr lang="en-GB" sz="1500" b="1" i="0" u="none" strike="noStrike" cap="none">
                <a:solidFill>
                  <a:schemeClr val="lt1"/>
                </a:solidFill>
                <a:latin typeface="Arial"/>
                <a:ea typeface="Arial"/>
                <a:cs typeface="Arial"/>
                <a:sym typeface="Arial"/>
              </a:rPr>
              <a:t>For </a:t>
            </a:r>
            <a:r>
              <a:rPr lang="en-GB" sz="1500" b="1">
                <a:solidFill>
                  <a:schemeClr val="lt1"/>
                </a:solidFill>
              </a:rPr>
              <a:t>more information</a:t>
            </a:r>
            <a:r>
              <a:rPr lang="en-GB" sz="1500" b="1" i="0" u="none" strike="noStrike" cap="none">
                <a:solidFill>
                  <a:schemeClr val="lt1"/>
                </a:solidFill>
                <a:latin typeface="Arial"/>
                <a:ea typeface="Arial"/>
                <a:cs typeface="Arial"/>
                <a:sym typeface="Arial"/>
              </a:rPr>
              <a:t> on </a:t>
            </a:r>
            <a:r>
              <a:rPr lang="en-GB" sz="1500" b="1">
                <a:solidFill>
                  <a:schemeClr val="lt1"/>
                </a:solidFill>
              </a:rPr>
              <a:t>if you can vote</a:t>
            </a:r>
            <a:r>
              <a:rPr lang="en-GB" sz="1500" b="1" i="0" u="none" strike="noStrike" cap="none">
                <a:solidFill>
                  <a:schemeClr val="lt1"/>
                </a:solidFill>
                <a:latin typeface="Arial"/>
                <a:ea typeface="Arial"/>
                <a:cs typeface="Arial"/>
                <a:sym typeface="Arial"/>
              </a:rPr>
              <a:t>, head to </a:t>
            </a:r>
            <a:r>
              <a:rPr lang="en-GB" sz="1500" b="1" i="0" u="sng" strike="noStrike" cap="none" dirty="0">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electoralcommission.org.uk</a:t>
            </a:r>
            <a:endParaRPr sz="900" b="1" i="0" u="none" strike="noStrike" cap="none" dirty="0">
              <a:solidFill>
                <a:schemeClr val="lt1"/>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acd3943-5252-4444-abb6-dd96d8a9ec7d">
      <Terms xmlns="http://schemas.microsoft.com/office/infopath/2007/PartnerControls"/>
    </lcf76f155ced4ddcb4097134ff3c332f>
    <MediaLengthInSeconds xmlns="827d91c9-7156-4793-b1dc-97c4da7da15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237FD117A42574BA466BA7D5DAEAAB9" ma:contentTypeVersion="3" ma:contentTypeDescription="Create a new document." ma:contentTypeScope="" ma:versionID="1d66d92e50395cd4966db624288a6e36">
  <xsd:schema xmlns:xsd="http://www.w3.org/2001/XMLSchema" xmlns:xs="http://www.w3.org/2001/XMLSchema" xmlns:p="http://schemas.microsoft.com/office/2006/metadata/properties" xmlns:ns2="827d91c9-7156-4793-b1dc-97c4da7da156" xmlns:ns3="5acd3943-5252-4444-abb6-dd96d8a9ec7d" targetNamespace="http://schemas.microsoft.com/office/2006/metadata/properties" ma:root="true" ma:fieldsID="ced289036dbde3f5762dc46ddc6f1d08" ns2:_="" ns3:_="">
    <xsd:import namespace="827d91c9-7156-4793-b1dc-97c4da7da156"/>
    <xsd:import namespace="5acd3943-5252-4444-abb6-dd96d8a9ec7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d91c9-7156-4793-b1dc-97c4da7da1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cd3943-5252-4444-abb6-dd96d8a9ec7d" elementFormDefault="qualified">
    <xsd:import namespace="http://schemas.microsoft.com/office/2006/documentManagement/types"/>
    <xsd:import namespace="http://schemas.microsoft.com/office/infopath/2007/PartnerControls"/>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bc4632c-c0dc-4527-9b44-4e2626a7d4a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ACF166-0886-4938-AFA1-F47FA27187C7}">
  <ds:schemaRefs>
    <ds:schemaRef ds:uri="http://schemas.microsoft.com/office/2006/metadata/properties"/>
    <ds:schemaRef ds:uri="http://schemas.microsoft.com/office/infopath/2007/PartnerControls"/>
    <ds:schemaRef ds:uri="5acd3943-5252-4444-abb6-dd96d8a9ec7d"/>
    <ds:schemaRef ds:uri="827d91c9-7156-4793-b1dc-97c4da7da156"/>
  </ds:schemaRefs>
</ds:datastoreItem>
</file>

<file path=customXml/itemProps2.xml><?xml version="1.0" encoding="utf-8"?>
<ds:datastoreItem xmlns:ds="http://schemas.openxmlformats.org/officeDocument/2006/customXml" ds:itemID="{530D1ED6-C6E1-43AA-AA7B-EE1AD5665EE0}">
  <ds:schemaRefs>
    <ds:schemaRef ds:uri="http://schemas.microsoft.com/sharepoint/v3/contenttype/forms"/>
  </ds:schemaRefs>
</ds:datastoreItem>
</file>

<file path=customXml/itemProps3.xml><?xml version="1.0" encoding="utf-8"?>
<ds:datastoreItem xmlns:ds="http://schemas.openxmlformats.org/officeDocument/2006/customXml" ds:itemID="{648A308F-855E-4AB6-8405-96E723BE4B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d91c9-7156-4793-b1dc-97c4da7da156"/>
    <ds:schemaRef ds:uri="5acd3943-5252-4444-abb6-dd96d8a9ec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20</Slides>
  <Notes>20</Notes>
  <HiddenSlides>0</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revision>463</cp:revision>
  <dcterms:modified xsi:type="dcterms:W3CDTF">2026-09-10T10:19:40Z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0x010100A237FD117A42574BA466BA7D5DAEAAB9</vt:lpwstr>
  </property>
  <property fmtid="{D5CDD505-2E9C-101B-9397-08002B2CF9AE}" pid="3" name="MediaServiceImageTags">
    <vt:lpwstr/>
  </property>
  <property fmtid="{D5CDD505-2E9C-101B-9397-08002B2CF9AE}" pid="4" name="Order">
    <vt:r8>478800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