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1737">
          <p15:clr>
            <a:srgbClr val="A4A3A4"/>
          </p15:clr>
        </p15:guide>
      </p15:sldGuideLst>
    </p:ext>
    <p:ext uri="GoogleSlidesCustomDataVersion2">
      <go:slidesCustomData xmlns:go="http://customooxmlschemas.google.com/" r:id="rId20" roundtripDataSignature="AMtx7mgdcexN6OXYZEXBkDnC5EaF2kLk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3D09AC-48DE-4910-9692-7AE1EE236AAF}">
  <a:tblStyle styleId="{873D09AC-48DE-4910-9692-7AE1EE236AA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1737"/>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8" Type="http://schemas.openxmlformats.org/officeDocument/2006/relationships/slide" Target="slides/slide1.xml"/><Relationship Id="rId3" Type="http://schemas.openxmlformats.org/officeDocument/2006/relationships/presProps" Target="presProps.xml"/><Relationship Id="rId21" Type="http://schemas.openxmlformats.org/officeDocument/2006/relationships/customXml" Target="../customXml/item1.xml"/><Relationship Id="rId12" Type="http://schemas.openxmlformats.org/officeDocument/2006/relationships/slide" Target="slides/slide5.xml"/><Relationship Id="rId17" Type="http://schemas.openxmlformats.org/officeDocument/2006/relationships/slide" Target="slides/slide10.xml"/><Relationship Id="rId7" Type="http://schemas.openxmlformats.org/officeDocument/2006/relationships/notesMaster" Target="notesMasters/notesMaster1.xml"/><Relationship Id="rId20" Type="http://customschemas.google.com/relationships/presentationmetadata" Target="metadata"/><Relationship Id="rId2"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1" Type="http://schemas.openxmlformats.org/officeDocument/2006/relationships/theme" Target="theme/theme3.xml"/><Relationship Id="rId6" Type="http://schemas.openxmlformats.org/officeDocument/2006/relationships/slideMaster" Target="slideMasters/slideMaster2.xml"/><Relationship Id="rId15" Type="http://schemas.openxmlformats.org/officeDocument/2006/relationships/slide" Target="slides/slide8.xml"/><Relationship Id="rId5" Type="http://schemas.openxmlformats.org/officeDocument/2006/relationships/slideMaster" Target="slideMasters/slideMaster1.xml"/><Relationship Id="rId23"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register-to-vot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how-to-vote/postal-voting" TargetMode="External"/><Relationship Id="rId3" Type="http://schemas.openxmlformats.org/officeDocument/2006/relationships/hyperlink" Target="https://www.gov.uk/how-to-vote/voting-by-proxy" TargetMode="External"/><Relationship Id="rId4" Type="http://schemas.openxmlformats.org/officeDocument/2006/relationships/hyperlink" Target="https://www.gov.uk/government/collections/proxy-voting-application-form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More info and the form for anonymous voter registration - </a:t>
            </a:r>
            <a:r>
              <a:rPr lang="en-GB">
                <a:solidFill>
                  <a:srgbClr val="0070C0"/>
                </a:solidFill>
              </a:rPr>
              <a:t>https://www.electoralcommission.org.uk/i-am-a/voter/register-vote/register-vote-anonymously  </a:t>
            </a:r>
            <a:endParaRPr>
              <a:solidFill>
                <a:srgbClr val="0070C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Relevant technology will be required for this activity. Such as a functioning ipad, phone or computer with internet connection, that the students can use. We suggest setting up the students in a computer room at the school, with the web browsers open to </a:t>
            </a:r>
            <a:r>
              <a:rPr lang="en-GB" u="sng">
                <a:solidFill>
                  <a:schemeClr val="hlink"/>
                </a:solidFill>
                <a:hlinkClick r:id="rId2"/>
              </a:rPr>
              <a:t>https://www.gov.uk/register-to-vote</a:t>
            </a:r>
            <a:r>
              <a:rPr lang="en-GB"/>
              <a:t> so that they can immediately access the Government registration website. </a:t>
            </a:r>
            <a:endParaRPr/>
          </a:p>
        </p:txBody>
      </p:sp>
      <p:sp>
        <p:nvSpPr>
          <p:cNvPr id="344" name="Google Shape;344;p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List of eligible Commonwealth and EU citizens who can register to vote in London: https://www.electoralcommission.org.uk/sites/default/files/2021-10/List%20of%20eligible%20countries.pdf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Link to postal vote information: </a:t>
            </a:r>
            <a:r>
              <a:rPr lang="en-GB" u="sng">
                <a:solidFill>
                  <a:schemeClr val="hlink"/>
                </a:solidFill>
                <a:hlinkClick r:id="rId2"/>
              </a:rPr>
              <a:t>https://www.gov.uk/how-to-vote/postal-voting</a:t>
            </a:r>
            <a:r>
              <a:rPr lang="en-GB"/>
              <a:t> </a:t>
            </a:r>
            <a:endParaRPr/>
          </a:p>
          <a:p>
            <a:pPr indent="0" lvl="0" marL="0" rtl="0" algn="l">
              <a:lnSpc>
                <a:spcPct val="100000"/>
              </a:lnSpc>
              <a:spcBef>
                <a:spcPts val="0"/>
              </a:spcBef>
              <a:spcAft>
                <a:spcPts val="0"/>
              </a:spcAft>
              <a:buSzPts val="1100"/>
              <a:buNone/>
            </a:pPr>
            <a:r>
              <a:rPr lang="en-GB"/>
              <a:t>Link to proxy vote information: </a:t>
            </a:r>
            <a:r>
              <a:rPr lang="en-GB" u="sng">
                <a:solidFill>
                  <a:schemeClr val="hlink"/>
                </a:solidFill>
                <a:hlinkClick r:id="rId3"/>
              </a:rPr>
              <a:t>https://www.gov.uk/how-to-vote/voting-by-proxy</a:t>
            </a:r>
            <a:r>
              <a:rPr lang="en-GB"/>
              <a:t> and the application form - </a:t>
            </a:r>
            <a:r>
              <a:rPr lang="en-GB" u="sng">
                <a:solidFill>
                  <a:schemeClr val="hlink"/>
                </a:solidFill>
                <a:hlinkClick r:id="rId4"/>
              </a:rPr>
              <a:t>https://www.gov.uk/government/collections/proxy-voting-application-forms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2.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9.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34.png"/><Relationship Id="rId4" Type="http://schemas.openxmlformats.org/officeDocument/2006/relationships/image" Target="../media/image16.jp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8.jpg"/><Relationship Id="rId4" Type="http://schemas.openxmlformats.org/officeDocument/2006/relationships/image" Target="../media/image16.jpg"/><Relationship Id="rId5"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4.png"/><Relationship Id="rId4" Type="http://schemas.openxmlformats.org/officeDocument/2006/relationships/image" Target="../media/image16.jpg"/><Relationship Id="rId5" Type="http://schemas.openxmlformats.org/officeDocument/2006/relationships/image" Target="../media/image2.png"/><Relationship Id="rId6"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SLIDE" type="title">
  <p:cSld name="TITLE">
    <p:spTree>
      <p:nvGrpSpPr>
        <p:cNvPr id="8" name="Shape 8"/>
        <p:cNvGrpSpPr/>
        <p:nvPr/>
      </p:nvGrpSpPr>
      <p:grpSpPr>
        <a:xfrm>
          <a:off x="0" y="0"/>
          <a:ext cx="0" cy="0"/>
          <a:chOff x="0" y="0"/>
          <a:chExt cx="0" cy="0"/>
        </a:xfrm>
      </p:grpSpPr>
      <p:pic>
        <p:nvPicPr>
          <p:cNvPr descr="Yellow_cover.jpg" id="9" name="Google Shape;9;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 name="Google Shape;10;p14"/>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lvl1pPr lvl="0" marR="0" rtl="0" algn="l">
              <a:lnSpc>
                <a:spcPct val="100000"/>
              </a:lnSpc>
              <a:spcBef>
                <a:spcPts val="300"/>
              </a:spcBef>
              <a:spcAft>
                <a:spcPts val="0"/>
              </a:spcAft>
              <a:buClr>
                <a:srgbClr val="363E42"/>
              </a:buClr>
              <a:buSzPts val="1500"/>
              <a:buFont typeface="Arial"/>
              <a:buNone/>
              <a:defRPr b="1" i="0" sz="1500" u="none" cap="none" strike="noStrike">
                <a:solidFill>
                  <a:srgbClr val="363E42"/>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1" name="Google Shape;11;p14"/>
          <p:cNvSpPr txBox="1"/>
          <p:nvPr/>
        </p:nvSpPr>
        <p:spPr>
          <a:xfrm>
            <a:off x="3255484" y="6169445"/>
            <a:ext cx="26331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650"/>
              <a:buFont typeface="Arial"/>
              <a:buNone/>
            </a:pPr>
            <a:r>
              <a:rPr b="0" i="0" lang="en-GB" sz="650" u="none" cap="none" strike="noStrike">
                <a:solidFill>
                  <a:schemeClr val="dk1"/>
                </a:solidFill>
                <a:latin typeface="Arial"/>
                <a:ea typeface="Arial"/>
                <a:cs typeface="Arial"/>
                <a:sym typeface="Arial"/>
              </a:rPr>
              <a:t>Funded by the Greater London Authority, City Hall, Kamal Chunchie Way, London, E16 1ZE</a:t>
            </a:r>
            <a:endParaRPr b="0" i="0" sz="650" u="none" cap="none" strike="noStrike">
              <a:solidFill>
                <a:schemeClr val="dk1"/>
              </a:solidFill>
              <a:latin typeface="Arial"/>
              <a:ea typeface="Arial"/>
              <a:cs typeface="Arial"/>
              <a:sym typeface="Arial"/>
            </a:endParaRPr>
          </a:p>
        </p:txBody>
      </p:sp>
      <p:pic>
        <p:nvPicPr>
          <p:cNvPr descr="Yellow_cover.jpg" id="12" name="Google Shape;12;p14"/>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pic>
        <p:nvPicPr>
          <p:cNvPr id="13" name="Google Shape;13;p14"/>
          <p:cNvPicPr preferRelativeResize="0"/>
          <p:nvPr/>
        </p:nvPicPr>
        <p:blipFill rotWithShape="1">
          <a:blip r:embed="rId3">
            <a:alphaModFix/>
          </a:blip>
          <a:srcRect b="0" l="0" r="0" t="0"/>
          <a:stretch/>
        </p:blipFill>
        <p:spPr>
          <a:xfrm>
            <a:off x="319675" y="6054400"/>
            <a:ext cx="1136026" cy="388848"/>
          </a:xfrm>
          <a:prstGeom prst="rect">
            <a:avLst/>
          </a:prstGeom>
          <a:noFill/>
          <a:ln>
            <a:noFill/>
          </a:ln>
        </p:spPr>
      </p:pic>
      <p:sp>
        <p:nvSpPr>
          <p:cNvPr id="14" name="Google Shape;14;p14"/>
          <p:cNvSpPr txBox="1"/>
          <p:nvPr/>
        </p:nvSpPr>
        <p:spPr>
          <a:xfrm>
            <a:off x="245672" y="12816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id="15" name="Google Shape;15;p14"/>
          <p:cNvPicPr preferRelativeResize="0"/>
          <p:nvPr/>
        </p:nvPicPr>
        <p:blipFill rotWithShape="1">
          <a:blip r:embed="rId4">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LIDE">
  <p:cSld name="BACK COVER SLIDE">
    <p:spTree>
      <p:nvGrpSpPr>
        <p:cNvPr id="99" name="Shape 99"/>
        <p:cNvGrpSpPr/>
        <p:nvPr/>
      </p:nvGrpSpPr>
      <p:grpSpPr>
        <a:xfrm>
          <a:off x="0" y="0"/>
          <a:ext cx="0" cy="0"/>
          <a:chOff x="0" y="0"/>
          <a:chExt cx="0" cy="0"/>
        </a:xfrm>
      </p:grpSpPr>
      <p:pic>
        <p:nvPicPr>
          <p:cNvPr descr="Yellow_cover.jpg" id="100" name="Google Shape;100;p25"/>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01" name="Google Shape;101;p25"/>
          <p:cNvSpPr txBox="1"/>
          <p:nvPr>
            <p:ph idx="1" type="body"/>
          </p:nvPr>
        </p:nvSpPr>
        <p:spPr>
          <a:xfrm>
            <a:off x="374872" y="2066328"/>
            <a:ext cx="4008900" cy="515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5"/>
          <p:cNvSpPr txBox="1"/>
          <p:nvPr>
            <p:ph idx="2" type="body"/>
          </p:nvPr>
        </p:nvSpPr>
        <p:spPr>
          <a:xfrm>
            <a:off x="374874" y="2587257"/>
            <a:ext cx="4008900" cy="968700"/>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Yellow_cover.jpg" id="103" name="Google Shape;103;p25"/>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sp>
        <p:nvSpPr>
          <p:cNvPr id="104" name="Google Shape;104;p25"/>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pic>
        <p:nvPicPr>
          <p:cNvPr id="105" name="Google Shape;105;p25"/>
          <p:cNvPicPr preferRelativeResize="0"/>
          <p:nvPr/>
        </p:nvPicPr>
        <p:blipFill rotWithShape="1">
          <a:blip r:embed="rId3">
            <a:alphaModFix/>
          </a:blip>
          <a:srcRect b="0" l="0" r="0" t="0"/>
          <a:stretch/>
        </p:blipFill>
        <p:spPr>
          <a:xfrm>
            <a:off x="319675" y="6054400"/>
            <a:ext cx="1136026" cy="388848"/>
          </a:xfrm>
          <a:prstGeom prst="rect">
            <a:avLst/>
          </a:prstGeom>
          <a:noFill/>
          <a:ln>
            <a:noFill/>
          </a:ln>
        </p:spPr>
      </p:pic>
      <p:pic>
        <p:nvPicPr>
          <p:cNvPr id="106" name="Google Shape;106;p25"/>
          <p:cNvPicPr preferRelativeResize="0"/>
          <p:nvPr/>
        </p:nvPicPr>
        <p:blipFill rotWithShape="1">
          <a:blip r:embed="rId4">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E ELECTORAL SYSTEM SLIDE">
  <p:cSld name="1_THE ELECTORAL SYSTEM SLIDE">
    <p:spTree>
      <p:nvGrpSpPr>
        <p:cNvPr id="107" name="Shape 107"/>
        <p:cNvGrpSpPr/>
        <p:nvPr/>
      </p:nvGrpSpPr>
      <p:grpSpPr>
        <a:xfrm>
          <a:off x="0" y="0"/>
          <a:ext cx="0" cy="0"/>
          <a:chOff x="0" y="0"/>
          <a:chExt cx="0" cy="0"/>
        </a:xfrm>
      </p:grpSpPr>
      <p:pic>
        <p:nvPicPr>
          <p:cNvPr descr="Light_yellow_5.jpg" id="108" name="Google Shape;108;p26"/>
          <p:cNvPicPr preferRelativeResize="0"/>
          <p:nvPr/>
        </p:nvPicPr>
        <p:blipFill rotWithShape="1">
          <a:blip r:embed="rId2">
            <a:alphaModFix/>
          </a:blip>
          <a:srcRect b="85772" l="71315" r="0" t="0"/>
          <a:stretch/>
        </p:blipFill>
        <p:spPr>
          <a:xfrm>
            <a:off x="4890800" y="0"/>
            <a:ext cx="1967201" cy="731776"/>
          </a:xfrm>
          <a:prstGeom prst="rect">
            <a:avLst/>
          </a:prstGeom>
          <a:noFill/>
          <a:ln>
            <a:noFill/>
          </a:ln>
        </p:spPr>
      </p:pic>
      <p:sp>
        <p:nvSpPr>
          <p:cNvPr id="109" name="Google Shape;109;p2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0" name="Google Shape;110;p2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26"/>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12" name="Google Shape;112;p26"/>
          <p:cNvPicPr preferRelativeResize="0"/>
          <p:nvPr/>
        </p:nvPicPr>
        <p:blipFill rotWithShape="1">
          <a:blip r:embed="rId3">
            <a:alphaModFix/>
          </a:blip>
          <a:srcRect b="0" l="0" r="0" t="0"/>
          <a:stretch/>
        </p:blipFill>
        <p:spPr>
          <a:xfrm>
            <a:off x="374874" y="1666802"/>
            <a:ext cx="241636" cy="241636"/>
          </a:xfrm>
          <a:prstGeom prst="rect">
            <a:avLst/>
          </a:prstGeom>
          <a:noFill/>
          <a:ln>
            <a:noFill/>
          </a:ln>
        </p:spPr>
      </p:pic>
      <p:sp>
        <p:nvSpPr>
          <p:cNvPr id="113" name="Google Shape;113;p2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BULLETS ONLY SLIDE">
  <p:cSld name="1_TEXT AND BULLETS ONLY SLIDE">
    <p:spTree>
      <p:nvGrpSpPr>
        <p:cNvPr id="114" name="Shape 114"/>
        <p:cNvGrpSpPr/>
        <p:nvPr/>
      </p:nvGrpSpPr>
      <p:grpSpPr>
        <a:xfrm>
          <a:off x="0" y="0"/>
          <a:ext cx="0" cy="0"/>
          <a:chOff x="0" y="0"/>
          <a:chExt cx="0" cy="0"/>
        </a:xfrm>
      </p:grpSpPr>
      <p:sp>
        <p:nvSpPr>
          <p:cNvPr id="115" name="Google Shape;115;p2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6" name="Google Shape;116;p27"/>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7" name="Google Shape;117;p27"/>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27"/>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19" name="Google Shape;119;p27"/>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 name="Google Shape;120;p27"/>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21" name="Google Shape;121;p27"/>
          <p:cNvPicPr preferRelativeResize="0"/>
          <p:nvPr/>
        </p:nvPicPr>
        <p:blipFill rotWithShape="1">
          <a:blip r:embed="rId3">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BULLETS AND 3x IMAGES SLIDE">
  <p:cSld name="TEXT,BULLETS AND 3x IMAGES SLIDE">
    <p:spTree>
      <p:nvGrpSpPr>
        <p:cNvPr id="122" name="Shape 122"/>
        <p:cNvGrpSpPr/>
        <p:nvPr/>
      </p:nvGrpSpPr>
      <p:grpSpPr>
        <a:xfrm>
          <a:off x="0" y="0"/>
          <a:ext cx="0" cy="0"/>
          <a:chOff x="0" y="0"/>
          <a:chExt cx="0" cy="0"/>
        </a:xfrm>
      </p:grpSpPr>
      <p:sp>
        <p:nvSpPr>
          <p:cNvPr id="123" name="Google Shape;123;p28"/>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4" name="Google Shape;124;p28"/>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5" name="Google Shape;125;p28"/>
          <p:cNvSpPr txBox="1"/>
          <p:nvPr>
            <p:ph idx="2" type="body"/>
          </p:nvPr>
        </p:nvSpPr>
        <p:spPr>
          <a:xfrm>
            <a:off x="1555475" y="2906223"/>
            <a:ext cx="2828400" cy="23601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28"/>
          <p:cNvSpPr/>
          <p:nvPr>
            <p:ph idx="3" type="pic"/>
          </p:nvPr>
        </p:nvSpPr>
        <p:spPr>
          <a:xfrm>
            <a:off x="4575175" y="1669519"/>
            <a:ext cx="1500000" cy="1497900"/>
          </a:xfrm>
          <a:prstGeom prst="rect">
            <a:avLst/>
          </a:prstGeom>
          <a:noFill/>
          <a:ln>
            <a:noFill/>
          </a:ln>
        </p:spPr>
      </p:sp>
      <p:sp>
        <p:nvSpPr>
          <p:cNvPr id="127" name="Google Shape;127;p28"/>
          <p:cNvSpPr/>
          <p:nvPr>
            <p:ph idx="4" type="pic"/>
          </p:nvPr>
        </p:nvSpPr>
        <p:spPr>
          <a:xfrm>
            <a:off x="6766338" y="1669519"/>
            <a:ext cx="1500000" cy="1497900"/>
          </a:xfrm>
          <a:prstGeom prst="rect">
            <a:avLst/>
          </a:prstGeom>
          <a:noFill/>
          <a:ln>
            <a:noFill/>
          </a:ln>
        </p:spPr>
      </p:sp>
      <p:sp>
        <p:nvSpPr>
          <p:cNvPr id="128" name="Google Shape;128;p28"/>
          <p:cNvSpPr/>
          <p:nvPr>
            <p:ph idx="5" type="pic"/>
          </p:nvPr>
        </p:nvSpPr>
        <p:spPr>
          <a:xfrm>
            <a:off x="4575174" y="3872521"/>
            <a:ext cx="4191300" cy="1997100"/>
          </a:xfrm>
          <a:prstGeom prst="rect">
            <a:avLst/>
          </a:prstGeom>
          <a:noFill/>
          <a:ln>
            <a:noFill/>
          </a:ln>
        </p:spPr>
      </p:sp>
      <p:pic>
        <p:nvPicPr>
          <p:cNvPr id="129" name="Google Shape;129;p28"/>
          <p:cNvPicPr preferRelativeResize="0"/>
          <p:nvPr/>
        </p:nvPicPr>
        <p:blipFill rotWithShape="1">
          <a:blip r:embed="rId2">
            <a:alphaModFix/>
          </a:blip>
          <a:srcRect b="0" l="0" r="0" t="0"/>
          <a:stretch/>
        </p:blipFill>
        <p:spPr>
          <a:xfrm>
            <a:off x="376420" y="1663383"/>
            <a:ext cx="238637" cy="238637"/>
          </a:xfrm>
          <a:prstGeom prst="rect">
            <a:avLst/>
          </a:prstGeom>
          <a:noFill/>
          <a:ln>
            <a:noFill/>
          </a:ln>
        </p:spPr>
      </p:pic>
      <p:sp>
        <p:nvSpPr>
          <p:cNvPr id="130" name="Google Shape;130;p28"/>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31" name="Google Shape;131;p28"/>
          <p:cNvPicPr preferRelativeResize="0"/>
          <p:nvPr/>
        </p:nvPicPr>
        <p:blipFill rotWithShape="1">
          <a:blip r:embed="rId3">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4x IMAGES SLIDE">
  <p:cSld name="1_TEXT,BULLETS AND 4x IMAGES SLIDE">
    <p:spTree>
      <p:nvGrpSpPr>
        <p:cNvPr id="132" name="Shape 132"/>
        <p:cNvGrpSpPr/>
        <p:nvPr/>
      </p:nvGrpSpPr>
      <p:grpSpPr>
        <a:xfrm>
          <a:off x="0" y="0"/>
          <a:ext cx="0" cy="0"/>
          <a:chOff x="0" y="0"/>
          <a:chExt cx="0" cy="0"/>
        </a:xfrm>
      </p:grpSpPr>
      <p:sp>
        <p:nvSpPr>
          <p:cNvPr id="133" name="Google Shape;133;p29"/>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4" name="Google Shape;134;p29"/>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Google Shape;135;p29"/>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Google Shape;136;p29"/>
          <p:cNvSpPr/>
          <p:nvPr>
            <p:ph idx="3" type="pic"/>
          </p:nvPr>
        </p:nvSpPr>
        <p:spPr>
          <a:xfrm>
            <a:off x="4575175" y="1669519"/>
            <a:ext cx="1500000" cy="1497900"/>
          </a:xfrm>
          <a:prstGeom prst="rect">
            <a:avLst/>
          </a:prstGeom>
          <a:noFill/>
          <a:ln>
            <a:noFill/>
          </a:ln>
        </p:spPr>
      </p:sp>
      <p:sp>
        <p:nvSpPr>
          <p:cNvPr id="137" name="Google Shape;137;p29"/>
          <p:cNvSpPr/>
          <p:nvPr>
            <p:ph idx="4" type="pic"/>
          </p:nvPr>
        </p:nvSpPr>
        <p:spPr>
          <a:xfrm>
            <a:off x="6766338" y="1669519"/>
            <a:ext cx="1500000" cy="1497900"/>
          </a:xfrm>
          <a:prstGeom prst="rect">
            <a:avLst/>
          </a:prstGeom>
          <a:noFill/>
          <a:ln>
            <a:noFill/>
          </a:ln>
        </p:spPr>
      </p:sp>
      <p:sp>
        <p:nvSpPr>
          <p:cNvPr id="138" name="Google Shape;138;p29"/>
          <p:cNvSpPr/>
          <p:nvPr>
            <p:ph idx="5" type="pic"/>
          </p:nvPr>
        </p:nvSpPr>
        <p:spPr>
          <a:xfrm>
            <a:off x="4575174" y="3869184"/>
            <a:ext cx="1500000" cy="1497900"/>
          </a:xfrm>
          <a:prstGeom prst="rect">
            <a:avLst/>
          </a:prstGeom>
          <a:noFill/>
          <a:ln>
            <a:noFill/>
          </a:ln>
        </p:spPr>
      </p:sp>
      <p:sp>
        <p:nvSpPr>
          <p:cNvPr id="139" name="Google Shape;139;p29"/>
          <p:cNvSpPr/>
          <p:nvPr>
            <p:ph idx="6" type="pic"/>
          </p:nvPr>
        </p:nvSpPr>
        <p:spPr>
          <a:xfrm>
            <a:off x="6766337" y="3869184"/>
            <a:ext cx="1500000" cy="1497900"/>
          </a:xfrm>
          <a:prstGeom prst="rect">
            <a:avLst/>
          </a:prstGeom>
          <a:noFill/>
          <a:ln>
            <a:noFill/>
          </a:ln>
        </p:spPr>
      </p:sp>
      <p:sp>
        <p:nvSpPr>
          <p:cNvPr id="140" name="Google Shape;140;p29"/>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141" name="Google Shape;141;p29"/>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 name="Google Shape;142;p29"/>
          <p:cNvPicPr preferRelativeResize="0"/>
          <p:nvPr/>
        </p:nvPicPr>
        <p:blipFill rotWithShape="1">
          <a:blip r:embed="rId2">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x IMAGES SLIDE">
  <p:cSld name="TEXT AND 4x IMAGES SLIDE">
    <p:spTree>
      <p:nvGrpSpPr>
        <p:cNvPr id="143" name="Shape 143"/>
        <p:cNvGrpSpPr/>
        <p:nvPr/>
      </p:nvGrpSpPr>
      <p:grpSpPr>
        <a:xfrm>
          <a:off x="0" y="0"/>
          <a:ext cx="0" cy="0"/>
          <a:chOff x="0" y="0"/>
          <a:chExt cx="0" cy="0"/>
        </a:xfrm>
      </p:grpSpPr>
      <p:sp>
        <p:nvSpPr>
          <p:cNvPr id="144" name="Google Shape;144;p30"/>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45" name="Google Shape;145;p30"/>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Google Shape;146;p30"/>
          <p:cNvSpPr/>
          <p:nvPr>
            <p:ph idx="2" type="pic"/>
          </p:nvPr>
        </p:nvSpPr>
        <p:spPr>
          <a:xfrm>
            <a:off x="4575175" y="1669519"/>
            <a:ext cx="1500000" cy="1497900"/>
          </a:xfrm>
          <a:prstGeom prst="rect">
            <a:avLst/>
          </a:prstGeom>
          <a:noFill/>
          <a:ln>
            <a:noFill/>
          </a:ln>
        </p:spPr>
      </p:sp>
      <p:sp>
        <p:nvSpPr>
          <p:cNvPr id="147" name="Google Shape;147;p30"/>
          <p:cNvSpPr/>
          <p:nvPr>
            <p:ph idx="3" type="pic"/>
          </p:nvPr>
        </p:nvSpPr>
        <p:spPr>
          <a:xfrm>
            <a:off x="6766338" y="1669519"/>
            <a:ext cx="1500000" cy="1497900"/>
          </a:xfrm>
          <a:prstGeom prst="rect">
            <a:avLst/>
          </a:prstGeom>
          <a:noFill/>
          <a:ln>
            <a:noFill/>
          </a:ln>
        </p:spPr>
      </p:sp>
      <p:sp>
        <p:nvSpPr>
          <p:cNvPr id="148" name="Google Shape;148;p30"/>
          <p:cNvSpPr/>
          <p:nvPr>
            <p:ph idx="4" type="pic"/>
          </p:nvPr>
        </p:nvSpPr>
        <p:spPr>
          <a:xfrm>
            <a:off x="4575174" y="3869184"/>
            <a:ext cx="1500000" cy="1497900"/>
          </a:xfrm>
          <a:prstGeom prst="rect">
            <a:avLst/>
          </a:prstGeom>
          <a:noFill/>
          <a:ln>
            <a:noFill/>
          </a:ln>
        </p:spPr>
      </p:sp>
      <p:sp>
        <p:nvSpPr>
          <p:cNvPr id="149" name="Google Shape;149;p30"/>
          <p:cNvSpPr/>
          <p:nvPr>
            <p:ph idx="5" type="pic"/>
          </p:nvPr>
        </p:nvSpPr>
        <p:spPr>
          <a:xfrm>
            <a:off x="6766337" y="3869184"/>
            <a:ext cx="1500000" cy="1497900"/>
          </a:xfrm>
          <a:prstGeom prst="rect">
            <a:avLst/>
          </a:prstGeom>
          <a:noFill/>
          <a:ln>
            <a:noFill/>
          </a:ln>
        </p:spPr>
      </p:sp>
      <p:sp>
        <p:nvSpPr>
          <p:cNvPr id="150" name="Google Shape;150;p30"/>
          <p:cNvSpPr txBox="1"/>
          <p:nvPr>
            <p:ph idx="6"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Google Shape;151;p30"/>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52" name="Google Shape;152;p30"/>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30"/>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54" name="Google Shape;154;p30"/>
          <p:cNvPicPr preferRelativeResize="0"/>
          <p:nvPr/>
        </p:nvPicPr>
        <p:blipFill rotWithShape="1">
          <a:blip r:embed="rId3">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FULL WIDTH IMAGE WITH PAGE TITLEPAGE">
  <p:cSld name="1_SINGLE FULL WIDTH IMAGE WITH PAGE TITLEPAGE">
    <p:spTree>
      <p:nvGrpSpPr>
        <p:cNvPr id="155" name="Shape 155"/>
        <p:cNvGrpSpPr/>
        <p:nvPr/>
      </p:nvGrpSpPr>
      <p:grpSpPr>
        <a:xfrm>
          <a:off x="0" y="0"/>
          <a:ext cx="0" cy="0"/>
          <a:chOff x="0" y="0"/>
          <a:chExt cx="0" cy="0"/>
        </a:xfrm>
      </p:grpSpPr>
      <p:sp>
        <p:nvSpPr>
          <p:cNvPr id="156" name="Google Shape;156;p3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7" name="Google Shape;157;p31"/>
          <p:cNvSpPr/>
          <p:nvPr>
            <p:ph idx="2" type="pic"/>
          </p:nvPr>
        </p:nvSpPr>
        <p:spPr>
          <a:xfrm>
            <a:off x="374872" y="2608263"/>
            <a:ext cx="8391600" cy="3261300"/>
          </a:xfrm>
          <a:prstGeom prst="rect">
            <a:avLst/>
          </a:prstGeom>
          <a:noFill/>
          <a:ln>
            <a:noFill/>
          </a:ln>
        </p:spPr>
      </p:sp>
      <p:sp>
        <p:nvSpPr>
          <p:cNvPr id="158" name="Google Shape;158;p31"/>
          <p:cNvSpPr txBox="1"/>
          <p:nvPr>
            <p:ph idx="1" type="body"/>
          </p:nvPr>
        </p:nvSpPr>
        <p:spPr>
          <a:xfrm>
            <a:off x="374872" y="2066328"/>
            <a:ext cx="8391600" cy="542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 name="Google Shape;159;p3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60" name="Google Shape;160;p31"/>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p31"/>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162" name="Google Shape;162;p31"/>
          <p:cNvPicPr preferRelativeResize="0"/>
          <p:nvPr/>
        </p:nvPicPr>
        <p:blipFill rotWithShape="1">
          <a:blip r:embed="rId3">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p:cSld name="TEXT ONLY SLIDE">
    <p:spTree>
      <p:nvGrpSpPr>
        <p:cNvPr id="163" name="Shape 163"/>
        <p:cNvGrpSpPr/>
        <p:nvPr/>
      </p:nvGrpSpPr>
      <p:grpSpPr>
        <a:xfrm>
          <a:off x="0" y="0"/>
          <a:ext cx="0" cy="0"/>
          <a:chOff x="0" y="0"/>
          <a:chExt cx="0" cy="0"/>
        </a:xfrm>
      </p:grpSpPr>
      <p:sp>
        <p:nvSpPr>
          <p:cNvPr id="164" name="Google Shape;164;p3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65" name="Google Shape;165;p32"/>
          <p:cNvSpPr txBox="1"/>
          <p:nvPr>
            <p:ph idx="1" type="body"/>
          </p:nvPr>
        </p:nvSpPr>
        <p:spPr>
          <a:xfrm>
            <a:off x="374872" y="2066327"/>
            <a:ext cx="83916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32"/>
          <p:cNvSpPr txBox="1"/>
          <p:nvPr>
            <p:ph idx="2" type="body"/>
          </p:nvPr>
        </p:nvSpPr>
        <p:spPr>
          <a:xfrm>
            <a:off x="374874" y="2906215"/>
            <a:ext cx="83916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7" name="Google Shape;167;p3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68" name="Google Shape;168;p32"/>
          <p:cNvPicPr preferRelativeResize="0"/>
          <p:nvPr/>
        </p:nvPicPr>
        <p:blipFill rotWithShape="1">
          <a:blip r:embed="rId2">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TEXT WITH TABLE STYLE SLIDE">
  <p:cSld name="1_SINGLE COLUMN TEXT WITH TABLE STYLE SLIDE">
    <p:spTree>
      <p:nvGrpSpPr>
        <p:cNvPr id="169" name="Shape 169"/>
        <p:cNvGrpSpPr/>
        <p:nvPr/>
      </p:nvGrpSpPr>
      <p:grpSpPr>
        <a:xfrm>
          <a:off x="0" y="0"/>
          <a:ext cx="0" cy="0"/>
          <a:chOff x="0" y="0"/>
          <a:chExt cx="0" cy="0"/>
        </a:xfrm>
      </p:grpSpPr>
      <p:sp>
        <p:nvSpPr>
          <p:cNvPr id="170" name="Google Shape;170;p3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1" name="Google Shape;171;p33"/>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2" name="Google Shape;172;p33"/>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aphicFrame>
        <p:nvGraphicFramePr>
          <p:cNvPr id="173" name="Google Shape;173;p33"/>
          <p:cNvGraphicFramePr/>
          <p:nvPr/>
        </p:nvGraphicFramePr>
        <p:xfrm>
          <a:off x="4774642" y="2066327"/>
          <a:ext cx="3000000" cy="3000000"/>
        </p:xfrm>
        <a:graphic>
          <a:graphicData uri="http://schemas.openxmlformats.org/drawingml/2006/table">
            <a:tbl>
              <a:tblPr bandRow="1" firstRow="1">
                <a:noFill/>
                <a:tableStyleId>{873D09AC-48DE-4910-9692-7AE1EE236AAF}</a:tableStyleId>
              </a:tblPr>
              <a:tblGrid>
                <a:gridCol w="2004500"/>
                <a:gridCol w="2004500"/>
              </a:tblGrid>
              <a:tr h="494925">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Pro</a:t>
                      </a:r>
                      <a:endParaRPr b="1" i="0" sz="1500" u="none" cap="none" strike="noStrike">
                        <a:solidFill>
                          <a:schemeClr val="lt1"/>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Cons</a:t>
                      </a:r>
                      <a:endParaRPr sz="1500" u="none" cap="none" strike="noStrike"/>
                    </a:p>
                  </a:txBody>
                  <a:tcPr marT="127000" marB="127000" marR="127000" marL="127000">
                    <a:lnL cap="flat" cmpd="sng" w="9525">
                      <a:solidFill>
                        <a:srgbClr val="FFFFF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r>
              <a:tr h="979675">
                <a:tc>
                  <a:txBody>
                    <a:bodyPr/>
                    <a:lstStyle/>
                    <a:p>
                      <a:pPr indent="0" lvl="0" marL="0" marR="0" rtl="0" algn="l">
                        <a:lnSpc>
                          <a:spcPct val="100000"/>
                        </a:lnSpc>
                        <a:spcBef>
                          <a:spcPts val="0"/>
                        </a:spcBef>
                        <a:spcAft>
                          <a:spcPts val="0"/>
                        </a:spcAft>
                        <a:buClr>
                          <a:srgbClr val="363E42"/>
                        </a:buClr>
                        <a:buSzPts val="1200"/>
                        <a:buFont typeface="Arial"/>
                        <a:buNone/>
                      </a:pPr>
                      <a:r>
                        <a:rPr b="0" i="0" lang="en-GB" sz="1200" u="none" cap="none" strike="noStrike">
                          <a:solidFill>
                            <a:srgbClr val="363E42"/>
                          </a:solidFill>
                          <a:latin typeface="Arial"/>
                          <a:ea typeface="Arial"/>
                          <a:cs typeface="Arial"/>
                          <a:sym typeface="Arial"/>
                        </a:rPr>
                        <a:t>The number of seats directly reflects the number of votes cast </a:t>
                      </a:r>
                      <a:br>
                        <a:rPr b="0" i="0" lang="en-GB" sz="1200" u="none" cap="none" strike="noStrike">
                          <a:solidFill>
                            <a:srgbClr val="363E42"/>
                          </a:solidFill>
                          <a:latin typeface="Arial"/>
                          <a:ea typeface="Arial"/>
                          <a:cs typeface="Arial"/>
                          <a:sym typeface="Arial"/>
                        </a:rPr>
                      </a:br>
                      <a:r>
                        <a:rPr b="0" i="0" lang="en-GB" sz="1200" u="none" cap="none" strike="noStrike">
                          <a:solidFill>
                            <a:srgbClr val="363E42"/>
                          </a:solidFill>
                          <a:latin typeface="Arial"/>
                          <a:ea typeface="Arial"/>
                          <a:cs typeface="Arial"/>
                          <a:sym typeface="Arial"/>
                        </a:rPr>
                        <a:t>for each party</a:t>
                      </a:r>
                      <a:endParaRPr sz="1500" u="none" cap="none" strike="noStrike"/>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Consensus politics isn’t always what voters want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Every vote counts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Gridlock - It can take longer for coalitions and minority governments to reach decisions.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Balanced middle-way</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bl>
          </a:graphicData>
        </a:graphic>
      </p:graphicFrame>
      <p:sp>
        <p:nvSpPr>
          <p:cNvPr id="174" name="Google Shape;174;p3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75" name="Google Shape;175;p33"/>
          <p:cNvPicPr preferRelativeResize="0"/>
          <p:nvPr/>
        </p:nvPicPr>
        <p:blipFill rotWithShape="1">
          <a:blip r:embed="rId2">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LINKS SLIDE">
  <p:cSld name="VIDEO LINKS SLIDE">
    <p:spTree>
      <p:nvGrpSpPr>
        <p:cNvPr id="176" name="Shape 176"/>
        <p:cNvGrpSpPr/>
        <p:nvPr/>
      </p:nvGrpSpPr>
      <p:grpSpPr>
        <a:xfrm>
          <a:off x="0" y="0"/>
          <a:ext cx="0" cy="0"/>
          <a:chOff x="0" y="0"/>
          <a:chExt cx="0" cy="0"/>
        </a:xfrm>
      </p:grpSpPr>
      <p:sp>
        <p:nvSpPr>
          <p:cNvPr id="177" name="Google Shape;177;p3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34"/>
          <p:cNvSpPr txBox="1"/>
          <p:nvPr>
            <p:ph idx="1" type="body"/>
          </p:nvPr>
        </p:nvSpPr>
        <p:spPr>
          <a:xfrm>
            <a:off x="374872" y="2066327"/>
            <a:ext cx="84087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9" name="Google Shape;179;p34"/>
          <p:cNvSpPr txBox="1"/>
          <p:nvPr>
            <p:ph idx="2" type="body"/>
          </p:nvPr>
        </p:nvSpPr>
        <p:spPr>
          <a:xfrm>
            <a:off x="374874" y="2906215"/>
            <a:ext cx="83916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80" name="Google Shape;180;p34"/>
          <p:cNvPicPr preferRelativeResize="0"/>
          <p:nvPr/>
        </p:nvPicPr>
        <p:blipFill rotWithShape="1">
          <a:blip r:embed="rId2">
            <a:alphaModFix/>
          </a:blip>
          <a:srcRect b="0" l="0" r="0" t="0"/>
          <a:stretch/>
        </p:blipFill>
        <p:spPr>
          <a:xfrm>
            <a:off x="374874" y="1661304"/>
            <a:ext cx="241125" cy="241125"/>
          </a:xfrm>
          <a:prstGeom prst="rect">
            <a:avLst/>
          </a:prstGeom>
          <a:noFill/>
          <a:ln>
            <a:noFill/>
          </a:ln>
        </p:spPr>
      </p:pic>
      <p:sp>
        <p:nvSpPr>
          <p:cNvPr id="181" name="Google Shape;181;p3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pic>
        <p:nvPicPr>
          <p:cNvPr id="182" name="Google Shape;182;p34"/>
          <p:cNvPicPr preferRelativeResize="0"/>
          <p:nvPr/>
        </p:nvPicPr>
        <p:blipFill rotWithShape="1">
          <a:blip r:embed="rId3">
            <a:alphaModFix/>
          </a:blip>
          <a:srcRect b="0" l="0" r="0" t="0"/>
          <a:stretch/>
        </p:blipFill>
        <p:spPr>
          <a:xfrm>
            <a:off x="7576881" y="6180149"/>
            <a:ext cx="1194043" cy="461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ONLY SLIDE">
  <p:cSld name="SINGLE COLUMN TEXT ONLY SLIDE">
    <p:spTree>
      <p:nvGrpSpPr>
        <p:cNvPr id="16" name="Shape 16"/>
        <p:cNvGrpSpPr/>
        <p:nvPr/>
      </p:nvGrpSpPr>
      <p:grpSpPr>
        <a:xfrm>
          <a:off x="0" y="0"/>
          <a:ext cx="0" cy="0"/>
          <a:chOff x="0" y="0"/>
          <a:chExt cx="0" cy="0"/>
        </a:xfrm>
      </p:grpSpPr>
      <p:sp>
        <p:nvSpPr>
          <p:cNvPr id="17" name="Google Shape;17;p15"/>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15"/>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5"/>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15"/>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p15"/>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sp>
        <p:nvSpPr>
          <p:cNvPr id="22" name="Google Shape;22;p15"/>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5"/>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id="24" name="Google Shape;24;p15"/>
          <p:cNvPicPr preferRelativeResize="0"/>
          <p:nvPr/>
        </p:nvPicPr>
        <p:blipFill rotWithShape="1">
          <a:blip r:embed="rId3">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SLIDE">
  <p:cSld name="BACK COVER SLIDE">
    <p:spTree>
      <p:nvGrpSpPr>
        <p:cNvPr id="186" name="Shape 186"/>
        <p:cNvGrpSpPr/>
        <p:nvPr/>
      </p:nvGrpSpPr>
      <p:grpSpPr>
        <a:xfrm>
          <a:off x="0" y="0"/>
          <a:ext cx="0" cy="0"/>
          <a:chOff x="0" y="0"/>
          <a:chExt cx="0" cy="0"/>
        </a:xfrm>
      </p:grpSpPr>
      <p:pic>
        <p:nvPicPr>
          <p:cNvPr descr="Yellow_cover.jpg" id="187" name="Google Shape;187;p2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8" name="Google Shape;188;p20"/>
          <p:cNvSpPr txBox="1"/>
          <p:nvPr>
            <p:ph idx="1" type="body"/>
          </p:nvPr>
        </p:nvSpPr>
        <p:spPr>
          <a:xfrm>
            <a:off x="374872" y="2066328"/>
            <a:ext cx="4008900" cy="515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9" name="Google Shape;189;p20"/>
          <p:cNvSpPr txBox="1"/>
          <p:nvPr>
            <p:ph idx="2" type="body"/>
          </p:nvPr>
        </p:nvSpPr>
        <p:spPr>
          <a:xfrm>
            <a:off x="374874" y="2587257"/>
            <a:ext cx="4008900" cy="968700"/>
          </a:xfrm>
          <a:prstGeom prst="rect">
            <a:avLst/>
          </a:prstGeom>
          <a:noFill/>
          <a:ln>
            <a:noFill/>
          </a:ln>
        </p:spPr>
        <p:txBody>
          <a:bodyPr anchorCtr="0" anchor="t" bIns="0" lIns="0" spcFirstLastPara="1" rIns="0" wrap="square" tIns="0">
            <a:noAutofit/>
          </a:bodyPr>
          <a:lstStyle>
            <a:lvl1pPr indent="-228600" lvl="0" marL="457200" marR="0" rtl="0" algn="l">
              <a:lnSpc>
                <a:spcPct val="135714"/>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Yellow_cover.jpg" id="190" name="Google Shape;190;p20"/>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sp>
        <p:nvSpPr>
          <p:cNvPr id="191" name="Google Shape;191;p20"/>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id="192" name="Google Shape;192;p20"/>
          <p:cNvPicPr preferRelativeResize="0"/>
          <p:nvPr/>
        </p:nvPicPr>
        <p:blipFill rotWithShape="1">
          <a:blip r:embed="rId3">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SLIDE" type="title">
  <p:cSld name="TITLE">
    <p:spTree>
      <p:nvGrpSpPr>
        <p:cNvPr id="193" name="Shape 193"/>
        <p:cNvGrpSpPr/>
        <p:nvPr/>
      </p:nvGrpSpPr>
      <p:grpSpPr>
        <a:xfrm>
          <a:off x="0" y="0"/>
          <a:ext cx="0" cy="0"/>
          <a:chOff x="0" y="0"/>
          <a:chExt cx="0" cy="0"/>
        </a:xfrm>
      </p:grpSpPr>
      <p:pic>
        <p:nvPicPr>
          <p:cNvPr descr="Yellow_cover.jpg" id="194" name="Google Shape;194;p3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5" name="Google Shape;195;p35"/>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lvl1pPr lvl="0" marR="0" rtl="0" algn="l">
              <a:lnSpc>
                <a:spcPct val="100000"/>
              </a:lnSpc>
              <a:spcBef>
                <a:spcPts val="300"/>
              </a:spcBef>
              <a:spcAft>
                <a:spcPts val="0"/>
              </a:spcAft>
              <a:buClr>
                <a:srgbClr val="363E42"/>
              </a:buClr>
              <a:buSzPts val="1500"/>
              <a:buFont typeface="Arial"/>
              <a:buNone/>
              <a:defRPr b="1" i="0" sz="1500" u="none" cap="none" strike="noStrike">
                <a:solidFill>
                  <a:srgbClr val="363E42"/>
                </a:solidFill>
                <a:latin typeface="Arial"/>
                <a:ea typeface="Arial"/>
                <a:cs typeface="Arial"/>
                <a:sym typeface="Arial"/>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96" name="Google Shape;196;p35"/>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197" name="Google Shape;197;p35"/>
          <p:cNvSpPr txBox="1"/>
          <p:nvPr/>
        </p:nvSpPr>
        <p:spPr>
          <a:xfrm>
            <a:off x="3255484" y="6169445"/>
            <a:ext cx="26331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50"/>
              <a:buFont typeface="Arial"/>
              <a:buNone/>
            </a:pPr>
            <a:r>
              <a:rPr b="0" i="0" lang="en-GB" sz="650" u="none" cap="none" strike="noStrike">
                <a:solidFill>
                  <a:srgbClr val="292F33"/>
                </a:solidFill>
                <a:latin typeface="Arial"/>
                <a:ea typeface="Arial"/>
                <a:cs typeface="Arial"/>
                <a:sym typeface="Arial"/>
              </a:rPr>
              <a:t>Funded, printed and promoted by the Greater London Authority, </a:t>
            </a:r>
            <a:br>
              <a:rPr b="0" i="0" lang="en-GB" sz="650" u="none" cap="none" strike="noStrike">
                <a:solidFill>
                  <a:srgbClr val="292F33"/>
                </a:solidFill>
                <a:latin typeface="Arial"/>
                <a:ea typeface="Arial"/>
                <a:cs typeface="Arial"/>
                <a:sym typeface="Arial"/>
              </a:rPr>
            </a:br>
            <a:r>
              <a:rPr b="0" i="0" lang="en-GB" sz="650" u="none" cap="none" strike="noStrike">
                <a:solidFill>
                  <a:srgbClr val="292F33"/>
                </a:solidFill>
                <a:latin typeface="Arial"/>
                <a:ea typeface="Arial"/>
                <a:cs typeface="Arial"/>
                <a:sym typeface="Arial"/>
              </a:rPr>
              <a:t>The Queen's Walk, London, SE1 2AA</a:t>
            </a:r>
            <a:endParaRPr b="0" i="0" sz="650" u="none" cap="none" strike="noStrike">
              <a:solidFill>
                <a:srgbClr val="292F33"/>
              </a:solidFill>
              <a:latin typeface="Arial"/>
              <a:ea typeface="Arial"/>
              <a:cs typeface="Arial"/>
              <a:sym typeface="Arial"/>
            </a:endParaRPr>
          </a:p>
        </p:txBody>
      </p:sp>
      <p:pic>
        <p:nvPicPr>
          <p:cNvPr descr="Yellow_cover.jpg" id="198" name="Google Shape;198;p35"/>
          <p:cNvPicPr preferRelativeResize="0"/>
          <p:nvPr/>
        </p:nvPicPr>
        <p:blipFill rotWithShape="1">
          <a:blip r:embed="rId2">
            <a:alphaModFix/>
          </a:blip>
          <a:srcRect b="63262" l="43950" r="22252" t="19668"/>
          <a:stretch/>
        </p:blipFill>
        <p:spPr>
          <a:xfrm>
            <a:off x="98950" y="5863550"/>
            <a:ext cx="2386999" cy="904174"/>
          </a:xfrm>
          <a:prstGeom prst="rect">
            <a:avLst/>
          </a:prstGeom>
          <a:noFill/>
          <a:ln>
            <a:noFill/>
          </a:ln>
        </p:spPr>
      </p:pic>
      <p:pic>
        <p:nvPicPr>
          <p:cNvPr id="199" name="Google Shape;199;p35"/>
          <p:cNvPicPr preferRelativeResize="0"/>
          <p:nvPr/>
        </p:nvPicPr>
        <p:blipFill rotWithShape="1">
          <a:blip r:embed="rId3">
            <a:alphaModFix/>
          </a:blip>
          <a:srcRect b="0" l="0" r="0" t="0"/>
          <a:stretch/>
        </p:blipFill>
        <p:spPr>
          <a:xfrm>
            <a:off x="7743730" y="6145057"/>
            <a:ext cx="1027210" cy="221381"/>
          </a:xfrm>
          <a:prstGeom prst="rect">
            <a:avLst/>
          </a:prstGeom>
          <a:noFill/>
          <a:ln>
            <a:noFill/>
          </a:ln>
        </p:spPr>
      </p:pic>
      <p:pic>
        <p:nvPicPr>
          <p:cNvPr id="200" name="Google Shape;200;p35"/>
          <p:cNvPicPr preferRelativeResize="0"/>
          <p:nvPr/>
        </p:nvPicPr>
        <p:blipFill rotWithShape="1">
          <a:blip r:embed="rId4">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1x IMAGES SLIDE">
  <p:cSld name="1_TEXT,BULLETS AND 1x IMAGES SLIDE">
    <p:spTree>
      <p:nvGrpSpPr>
        <p:cNvPr id="201" name="Shape 201"/>
        <p:cNvGrpSpPr/>
        <p:nvPr/>
      </p:nvGrpSpPr>
      <p:grpSpPr>
        <a:xfrm>
          <a:off x="0" y="0"/>
          <a:ext cx="0" cy="0"/>
          <a:chOff x="0" y="0"/>
          <a:chExt cx="0" cy="0"/>
        </a:xfrm>
      </p:grpSpPr>
      <p:sp>
        <p:nvSpPr>
          <p:cNvPr id="202" name="Google Shape;202;p3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3" name="Google Shape;203;p3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4" name="Google Shape;204;p36"/>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5" name="Google Shape;205;p36"/>
          <p:cNvSpPr/>
          <p:nvPr/>
        </p:nvSpPr>
        <p:spPr>
          <a:xfrm>
            <a:off x="243575" y="5860900"/>
            <a:ext cx="1339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6"/>
          <p:cNvSpPr/>
          <p:nvPr>
            <p:ph idx="3" type="pic"/>
          </p:nvPr>
        </p:nvSpPr>
        <p:spPr>
          <a:xfrm>
            <a:off x="4575174" y="1663701"/>
            <a:ext cx="4191300" cy="4206000"/>
          </a:xfrm>
          <a:prstGeom prst="rect">
            <a:avLst/>
          </a:prstGeom>
          <a:noFill/>
          <a:ln>
            <a:noFill/>
          </a:ln>
        </p:spPr>
      </p:sp>
      <p:sp>
        <p:nvSpPr>
          <p:cNvPr id="207" name="Google Shape;207;p3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pic>
        <p:nvPicPr>
          <p:cNvPr id="208" name="Google Shape;208;p36"/>
          <p:cNvPicPr preferRelativeResize="0"/>
          <p:nvPr/>
        </p:nvPicPr>
        <p:blipFill rotWithShape="1">
          <a:blip r:embed="rId2">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QUESTION SLIDE">
    <p:spTree>
      <p:nvGrpSpPr>
        <p:cNvPr id="209" name="Shape 209"/>
        <p:cNvGrpSpPr/>
        <p:nvPr/>
      </p:nvGrpSpPr>
      <p:grpSpPr>
        <a:xfrm>
          <a:off x="0" y="0"/>
          <a:ext cx="0" cy="0"/>
          <a:chOff x="0" y="0"/>
          <a:chExt cx="0" cy="0"/>
        </a:xfrm>
      </p:grpSpPr>
      <p:pic>
        <p:nvPicPr>
          <p:cNvPr descr="Light_yellow_1.jpg" id="210" name="Google Shape;210;p37"/>
          <p:cNvPicPr preferRelativeResize="0"/>
          <p:nvPr/>
        </p:nvPicPr>
        <p:blipFill rotWithShape="1">
          <a:blip r:embed="rId2">
            <a:alphaModFix/>
          </a:blip>
          <a:srcRect b="0" l="0" r="446" t="0"/>
          <a:stretch/>
        </p:blipFill>
        <p:spPr>
          <a:xfrm>
            <a:off x="-38050" y="1"/>
            <a:ext cx="9103399" cy="6858000"/>
          </a:xfrm>
          <a:prstGeom prst="rect">
            <a:avLst/>
          </a:prstGeom>
          <a:noFill/>
          <a:ln>
            <a:noFill/>
          </a:ln>
        </p:spPr>
      </p:pic>
      <p:sp>
        <p:nvSpPr>
          <p:cNvPr id="211" name="Google Shape;211;p37"/>
          <p:cNvSpPr txBox="1"/>
          <p:nvPr>
            <p:ph idx="1" type="body"/>
          </p:nvPr>
        </p:nvSpPr>
        <p:spPr>
          <a:xfrm>
            <a:off x="374872" y="2066328"/>
            <a:ext cx="4137300" cy="3727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800"/>
              <a:buFont typeface="Arial"/>
              <a:buNone/>
              <a:defRPr b="1" i="0" sz="28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2" name="Google Shape;212;p3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3" name="Google Shape;213;p37"/>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214" name="Google Shape;214;p37"/>
          <p:cNvSpPr txBox="1"/>
          <p:nvPr>
            <p:ph idx="2" type="body"/>
          </p:nvPr>
        </p:nvSpPr>
        <p:spPr>
          <a:xfrm>
            <a:off x="3351738" y="3125336"/>
            <a:ext cx="3634200" cy="3078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15" name="Google Shape;215;p37"/>
          <p:cNvPicPr preferRelativeResize="0"/>
          <p:nvPr/>
        </p:nvPicPr>
        <p:blipFill rotWithShape="1">
          <a:blip r:embed="rId3">
            <a:alphaModFix/>
          </a:blip>
          <a:srcRect b="0" l="0" r="0" t="0"/>
          <a:stretch/>
        </p:blipFill>
        <p:spPr>
          <a:xfrm>
            <a:off x="374872" y="1663152"/>
            <a:ext cx="323810" cy="323810"/>
          </a:xfrm>
          <a:prstGeom prst="rect">
            <a:avLst/>
          </a:prstGeom>
          <a:noFill/>
          <a:ln>
            <a:noFill/>
          </a:ln>
        </p:spPr>
      </p:pic>
      <p:pic>
        <p:nvPicPr>
          <p:cNvPr descr="Light_yellow_1.jpg" id="216" name="Google Shape;216;p37"/>
          <p:cNvPicPr preferRelativeResize="0"/>
          <p:nvPr/>
        </p:nvPicPr>
        <p:blipFill rotWithShape="1">
          <a:blip r:embed="rId2">
            <a:alphaModFix/>
          </a:blip>
          <a:srcRect b="35070" l="0" r="83434" t="49950"/>
          <a:stretch/>
        </p:blipFill>
        <p:spPr>
          <a:xfrm>
            <a:off x="197900" y="5800013"/>
            <a:ext cx="1514700" cy="1027249"/>
          </a:xfrm>
          <a:prstGeom prst="rect">
            <a:avLst/>
          </a:prstGeom>
          <a:noFill/>
          <a:ln>
            <a:noFill/>
          </a:ln>
        </p:spPr>
      </p:pic>
      <p:pic>
        <p:nvPicPr>
          <p:cNvPr id="217" name="Google Shape;217;p37"/>
          <p:cNvPicPr preferRelativeResize="0"/>
          <p:nvPr/>
        </p:nvPicPr>
        <p:blipFill rotWithShape="1">
          <a:blip r:embed="rId4">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ECH BUBBLE SLIDE">
  <p:cSld name="SPEECH BUBBLE SLIDE">
    <p:spTree>
      <p:nvGrpSpPr>
        <p:cNvPr id="218" name="Shape 218"/>
        <p:cNvGrpSpPr/>
        <p:nvPr/>
      </p:nvGrpSpPr>
      <p:grpSpPr>
        <a:xfrm>
          <a:off x="0" y="0"/>
          <a:ext cx="0" cy="0"/>
          <a:chOff x="0" y="0"/>
          <a:chExt cx="0" cy="0"/>
        </a:xfrm>
      </p:grpSpPr>
      <p:pic>
        <p:nvPicPr>
          <p:cNvPr id="219" name="Google Shape;219;p3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0" name="Google Shape;220;p38"/>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1" name="Google Shape;221;p38"/>
          <p:cNvSpPr txBox="1"/>
          <p:nvPr>
            <p:ph idx="1" type="body"/>
          </p:nvPr>
        </p:nvSpPr>
        <p:spPr>
          <a:xfrm>
            <a:off x="374872" y="1604165"/>
            <a:ext cx="4008900" cy="429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2" name="Google Shape;222;p38"/>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223" name="Google Shape;223;p38"/>
          <p:cNvSpPr txBox="1"/>
          <p:nvPr>
            <p:ph idx="2" type="body"/>
          </p:nvPr>
        </p:nvSpPr>
        <p:spPr>
          <a:xfrm>
            <a:off x="363489" y="2033753"/>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4" name="Google Shape;224;p38"/>
          <p:cNvSpPr txBox="1"/>
          <p:nvPr>
            <p:ph idx="3" type="body"/>
          </p:nvPr>
        </p:nvSpPr>
        <p:spPr>
          <a:xfrm>
            <a:off x="2469241" y="2028498"/>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5" name="Google Shape;225;p38"/>
          <p:cNvSpPr txBox="1"/>
          <p:nvPr>
            <p:ph idx="4" type="body"/>
          </p:nvPr>
        </p:nvSpPr>
        <p:spPr>
          <a:xfrm>
            <a:off x="4572000" y="2033753"/>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6" name="Google Shape;226;p38"/>
          <p:cNvSpPr txBox="1"/>
          <p:nvPr>
            <p:ph idx="5" type="body"/>
          </p:nvPr>
        </p:nvSpPr>
        <p:spPr>
          <a:xfrm>
            <a:off x="6677752" y="2028498"/>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7" name="Google Shape;227;p38"/>
          <p:cNvSpPr txBox="1"/>
          <p:nvPr>
            <p:ph idx="6" type="body"/>
          </p:nvPr>
        </p:nvSpPr>
        <p:spPr>
          <a:xfrm>
            <a:off x="363489" y="3434255"/>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8" name="Google Shape;228;p38"/>
          <p:cNvSpPr txBox="1"/>
          <p:nvPr>
            <p:ph idx="7" type="body"/>
          </p:nvPr>
        </p:nvSpPr>
        <p:spPr>
          <a:xfrm>
            <a:off x="2469241" y="3429000"/>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9" name="Google Shape;229;p38"/>
          <p:cNvSpPr txBox="1"/>
          <p:nvPr>
            <p:ph idx="8" type="body"/>
          </p:nvPr>
        </p:nvSpPr>
        <p:spPr>
          <a:xfrm>
            <a:off x="4572000" y="3434255"/>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0" name="Google Shape;230;p38"/>
          <p:cNvSpPr txBox="1"/>
          <p:nvPr>
            <p:ph idx="9" type="body"/>
          </p:nvPr>
        </p:nvSpPr>
        <p:spPr>
          <a:xfrm>
            <a:off x="6677752" y="3429000"/>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1" name="Google Shape;231;p38"/>
          <p:cNvSpPr txBox="1"/>
          <p:nvPr>
            <p:ph idx="13" type="body"/>
          </p:nvPr>
        </p:nvSpPr>
        <p:spPr>
          <a:xfrm>
            <a:off x="363489" y="4740168"/>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2" name="Google Shape;232;p38"/>
          <p:cNvSpPr txBox="1"/>
          <p:nvPr>
            <p:ph idx="14" type="body"/>
          </p:nvPr>
        </p:nvSpPr>
        <p:spPr>
          <a:xfrm>
            <a:off x="2469241" y="4734913"/>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3" name="Google Shape;233;p38"/>
          <p:cNvSpPr txBox="1"/>
          <p:nvPr>
            <p:ph idx="15" type="body"/>
          </p:nvPr>
        </p:nvSpPr>
        <p:spPr>
          <a:xfrm>
            <a:off x="4572000" y="4740168"/>
            <a:ext cx="1938300" cy="9066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TEXT ONLY SLIDE">
  <p:cSld name="SINGLE COLUMN TEXT ONLY SLIDE">
    <p:spTree>
      <p:nvGrpSpPr>
        <p:cNvPr id="234" name="Shape 234"/>
        <p:cNvGrpSpPr/>
        <p:nvPr/>
      </p:nvGrpSpPr>
      <p:grpSpPr>
        <a:xfrm>
          <a:off x="0" y="0"/>
          <a:ext cx="0" cy="0"/>
          <a:chOff x="0" y="0"/>
          <a:chExt cx="0" cy="0"/>
        </a:xfrm>
      </p:grpSpPr>
      <p:sp>
        <p:nvSpPr>
          <p:cNvPr id="235" name="Google Shape;235;p39"/>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6" name="Google Shape;236;p39"/>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7" name="Google Shape;237;p39"/>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8" name="Google Shape;238;p39"/>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239" name="Google Shape;239;p39"/>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p39"/>
          <p:cNvPicPr preferRelativeResize="0"/>
          <p:nvPr/>
        </p:nvPicPr>
        <p:blipFill rotWithShape="1">
          <a:blip r:embed="rId2">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SLIDE">
  <p:cSld name="ACTION SLIDE">
    <p:spTree>
      <p:nvGrpSpPr>
        <p:cNvPr id="241" name="Shape 241"/>
        <p:cNvGrpSpPr/>
        <p:nvPr/>
      </p:nvGrpSpPr>
      <p:grpSpPr>
        <a:xfrm>
          <a:off x="0" y="0"/>
          <a:ext cx="0" cy="0"/>
          <a:chOff x="0" y="0"/>
          <a:chExt cx="0" cy="0"/>
        </a:xfrm>
      </p:grpSpPr>
      <p:pic>
        <p:nvPicPr>
          <p:cNvPr descr="Light_yellow_2.jpg" id="242" name="Google Shape;242;p4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43" name="Google Shape;243;p40"/>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44" name="Google Shape;244;p40"/>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45" name="Google Shape;245;p40"/>
          <p:cNvPicPr preferRelativeResize="0"/>
          <p:nvPr/>
        </p:nvPicPr>
        <p:blipFill rotWithShape="1">
          <a:blip r:embed="rId3">
            <a:alphaModFix/>
          </a:blip>
          <a:srcRect b="0" l="0" r="0" t="0"/>
          <a:stretch/>
        </p:blipFill>
        <p:spPr>
          <a:xfrm>
            <a:off x="374933" y="1666802"/>
            <a:ext cx="320100" cy="320100"/>
          </a:xfrm>
          <a:prstGeom prst="rect">
            <a:avLst/>
          </a:prstGeom>
          <a:noFill/>
          <a:ln>
            <a:noFill/>
          </a:ln>
        </p:spPr>
      </p:pic>
      <p:sp>
        <p:nvSpPr>
          <p:cNvPr id="246" name="Google Shape;246;p40"/>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247" name="Google Shape;247;p40"/>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1.jpg" id="248" name="Google Shape;248;p40"/>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sp>
        <p:nvSpPr>
          <p:cNvPr id="249" name="Google Shape;249;p40"/>
          <p:cNvSpPr txBox="1"/>
          <p:nvPr>
            <p:ph idx="3" type="body"/>
          </p:nvPr>
        </p:nvSpPr>
        <p:spPr>
          <a:xfrm>
            <a:off x="877964" y="1679161"/>
            <a:ext cx="3505800" cy="3078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50" name="Google Shape;250;p40"/>
          <p:cNvPicPr preferRelativeResize="0"/>
          <p:nvPr/>
        </p:nvPicPr>
        <p:blipFill rotWithShape="1">
          <a:blip r:embed="rId5">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TE SLIDE">
  <p:cSld name="VOTE SLIDE">
    <p:spTree>
      <p:nvGrpSpPr>
        <p:cNvPr id="251" name="Shape 251"/>
        <p:cNvGrpSpPr/>
        <p:nvPr/>
      </p:nvGrpSpPr>
      <p:grpSpPr>
        <a:xfrm>
          <a:off x="0" y="0"/>
          <a:ext cx="0" cy="0"/>
          <a:chOff x="0" y="0"/>
          <a:chExt cx="0" cy="0"/>
        </a:xfrm>
      </p:grpSpPr>
      <p:pic>
        <p:nvPicPr>
          <p:cNvPr descr="Light_yellow_4.jpg" id="252" name="Google Shape;252;p4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53" name="Google Shape;253;p4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4" name="Google Shape;254;p41"/>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5" name="Google Shape;255;p41"/>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56" name="Google Shape;256;p41"/>
          <p:cNvPicPr preferRelativeResize="0"/>
          <p:nvPr/>
        </p:nvPicPr>
        <p:blipFill rotWithShape="1">
          <a:blip r:embed="rId3">
            <a:alphaModFix/>
          </a:blip>
          <a:srcRect b="0" l="0" r="0" t="0"/>
          <a:stretch/>
        </p:blipFill>
        <p:spPr>
          <a:xfrm>
            <a:off x="374874" y="1666802"/>
            <a:ext cx="322181" cy="322181"/>
          </a:xfrm>
          <a:prstGeom prst="rect">
            <a:avLst/>
          </a:prstGeom>
          <a:noFill/>
          <a:ln>
            <a:noFill/>
          </a:ln>
        </p:spPr>
      </p:pic>
      <p:sp>
        <p:nvSpPr>
          <p:cNvPr id="257" name="Google Shape;257;p4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258" name="Google Shape;258;p41"/>
          <p:cNvSpPr txBox="1"/>
          <p:nvPr>
            <p:ph idx="3" type="body"/>
          </p:nvPr>
        </p:nvSpPr>
        <p:spPr>
          <a:xfrm>
            <a:off x="877964" y="1679161"/>
            <a:ext cx="3505800" cy="3078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E ELECTORAL SYSTEM SLIDE">
  <p:cSld name="1_THE ELECTORAL SYSTEM SLIDE">
    <p:spTree>
      <p:nvGrpSpPr>
        <p:cNvPr id="259" name="Shape 259"/>
        <p:cNvGrpSpPr/>
        <p:nvPr/>
      </p:nvGrpSpPr>
      <p:grpSpPr>
        <a:xfrm>
          <a:off x="0" y="0"/>
          <a:ext cx="0" cy="0"/>
          <a:chOff x="0" y="0"/>
          <a:chExt cx="0" cy="0"/>
        </a:xfrm>
      </p:grpSpPr>
      <p:pic>
        <p:nvPicPr>
          <p:cNvPr descr="Light_yellow_5.jpg" id="260" name="Google Shape;260;p4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61" name="Google Shape;261;p4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2" name="Google Shape;262;p42"/>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3" name="Google Shape;263;p42"/>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64" name="Google Shape;264;p42"/>
          <p:cNvPicPr preferRelativeResize="0"/>
          <p:nvPr/>
        </p:nvPicPr>
        <p:blipFill rotWithShape="1">
          <a:blip r:embed="rId3">
            <a:alphaModFix/>
          </a:blip>
          <a:srcRect b="0" l="0" r="0" t="0"/>
          <a:stretch/>
        </p:blipFill>
        <p:spPr>
          <a:xfrm>
            <a:off x="374874" y="1666802"/>
            <a:ext cx="322181" cy="322181"/>
          </a:xfrm>
          <a:prstGeom prst="rect">
            <a:avLst/>
          </a:prstGeom>
          <a:noFill/>
          <a:ln>
            <a:noFill/>
          </a:ln>
        </p:spPr>
      </p:pic>
      <p:sp>
        <p:nvSpPr>
          <p:cNvPr id="265" name="Google Shape;265;p4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AND BULLETS ONLY SLIDE">
  <p:cSld name="1_TEXT AND BULLETS ONLY SLIDE">
    <p:spTree>
      <p:nvGrpSpPr>
        <p:cNvPr id="266" name="Shape 266"/>
        <p:cNvGrpSpPr/>
        <p:nvPr/>
      </p:nvGrpSpPr>
      <p:grpSpPr>
        <a:xfrm>
          <a:off x="0" y="0"/>
          <a:ext cx="0" cy="0"/>
          <a:chOff x="0" y="0"/>
          <a:chExt cx="0" cy="0"/>
        </a:xfrm>
      </p:grpSpPr>
      <p:sp>
        <p:nvSpPr>
          <p:cNvPr id="267" name="Google Shape;267;p4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8" name="Google Shape;268;p43"/>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9" name="Google Shape;269;p43"/>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0" name="Google Shape;270;p4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271" name="Google Shape;271;p43"/>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p43"/>
          <p:cNvPicPr preferRelativeResize="0"/>
          <p:nvPr/>
        </p:nvPicPr>
        <p:blipFill rotWithShape="1">
          <a:blip r:embed="rId2">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BULLETS AND 1x IMAGES SLIDE">
  <p:cSld name="2_TEXT,BULLETS AND 1x IMAGES SLIDE">
    <p:spTree>
      <p:nvGrpSpPr>
        <p:cNvPr id="25" name="Shape 25"/>
        <p:cNvGrpSpPr/>
        <p:nvPr/>
      </p:nvGrpSpPr>
      <p:grpSpPr>
        <a:xfrm>
          <a:off x="0" y="0"/>
          <a:ext cx="0" cy="0"/>
          <a:chOff x="0" y="0"/>
          <a:chExt cx="0" cy="0"/>
        </a:xfrm>
      </p:grpSpPr>
      <p:sp>
        <p:nvSpPr>
          <p:cNvPr id="26" name="Google Shape;26;p1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1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16"/>
          <p:cNvSpPr txBox="1"/>
          <p:nvPr>
            <p:ph idx="2" type="body"/>
          </p:nvPr>
        </p:nvSpPr>
        <p:spPr>
          <a:xfrm>
            <a:off x="1253750" y="2906222"/>
            <a:ext cx="3129900" cy="2067600"/>
          </a:xfrm>
          <a:prstGeom prst="rect">
            <a:avLst/>
          </a:prstGeom>
          <a:noFill/>
          <a:ln>
            <a:noFill/>
          </a:ln>
        </p:spPr>
        <p:txBody>
          <a:bodyPr anchorCtr="0" anchor="t" bIns="0" lIns="0" spcFirstLastPara="1" rIns="0" wrap="square" tIns="0">
            <a:noAutofit/>
          </a:bodyPr>
          <a:lstStyle>
            <a:lvl1pPr indent="-312420" lvl="0" marL="457200" marR="0" rtl="0" algn="l">
              <a:lnSpc>
                <a:spcPct val="120000"/>
              </a:lnSpc>
              <a:spcBef>
                <a:spcPts val="0"/>
              </a:spcBef>
              <a:spcAft>
                <a:spcPts val="0"/>
              </a:spcAft>
              <a:buClr>
                <a:srgbClr val="DCA000"/>
              </a:buClr>
              <a:buSzPts val="1320"/>
              <a:buFont typeface="Arial"/>
              <a:buChar char="•"/>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16"/>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id="31" name="Google Shape;31;p16"/>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32" name="Google Shape;32;p16"/>
          <p:cNvPicPr preferRelativeResize="0"/>
          <p:nvPr/>
        </p:nvPicPr>
        <p:blipFill rotWithShape="1">
          <a:blip r:embed="rId3">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BULLETS AND 3x IMAGES SLIDE">
  <p:cSld name="TEXT,BULLETS AND 3x IMAGES SLIDE">
    <p:spTree>
      <p:nvGrpSpPr>
        <p:cNvPr id="273" name="Shape 273"/>
        <p:cNvGrpSpPr/>
        <p:nvPr/>
      </p:nvGrpSpPr>
      <p:grpSpPr>
        <a:xfrm>
          <a:off x="0" y="0"/>
          <a:ext cx="0" cy="0"/>
          <a:chOff x="0" y="0"/>
          <a:chExt cx="0" cy="0"/>
        </a:xfrm>
      </p:grpSpPr>
      <p:sp>
        <p:nvSpPr>
          <p:cNvPr id="274" name="Google Shape;274;p4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5" name="Google Shape;275;p44"/>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6" name="Google Shape;276;p44"/>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7" name="Google Shape;277;p44"/>
          <p:cNvSpPr/>
          <p:nvPr>
            <p:ph idx="3" type="pic"/>
          </p:nvPr>
        </p:nvSpPr>
        <p:spPr>
          <a:xfrm>
            <a:off x="4575175" y="1669519"/>
            <a:ext cx="2000100" cy="1997100"/>
          </a:xfrm>
          <a:prstGeom prst="rect">
            <a:avLst/>
          </a:prstGeom>
          <a:noFill/>
          <a:ln>
            <a:noFill/>
          </a:ln>
        </p:spPr>
      </p:sp>
      <p:sp>
        <p:nvSpPr>
          <p:cNvPr id="278" name="Google Shape;278;p44"/>
          <p:cNvSpPr/>
          <p:nvPr>
            <p:ph idx="4" type="pic"/>
          </p:nvPr>
        </p:nvSpPr>
        <p:spPr>
          <a:xfrm>
            <a:off x="6766338" y="1669519"/>
            <a:ext cx="2000100" cy="1997100"/>
          </a:xfrm>
          <a:prstGeom prst="rect">
            <a:avLst/>
          </a:prstGeom>
          <a:noFill/>
          <a:ln>
            <a:noFill/>
          </a:ln>
        </p:spPr>
      </p:sp>
      <p:sp>
        <p:nvSpPr>
          <p:cNvPr id="279" name="Google Shape;279;p44"/>
          <p:cNvSpPr/>
          <p:nvPr>
            <p:ph idx="5" type="pic"/>
          </p:nvPr>
        </p:nvSpPr>
        <p:spPr>
          <a:xfrm>
            <a:off x="4575174" y="3872521"/>
            <a:ext cx="4191300" cy="1997100"/>
          </a:xfrm>
          <a:prstGeom prst="rect">
            <a:avLst/>
          </a:prstGeom>
          <a:noFill/>
          <a:ln>
            <a:noFill/>
          </a:ln>
        </p:spPr>
      </p:sp>
      <p:pic>
        <p:nvPicPr>
          <p:cNvPr id="280" name="Google Shape;280;p44"/>
          <p:cNvPicPr preferRelativeResize="0"/>
          <p:nvPr/>
        </p:nvPicPr>
        <p:blipFill rotWithShape="1">
          <a:blip r:embed="rId2">
            <a:alphaModFix/>
          </a:blip>
          <a:srcRect b="0" l="0" r="0" t="0"/>
          <a:stretch/>
        </p:blipFill>
        <p:spPr>
          <a:xfrm>
            <a:off x="376420" y="1663383"/>
            <a:ext cx="318182" cy="318182"/>
          </a:xfrm>
          <a:prstGeom prst="rect">
            <a:avLst/>
          </a:prstGeom>
          <a:noFill/>
          <a:ln>
            <a:noFill/>
          </a:ln>
        </p:spPr>
      </p:pic>
      <p:sp>
        <p:nvSpPr>
          <p:cNvPr id="281" name="Google Shape;281;p4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4x IMAGES SLIDE">
  <p:cSld name="1_TEXT,BULLETS AND 4x IMAGES SLIDE">
    <p:spTree>
      <p:nvGrpSpPr>
        <p:cNvPr id="282" name="Shape 282"/>
        <p:cNvGrpSpPr/>
        <p:nvPr/>
      </p:nvGrpSpPr>
      <p:grpSpPr>
        <a:xfrm>
          <a:off x="0" y="0"/>
          <a:ext cx="0" cy="0"/>
          <a:chOff x="0" y="0"/>
          <a:chExt cx="0" cy="0"/>
        </a:xfrm>
      </p:grpSpPr>
      <p:sp>
        <p:nvSpPr>
          <p:cNvPr id="283" name="Google Shape;283;p45"/>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4" name="Google Shape;284;p45"/>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5" name="Google Shape;285;p45"/>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6" name="Google Shape;286;p45"/>
          <p:cNvSpPr/>
          <p:nvPr>
            <p:ph idx="3" type="pic"/>
          </p:nvPr>
        </p:nvSpPr>
        <p:spPr>
          <a:xfrm>
            <a:off x="4575175" y="1669519"/>
            <a:ext cx="2000100" cy="1997100"/>
          </a:xfrm>
          <a:prstGeom prst="rect">
            <a:avLst/>
          </a:prstGeom>
          <a:noFill/>
          <a:ln>
            <a:noFill/>
          </a:ln>
        </p:spPr>
      </p:sp>
      <p:sp>
        <p:nvSpPr>
          <p:cNvPr id="287" name="Google Shape;287;p45"/>
          <p:cNvSpPr/>
          <p:nvPr>
            <p:ph idx="4" type="pic"/>
          </p:nvPr>
        </p:nvSpPr>
        <p:spPr>
          <a:xfrm>
            <a:off x="6766338" y="1669519"/>
            <a:ext cx="2000100" cy="1997100"/>
          </a:xfrm>
          <a:prstGeom prst="rect">
            <a:avLst/>
          </a:prstGeom>
          <a:noFill/>
          <a:ln>
            <a:noFill/>
          </a:ln>
        </p:spPr>
      </p:sp>
      <p:sp>
        <p:nvSpPr>
          <p:cNvPr id="288" name="Google Shape;288;p45"/>
          <p:cNvSpPr/>
          <p:nvPr>
            <p:ph idx="5" type="pic"/>
          </p:nvPr>
        </p:nvSpPr>
        <p:spPr>
          <a:xfrm>
            <a:off x="4575174" y="3869184"/>
            <a:ext cx="2000100" cy="1997100"/>
          </a:xfrm>
          <a:prstGeom prst="rect">
            <a:avLst/>
          </a:prstGeom>
          <a:noFill/>
          <a:ln>
            <a:noFill/>
          </a:ln>
        </p:spPr>
      </p:sp>
      <p:sp>
        <p:nvSpPr>
          <p:cNvPr id="289" name="Google Shape;289;p45"/>
          <p:cNvSpPr/>
          <p:nvPr>
            <p:ph idx="6" type="pic"/>
          </p:nvPr>
        </p:nvSpPr>
        <p:spPr>
          <a:xfrm>
            <a:off x="6766337" y="3869184"/>
            <a:ext cx="2000100" cy="1997100"/>
          </a:xfrm>
          <a:prstGeom prst="rect">
            <a:avLst/>
          </a:prstGeom>
          <a:noFill/>
          <a:ln>
            <a:noFill/>
          </a:ln>
        </p:spPr>
      </p:sp>
      <p:sp>
        <p:nvSpPr>
          <p:cNvPr id="290" name="Google Shape;290;p45"/>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BULLETS AND 1x IMAGES SLIDE">
  <p:cSld name="2_TEXT,BULLETS AND 1x IMAGES SLIDE">
    <p:spTree>
      <p:nvGrpSpPr>
        <p:cNvPr id="291" name="Shape 291"/>
        <p:cNvGrpSpPr/>
        <p:nvPr/>
      </p:nvGrpSpPr>
      <p:grpSpPr>
        <a:xfrm>
          <a:off x="0" y="0"/>
          <a:ext cx="0" cy="0"/>
          <a:chOff x="0" y="0"/>
          <a:chExt cx="0" cy="0"/>
        </a:xfrm>
      </p:grpSpPr>
      <p:sp>
        <p:nvSpPr>
          <p:cNvPr id="292" name="Google Shape;292;p46"/>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93" name="Google Shape;293;p46"/>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4" name="Google Shape;294;p46"/>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312420" lvl="0" marL="457200" marR="0" rtl="0" algn="l">
              <a:lnSpc>
                <a:spcPct val="120000"/>
              </a:lnSpc>
              <a:spcBef>
                <a:spcPts val="0"/>
              </a:spcBef>
              <a:spcAft>
                <a:spcPts val="0"/>
              </a:spcAft>
              <a:buClr>
                <a:srgbClr val="DCA000"/>
              </a:buClr>
              <a:buSzPts val="1320"/>
              <a:buFont typeface="Arial"/>
              <a:buChar char="•"/>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5" name="Google Shape;295;p46"/>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4x IMAGES SLIDE">
  <p:cSld name="TEXT AND 4x IMAGES SLIDE">
    <p:spTree>
      <p:nvGrpSpPr>
        <p:cNvPr id="296" name="Shape 296"/>
        <p:cNvGrpSpPr/>
        <p:nvPr/>
      </p:nvGrpSpPr>
      <p:grpSpPr>
        <a:xfrm>
          <a:off x="0" y="0"/>
          <a:ext cx="0" cy="0"/>
          <a:chOff x="0" y="0"/>
          <a:chExt cx="0" cy="0"/>
        </a:xfrm>
      </p:grpSpPr>
      <p:sp>
        <p:nvSpPr>
          <p:cNvPr id="297" name="Google Shape;297;p4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98" name="Google Shape;298;p47"/>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9" name="Google Shape;299;p47"/>
          <p:cNvSpPr/>
          <p:nvPr>
            <p:ph idx="2" type="pic"/>
          </p:nvPr>
        </p:nvSpPr>
        <p:spPr>
          <a:xfrm>
            <a:off x="4575175" y="1669519"/>
            <a:ext cx="2000100" cy="1997100"/>
          </a:xfrm>
          <a:prstGeom prst="rect">
            <a:avLst/>
          </a:prstGeom>
          <a:noFill/>
          <a:ln>
            <a:noFill/>
          </a:ln>
        </p:spPr>
      </p:sp>
      <p:sp>
        <p:nvSpPr>
          <p:cNvPr id="300" name="Google Shape;300;p47"/>
          <p:cNvSpPr/>
          <p:nvPr>
            <p:ph idx="3" type="pic"/>
          </p:nvPr>
        </p:nvSpPr>
        <p:spPr>
          <a:xfrm>
            <a:off x="6766338" y="1669519"/>
            <a:ext cx="2000100" cy="1997100"/>
          </a:xfrm>
          <a:prstGeom prst="rect">
            <a:avLst/>
          </a:prstGeom>
          <a:noFill/>
          <a:ln>
            <a:noFill/>
          </a:ln>
        </p:spPr>
      </p:sp>
      <p:sp>
        <p:nvSpPr>
          <p:cNvPr id="301" name="Google Shape;301;p47"/>
          <p:cNvSpPr/>
          <p:nvPr>
            <p:ph idx="4" type="pic"/>
          </p:nvPr>
        </p:nvSpPr>
        <p:spPr>
          <a:xfrm>
            <a:off x="4575174" y="3869184"/>
            <a:ext cx="2000100" cy="1997100"/>
          </a:xfrm>
          <a:prstGeom prst="rect">
            <a:avLst/>
          </a:prstGeom>
          <a:noFill/>
          <a:ln>
            <a:noFill/>
          </a:ln>
        </p:spPr>
      </p:sp>
      <p:sp>
        <p:nvSpPr>
          <p:cNvPr id="302" name="Google Shape;302;p47"/>
          <p:cNvSpPr/>
          <p:nvPr>
            <p:ph idx="5" type="pic"/>
          </p:nvPr>
        </p:nvSpPr>
        <p:spPr>
          <a:xfrm>
            <a:off x="6766337" y="3869184"/>
            <a:ext cx="2000100" cy="1997100"/>
          </a:xfrm>
          <a:prstGeom prst="rect">
            <a:avLst/>
          </a:prstGeom>
          <a:noFill/>
          <a:ln>
            <a:noFill/>
          </a:ln>
        </p:spPr>
      </p:sp>
      <p:sp>
        <p:nvSpPr>
          <p:cNvPr id="303" name="Google Shape;303;p47"/>
          <p:cNvSpPr txBox="1"/>
          <p:nvPr>
            <p:ph idx="6"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4" name="Google Shape;304;p47"/>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305" name="Google Shape;305;p47"/>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6" name="Google Shape;306;p47"/>
          <p:cNvPicPr preferRelativeResize="0"/>
          <p:nvPr/>
        </p:nvPicPr>
        <p:blipFill rotWithShape="1">
          <a:blip r:embed="rId2">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FULL WIDTH IMAGE PAGE">
  <p:cSld name="SINGLE FULL WIDTH IMAGE PAGE">
    <p:spTree>
      <p:nvGrpSpPr>
        <p:cNvPr id="307" name="Shape 307"/>
        <p:cNvGrpSpPr/>
        <p:nvPr/>
      </p:nvGrpSpPr>
      <p:grpSpPr>
        <a:xfrm>
          <a:off x="0" y="0"/>
          <a:ext cx="0" cy="0"/>
          <a:chOff x="0" y="0"/>
          <a:chExt cx="0" cy="0"/>
        </a:xfrm>
      </p:grpSpPr>
      <p:sp>
        <p:nvSpPr>
          <p:cNvPr id="308" name="Google Shape;308;p48"/>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09" name="Google Shape;309;p48"/>
          <p:cNvSpPr/>
          <p:nvPr>
            <p:ph idx="2" type="pic"/>
          </p:nvPr>
        </p:nvSpPr>
        <p:spPr>
          <a:xfrm>
            <a:off x="374872" y="1663701"/>
            <a:ext cx="8391600" cy="4206000"/>
          </a:xfrm>
          <a:prstGeom prst="rect">
            <a:avLst/>
          </a:prstGeom>
          <a:noFill/>
          <a:ln>
            <a:noFill/>
          </a:ln>
        </p:spPr>
      </p:sp>
      <p:sp>
        <p:nvSpPr>
          <p:cNvPr id="310" name="Google Shape;310;p48"/>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FULL WIDTH IMAGE WITH PAGE TITLEPAGE">
  <p:cSld name="1_SINGLE FULL WIDTH IMAGE WITH PAGE TITLEPAGE">
    <p:spTree>
      <p:nvGrpSpPr>
        <p:cNvPr id="311" name="Shape 311"/>
        <p:cNvGrpSpPr/>
        <p:nvPr/>
      </p:nvGrpSpPr>
      <p:grpSpPr>
        <a:xfrm>
          <a:off x="0" y="0"/>
          <a:ext cx="0" cy="0"/>
          <a:chOff x="0" y="0"/>
          <a:chExt cx="0" cy="0"/>
        </a:xfrm>
      </p:grpSpPr>
      <p:sp>
        <p:nvSpPr>
          <p:cNvPr id="312" name="Google Shape;312;p49"/>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3" name="Google Shape;313;p49"/>
          <p:cNvSpPr/>
          <p:nvPr>
            <p:ph idx="2" type="pic"/>
          </p:nvPr>
        </p:nvSpPr>
        <p:spPr>
          <a:xfrm>
            <a:off x="374872" y="2608263"/>
            <a:ext cx="8391600" cy="3261300"/>
          </a:xfrm>
          <a:prstGeom prst="rect">
            <a:avLst/>
          </a:prstGeom>
          <a:noFill/>
          <a:ln>
            <a:noFill/>
          </a:ln>
        </p:spPr>
      </p:sp>
      <p:sp>
        <p:nvSpPr>
          <p:cNvPr id="314" name="Google Shape;314;p49"/>
          <p:cNvSpPr txBox="1"/>
          <p:nvPr>
            <p:ph idx="1" type="body"/>
          </p:nvPr>
        </p:nvSpPr>
        <p:spPr>
          <a:xfrm>
            <a:off x="374872" y="2066328"/>
            <a:ext cx="8391600" cy="5418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5" name="Google Shape;315;p49"/>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316" name="Google Shape;316;p49"/>
          <p:cNvSpPr/>
          <p:nvPr/>
        </p:nvSpPr>
        <p:spPr>
          <a:xfrm>
            <a:off x="243575" y="5860900"/>
            <a:ext cx="1636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7" name="Google Shape;317;p49"/>
          <p:cNvPicPr preferRelativeResize="0"/>
          <p:nvPr/>
        </p:nvPicPr>
        <p:blipFill rotWithShape="1">
          <a:blip r:embed="rId2">
            <a:alphaModFix/>
          </a:blip>
          <a:srcRect b="0" l="0" r="0" t="0"/>
          <a:stretch/>
        </p:blipFill>
        <p:spPr>
          <a:xfrm>
            <a:off x="319675" y="6054400"/>
            <a:ext cx="1514701" cy="51846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p:cSld name="TEXT ONLY SLIDE">
    <p:spTree>
      <p:nvGrpSpPr>
        <p:cNvPr id="318" name="Shape 318"/>
        <p:cNvGrpSpPr/>
        <p:nvPr/>
      </p:nvGrpSpPr>
      <p:grpSpPr>
        <a:xfrm>
          <a:off x="0" y="0"/>
          <a:ext cx="0" cy="0"/>
          <a:chOff x="0" y="0"/>
          <a:chExt cx="0" cy="0"/>
        </a:xfrm>
      </p:grpSpPr>
      <p:sp>
        <p:nvSpPr>
          <p:cNvPr id="319" name="Google Shape;319;p50"/>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20" name="Google Shape;320;p50"/>
          <p:cNvSpPr txBox="1"/>
          <p:nvPr>
            <p:ph idx="1" type="body"/>
          </p:nvPr>
        </p:nvSpPr>
        <p:spPr>
          <a:xfrm>
            <a:off x="374872" y="2066327"/>
            <a:ext cx="83916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1" name="Google Shape;321;p50"/>
          <p:cNvSpPr txBox="1"/>
          <p:nvPr>
            <p:ph idx="2" type="body"/>
          </p:nvPr>
        </p:nvSpPr>
        <p:spPr>
          <a:xfrm>
            <a:off x="374874" y="2906215"/>
            <a:ext cx="8391600" cy="29694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2" name="Google Shape;322;p50"/>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NGLE COLUMN TEXT WITH TABLE STYLE SLIDE">
  <p:cSld name="1_SINGLE COLUMN TEXT WITH TABLE STYLE SLIDE">
    <p:spTree>
      <p:nvGrpSpPr>
        <p:cNvPr id="323" name="Shape 323"/>
        <p:cNvGrpSpPr/>
        <p:nvPr/>
      </p:nvGrpSpPr>
      <p:grpSpPr>
        <a:xfrm>
          <a:off x="0" y="0"/>
          <a:ext cx="0" cy="0"/>
          <a:chOff x="0" y="0"/>
          <a:chExt cx="0" cy="0"/>
        </a:xfrm>
      </p:grpSpPr>
      <p:sp>
        <p:nvSpPr>
          <p:cNvPr id="324" name="Google Shape;324;p5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25" name="Google Shape;325;p51"/>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6" name="Google Shape;326;p51"/>
          <p:cNvSpPr txBox="1"/>
          <p:nvPr>
            <p:ph idx="2" type="body"/>
          </p:nvPr>
        </p:nvSpPr>
        <p:spPr>
          <a:xfrm>
            <a:off x="374874" y="2906215"/>
            <a:ext cx="4008900" cy="29694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aphicFrame>
        <p:nvGraphicFramePr>
          <p:cNvPr id="327" name="Google Shape;327;p51"/>
          <p:cNvGraphicFramePr/>
          <p:nvPr/>
        </p:nvGraphicFramePr>
        <p:xfrm>
          <a:off x="4774642" y="2066327"/>
          <a:ext cx="3000000" cy="3000000"/>
        </p:xfrm>
        <a:graphic>
          <a:graphicData uri="http://schemas.openxmlformats.org/drawingml/2006/table">
            <a:tbl>
              <a:tblPr bandRow="1" firstRow="1">
                <a:noFill/>
                <a:tableStyleId>{873D09AC-48DE-4910-9692-7AE1EE236AAF}</a:tableStyleId>
              </a:tblPr>
              <a:tblGrid>
                <a:gridCol w="2004500"/>
                <a:gridCol w="2004500"/>
              </a:tblGrid>
              <a:tr h="494925">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Pro</a:t>
                      </a:r>
                      <a:endParaRPr b="1" i="0" sz="1400" u="none" cap="none" strike="noStrike">
                        <a:solidFill>
                          <a:schemeClr val="lt1"/>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Cons</a:t>
                      </a:r>
                      <a:endParaRPr sz="1400" u="none" cap="none" strike="noStrike"/>
                    </a:p>
                  </a:txBody>
                  <a:tcPr marT="127000" marB="127000" marR="127000" marL="127000">
                    <a:lnL cap="flat" cmpd="sng" w="9525">
                      <a:solidFill>
                        <a:srgbClr val="FFFFF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solidFill>
                  </a:tcPr>
                </a:tc>
              </a:tr>
              <a:tr h="979650">
                <a:tc>
                  <a:txBody>
                    <a:bodyPr/>
                    <a:lstStyle/>
                    <a:p>
                      <a:pPr indent="0" lvl="0" marL="0" marR="0" rtl="0" algn="l">
                        <a:lnSpc>
                          <a:spcPct val="100000"/>
                        </a:lnSpc>
                        <a:spcBef>
                          <a:spcPts val="0"/>
                        </a:spcBef>
                        <a:spcAft>
                          <a:spcPts val="0"/>
                        </a:spcAft>
                        <a:buClr>
                          <a:srgbClr val="363E42"/>
                        </a:buClr>
                        <a:buSzPts val="1200"/>
                        <a:buFont typeface="Arial"/>
                        <a:buNone/>
                      </a:pPr>
                      <a:r>
                        <a:rPr b="0" i="0" lang="en-GB" sz="1200" u="none" cap="none" strike="noStrike">
                          <a:solidFill>
                            <a:srgbClr val="363E42"/>
                          </a:solidFill>
                          <a:latin typeface="Arial"/>
                          <a:ea typeface="Arial"/>
                          <a:cs typeface="Arial"/>
                          <a:sym typeface="Arial"/>
                        </a:rPr>
                        <a:t>The number of seats directly reflects the number of votes cast </a:t>
                      </a:r>
                      <a:br>
                        <a:rPr b="0" i="0" lang="en-GB" sz="1200" u="none" cap="none" strike="noStrike">
                          <a:solidFill>
                            <a:srgbClr val="363E42"/>
                          </a:solidFill>
                          <a:latin typeface="Arial"/>
                          <a:ea typeface="Arial"/>
                          <a:cs typeface="Arial"/>
                          <a:sym typeface="Arial"/>
                        </a:rPr>
                      </a:br>
                      <a:r>
                        <a:rPr b="0" i="0" lang="en-GB" sz="1200" u="none" cap="none" strike="noStrike">
                          <a:solidFill>
                            <a:srgbClr val="363E42"/>
                          </a:solidFill>
                          <a:latin typeface="Arial"/>
                          <a:ea typeface="Arial"/>
                          <a:cs typeface="Arial"/>
                          <a:sym typeface="Arial"/>
                        </a:rPr>
                        <a:t>for each party</a:t>
                      </a:r>
                      <a:endParaRPr sz="1400" u="none" cap="none" strike="noStrike"/>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Consensus politics isn’t always what voters want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Every vote counts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Gridlock - It can take longer for coalitions and minority governments to reach decisions.</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Less tactical voting</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r h="494925">
                <a:tc>
                  <a:txBody>
                    <a:bodyPr/>
                    <a:lstStyle/>
                    <a:p>
                      <a:pPr indent="0" lvl="0" marL="0" marR="0" rtl="0" algn="l">
                        <a:lnSpc>
                          <a:spcPct val="100000"/>
                        </a:lnSpc>
                        <a:spcBef>
                          <a:spcPts val="0"/>
                        </a:spcBef>
                        <a:spcAft>
                          <a:spcPts val="0"/>
                        </a:spcAft>
                        <a:buClr>
                          <a:srgbClr val="3B3838"/>
                        </a:buClr>
                        <a:buSzPts val="1200"/>
                        <a:buFont typeface="Arial"/>
                        <a:buNone/>
                      </a:pPr>
                      <a:r>
                        <a:rPr b="0" i="0" lang="en-GB" sz="1200" u="none" cap="none" strike="noStrike">
                          <a:solidFill>
                            <a:srgbClr val="3B3838"/>
                          </a:solidFill>
                          <a:latin typeface="Arial"/>
                          <a:ea typeface="Arial"/>
                          <a:cs typeface="Arial"/>
                          <a:sym typeface="Arial"/>
                        </a:rPr>
                        <a:t>Balanced middle-way</a:t>
                      </a:r>
                      <a:endParaRPr b="0" i="0" sz="1200" u="none" cap="none" strike="noStrike">
                        <a:solidFill>
                          <a:srgbClr val="000000"/>
                        </a:solidFill>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27000" marB="127000" marR="127000" marL="127000">
                    <a:lnL cap="flat" cmpd="sng" w="9525">
                      <a:solidFill>
                        <a:srgbClr val="00AEEF"/>
                      </a:solidFill>
                      <a:prstDash val="solid"/>
                      <a:round/>
                      <a:headEnd len="sm" w="sm" type="none"/>
                      <a:tailEnd len="sm" w="sm" type="none"/>
                    </a:lnL>
                    <a:lnR cap="flat" cmpd="sng" w="9525">
                      <a:solidFill>
                        <a:srgbClr val="00AEEF"/>
                      </a:solidFill>
                      <a:prstDash val="solid"/>
                      <a:round/>
                      <a:headEnd len="sm" w="sm" type="none"/>
                      <a:tailEnd len="sm" w="sm" type="none"/>
                    </a:lnR>
                    <a:lnT cap="flat" cmpd="sng" w="9525">
                      <a:solidFill>
                        <a:srgbClr val="00AEEF"/>
                      </a:solidFill>
                      <a:prstDash val="solid"/>
                      <a:round/>
                      <a:headEnd len="sm" w="sm" type="none"/>
                      <a:tailEnd len="sm" w="sm" type="none"/>
                    </a:lnT>
                    <a:lnB cap="flat" cmpd="sng" w="9525">
                      <a:solidFill>
                        <a:srgbClr val="00AEEF"/>
                      </a:solidFill>
                      <a:prstDash val="solid"/>
                      <a:round/>
                      <a:headEnd len="sm" w="sm" type="none"/>
                      <a:tailEnd len="sm" w="sm" type="none"/>
                    </a:lnB>
                    <a:solidFill>
                      <a:srgbClr val="00AEEF">
                        <a:alpha val="8627"/>
                      </a:srgbClr>
                    </a:solidFill>
                  </a:tcPr>
                </a:tc>
              </a:tr>
            </a:tbl>
          </a:graphicData>
        </a:graphic>
      </p:graphicFrame>
      <p:sp>
        <p:nvSpPr>
          <p:cNvPr id="328" name="Google Shape;328;p5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LINKS SLIDE">
  <p:cSld name="VIDEO LINKS SLIDE">
    <p:spTree>
      <p:nvGrpSpPr>
        <p:cNvPr id="329" name="Shape 329"/>
        <p:cNvGrpSpPr/>
        <p:nvPr/>
      </p:nvGrpSpPr>
      <p:grpSpPr>
        <a:xfrm>
          <a:off x="0" y="0"/>
          <a:ext cx="0" cy="0"/>
          <a:chOff x="0" y="0"/>
          <a:chExt cx="0" cy="0"/>
        </a:xfrm>
      </p:grpSpPr>
      <p:sp>
        <p:nvSpPr>
          <p:cNvPr id="330" name="Google Shape;330;p5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31" name="Google Shape;331;p52"/>
          <p:cNvSpPr txBox="1"/>
          <p:nvPr>
            <p:ph idx="1" type="body"/>
          </p:nvPr>
        </p:nvSpPr>
        <p:spPr>
          <a:xfrm>
            <a:off x="374872" y="2066327"/>
            <a:ext cx="84087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2" name="Google Shape;332;p52"/>
          <p:cNvSpPr txBox="1"/>
          <p:nvPr>
            <p:ph idx="2" type="body"/>
          </p:nvPr>
        </p:nvSpPr>
        <p:spPr>
          <a:xfrm>
            <a:off x="374874" y="2906215"/>
            <a:ext cx="8391600" cy="29694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EE266D"/>
              </a:buClr>
              <a:buSzPts val="1540"/>
              <a:buFont typeface="Arial"/>
              <a:buNone/>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33" name="Google Shape;333;p52"/>
          <p:cNvPicPr preferRelativeResize="0"/>
          <p:nvPr/>
        </p:nvPicPr>
        <p:blipFill rotWithShape="1">
          <a:blip r:embed="rId2">
            <a:alphaModFix/>
          </a:blip>
          <a:srcRect b="0" l="0" r="0" t="0"/>
          <a:stretch/>
        </p:blipFill>
        <p:spPr>
          <a:xfrm>
            <a:off x="374874" y="1661304"/>
            <a:ext cx="321500" cy="321500"/>
          </a:xfrm>
          <a:prstGeom prst="rect">
            <a:avLst/>
          </a:prstGeom>
          <a:noFill/>
          <a:ln>
            <a:noFill/>
          </a:ln>
        </p:spPr>
      </p:pic>
      <p:sp>
        <p:nvSpPr>
          <p:cNvPr id="334" name="Google Shape;334;p5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FULL WIDTH IMAGE PAGE">
  <p:cSld name="SINGLE FULL WIDTH IMAGE PAGE">
    <p:spTree>
      <p:nvGrpSpPr>
        <p:cNvPr id="33" name="Shape 33"/>
        <p:cNvGrpSpPr/>
        <p:nvPr/>
      </p:nvGrpSpPr>
      <p:grpSpPr>
        <a:xfrm>
          <a:off x="0" y="0"/>
          <a:ext cx="0" cy="0"/>
          <a:chOff x="0" y="0"/>
          <a:chExt cx="0" cy="0"/>
        </a:xfrm>
      </p:grpSpPr>
      <p:sp>
        <p:nvSpPr>
          <p:cNvPr id="34" name="Google Shape;34;p17"/>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5" name="Google Shape;35;p17"/>
          <p:cNvSpPr/>
          <p:nvPr>
            <p:ph idx="2" type="pic"/>
          </p:nvPr>
        </p:nvSpPr>
        <p:spPr>
          <a:xfrm>
            <a:off x="262575" y="1663700"/>
            <a:ext cx="8504100" cy="4262700"/>
          </a:xfrm>
          <a:prstGeom prst="rect">
            <a:avLst/>
          </a:prstGeom>
          <a:noFill/>
          <a:ln>
            <a:noFill/>
          </a:ln>
        </p:spPr>
      </p:sp>
      <p:sp>
        <p:nvSpPr>
          <p:cNvPr id="36" name="Google Shape;36;p17"/>
          <p:cNvSpPr/>
          <p:nvPr/>
        </p:nvSpPr>
        <p:spPr>
          <a:xfrm>
            <a:off x="262575" y="4385625"/>
            <a:ext cx="1011900" cy="599700"/>
          </a:xfrm>
          <a:prstGeom prst="rect">
            <a:avLst/>
          </a:prstGeom>
          <a:solidFill>
            <a:schemeClr val="lt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id="38" name="Google Shape;38;p17"/>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39" name="Google Shape;39;p17"/>
          <p:cNvPicPr preferRelativeResize="0"/>
          <p:nvPr/>
        </p:nvPicPr>
        <p:blipFill rotWithShape="1">
          <a:blip r:embed="rId3">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TE SLIDE">
  <p:cSld name="VOTE SLIDE">
    <p:spTree>
      <p:nvGrpSpPr>
        <p:cNvPr id="40" name="Shape 40"/>
        <p:cNvGrpSpPr/>
        <p:nvPr/>
      </p:nvGrpSpPr>
      <p:grpSpPr>
        <a:xfrm>
          <a:off x="0" y="0"/>
          <a:ext cx="0" cy="0"/>
          <a:chOff x="0" y="0"/>
          <a:chExt cx="0" cy="0"/>
        </a:xfrm>
      </p:grpSpPr>
      <p:pic>
        <p:nvPicPr>
          <p:cNvPr descr="Light_yellow_4.jpg" id="41" name="Google Shape;41;p1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2" name="Google Shape;42;p18"/>
          <p:cNvSpPr txBox="1"/>
          <p:nvPr>
            <p:ph idx="12" type="sldNum"/>
          </p:nvPr>
        </p:nvSpPr>
        <p:spPr>
          <a:xfrm>
            <a:off x="7924215" y="6249595"/>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18"/>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18"/>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18"/>
          <p:cNvSpPr txBox="1"/>
          <p:nvPr>
            <p:ph idx="3" type="body"/>
          </p:nvPr>
        </p:nvSpPr>
        <p:spPr>
          <a:xfrm>
            <a:off x="877964" y="1679161"/>
            <a:ext cx="35058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5.jpg" id="46" name="Google Shape;46;p18"/>
          <p:cNvPicPr preferRelativeResize="0"/>
          <p:nvPr/>
        </p:nvPicPr>
        <p:blipFill rotWithShape="1">
          <a:blip r:embed="rId3">
            <a:alphaModFix/>
          </a:blip>
          <a:srcRect b="85772" l="71315" r="0" t="0"/>
          <a:stretch/>
        </p:blipFill>
        <p:spPr>
          <a:xfrm>
            <a:off x="0" y="4290925"/>
            <a:ext cx="1967201" cy="731776"/>
          </a:xfrm>
          <a:prstGeom prst="rect">
            <a:avLst/>
          </a:prstGeom>
          <a:noFill/>
          <a:ln>
            <a:noFill/>
          </a:ln>
        </p:spPr>
      </p:pic>
      <p:sp>
        <p:nvSpPr>
          <p:cNvPr id="47" name="Google Shape;47;p18"/>
          <p:cNvSpPr txBox="1"/>
          <p:nvPr/>
        </p:nvSpPr>
        <p:spPr>
          <a:xfrm>
            <a:off x="262572" y="1230982"/>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descr="Light_yellow_4.jpg" id="48" name="Google Shape;48;p18"/>
          <p:cNvPicPr preferRelativeResize="0"/>
          <p:nvPr/>
        </p:nvPicPr>
        <p:blipFill rotWithShape="1">
          <a:blip r:embed="rId2">
            <a:alphaModFix/>
          </a:blip>
          <a:srcRect b="20070" l="16702" r="64164" t="71016"/>
          <a:stretch/>
        </p:blipFill>
        <p:spPr>
          <a:xfrm>
            <a:off x="633700" y="4919900"/>
            <a:ext cx="1749499" cy="611300"/>
          </a:xfrm>
          <a:prstGeom prst="rect">
            <a:avLst/>
          </a:prstGeom>
          <a:noFill/>
          <a:ln>
            <a:noFill/>
          </a:ln>
        </p:spPr>
      </p:pic>
      <p:pic>
        <p:nvPicPr>
          <p:cNvPr descr="Light_yellow_1.jpg" id="49" name="Google Shape;49;p18"/>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pic>
        <p:nvPicPr>
          <p:cNvPr descr="Light_yellow_1.jpg" id="50" name="Google Shape;50;p18"/>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pic>
        <p:nvPicPr>
          <p:cNvPr id="51" name="Google Shape;51;p18"/>
          <p:cNvPicPr preferRelativeResize="0"/>
          <p:nvPr/>
        </p:nvPicPr>
        <p:blipFill rotWithShape="1">
          <a:blip r:embed="rId5">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BULLETS AND 1x IMAGES SLIDE">
  <p:cSld name="1_TEXT,BULLETS AND 1x IMAGES SLIDE">
    <p:spTree>
      <p:nvGrpSpPr>
        <p:cNvPr id="52" name="Shape 52"/>
        <p:cNvGrpSpPr/>
        <p:nvPr/>
      </p:nvGrpSpPr>
      <p:grpSpPr>
        <a:xfrm>
          <a:off x="0" y="0"/>
          <a:ext cx="0" cy="0"/>
          <a:chOff x="0" y="0"/>
          <a:chExt cx="0" cy="0"/>
        </a:xfrm>
      </p:grpSpPr>
      <p:sp>
        <p:nvSpPr>
          <p:cNvPr id="53" name="Google Shape;53;p21"/>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4" name="Google Shape;54;p21"/>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21"/>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21"/>
          <p:cNvSpPr/>
          <p:nvPr/>
        </p:nvSpPr>
        <p:spPr>
          <a:xfrm>
            <a:off x="243575" y="5860900"/>
            <a:ext cx="1339500" cy="738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1"/>
          <p:cNvSpPr/>
          <p:nvPr>
            <p:ph idx="3" type="pic"/>
          </p:nvPr>
        </p:nvSpPr>
        <p:spPr>
          <a:xfrm>
            <a:off x="4575174" y="1663701"/>
            <a:ext cx="3143400" cy="3154500"/>
          </a:xfrm>
          <a:prstGeom prst="rect">
            <a:avLst/>
          </a:prstGeom>
          <a:noFill/>
          <a:ln>
            <a:noFill/>
          </a:ln>
        </p:spPr>
      </p:sp>
      <p:sp>
        <p:nvSpPr>
          <p:cNvPr id="58" name="Google Shape;58;p21"/>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LITERACY RESOURCES 2022 | REGISTER TO VOTE ACTIVITY </a:t>
            </a:r>
            <a:endParaRPr b="0" i="0" sz="800" u="none" cap="none" strike="noStrike">
              <a:solidFill>
                <a:srgbClr val="363E42"/>
              </a:solidFill>
              <a:latin typeface="Arial"/>
              <a:ea typeface="Arial"/>
              <a:cs typeface="Arial"/>
              <a:sym typeface="Arial"/>
            </a:endParaRPr>
          </a:p>
        </p:txBody>
      </p:sp>
      <p:pic>
        <p:nvPicPr>
          <p:cNvPr id="59" name="Google Shape;59;p21"/>
          <p:cNvPicPr preferRelativeResize="0"/>
          <p:nvPr/>
        </p:nvPicPr>
        <p:blipFill rotWithShape="1">
          <a:blip r:embed="rId2">
            <a:alphaModFix/>
          </a:blip>
          <a:srcRect b="0" l="0" r="0" t="0"/>
          <a:stretch/>
        </p:blipFill>
        <p:spPr>
          <a:xfrm>
            <a:off x="319675" y="6054400"/>
            <a:ext cx="1136026" cy="388848"/>
          </a:xfrm>
          <a:prstGeom prst="rect">
            <a:avLst/>
          </a:prstGeom>
          <a:noFill/>
          <a:ln>
            <a:noFill/>
          </a:ln>
        </p:spPr>
      </p:pic>
      <p:pic>
        <p:nvPicPr>
          <p:cNvPr id="60" name="Google Shape;60;p21"/>
          <p:cNvPicPr preferRelativeResize="0"/>
          <p:nvPr/>
        </p:nvPicPr>
        <p:blipFill rotWithShape="1">
          <a:blip r:embed="rId3">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QUESTION SLIDE">
    <p:spTree>
      <p:nvGrpSpPr>
        <p:cNvPr id="61" name="Shape 61"/>
        <p:cNvGrpSpPr/>
        <p:nvPr/>
      </p:nvGrpSpPr>
      <p:grpSpPr>
        <a:xfrm>
          <a:off x="0" y="0"/>
          <a:ext cx="0" cy="0"/>
          <a:chOff x="0" y="0"/>
          <a:chExt cx="0" cy="0"/>
        </a:xfrm>
      </p:grpSpPr>
      <p:pic>
        <p:nvPicPr>
          <p:cNvPr descr="Light_yellow_1.jpg" id="62" name="Google Shape;62;p22"/>
          <p:cNvPicPr preferRelativeResize="0"/>
          <p:nvPr/>
        </p:nvPicPr>
        <p:blipFill rotWithShape="1">
          <a:blip r:embed="rId2">
            <a:alphaModFix/>
          </a:blip>
          <a:srcRect b="0" l="0" r="446" t="0"/>
          <a:stretch/>
        </p:blipFill>
        <p:spPr>
          <a:xfrm>
            <a:off x="-38050" y="1"/>
            <a:ext cx="6827550" cy="5143500"/>
          </a:xfrm>
          <a:prstGeom prst="rect">
            <a:avLst/>
          </a:prstGeom>
          <a:noFill/>
          <a:ln>
            <a:noFill/>
          </a:ln>
        </p:spPr>
      </p:pic>
      <p:sp>
        <p:nvSpPr>
          <p:cNvPr id="63" name="Google Shape;63;p22"/>
          <p:cNvSpPr txBox="1"/>
          <p:nvPr>
            <p:ph idx="1" type="body"/>
          </p:nvPr>
        </p:nvSpPr>
        <p:spPr>
          <a:xfrm>
            <a:off x="374872" y="2066328"/>
            <a:ext cx="4137300" cy="372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800"/>
              <a:buFont typeface="Arial"/>
              <a:buNone/>
              <a:defRPr b="1" i="0" sz="28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22"/>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ACTIVE CITIZENSHIP</a:t>
            </a:r>
            <a:endParaRPr b="0" i="0" sz="800" u="none" cap="none" strike="noStrike">
              <a:solidFill>
                <a:srgbClr val="363E42"/>
              </a:solidFill>
              <a:latin typeface="Arial"/>
              <a:ea typeface="Arial"/>
              <a:cs typeface="Arial"/>
              <a:sym typeface="Arial"/>
            </a:endParaRPr>
          </a:p>
        </p:txBody>
      </p:sp>
      <p:sp>
        <p:nvSpPr>
          <p:cNvPr id="66" name="Google Shape;66;p22"/>
          <p:cNvSpPr txBox="1"/>
          <p:nvPr>
            <p:ph idx="2" type="body"/>
          </p:nvPr>
        </p:nvSpPr>
        <p:spPr>
          <a:xfrm>
            <a:off x="3351738" y="3125336"/>
            <a:ext cx="36342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7" name="Google Shape;67;p22"/>
          <p:cNvPicPr preferRelativeResize="0"/>
          <p:nvPr/>
        </p:nvPicPr>
        <p:blipFill rotWithShape="1">
          <a:blip r:embed="rId3">
            <a:alphaModFix/>
          </a:blip>
          <a:srcRect b="0" l="0" r="0" t="0"/>
          <a:stretch/>
        </p:blipFill>
        <p:spPr>
          <a:xfrm>
            <a:off x="374872" y="1663152"/>
            <a:ext cx="242858" cy="242858"/>
          </a:xfrm>
          <a:prstGeom prst="rect">
            <a:avLst/>
          </a:prstGeom>
          <a:noFill/>
          <a:ln>
            <a:noFill/>
          </a:ln>
        </p:spPr>
      </p:pic>
      <p:pic>
        <p:nvPicPr>
          <p:cNvPr descr="Light_yellow_1.jpg" id="68" name="Google Shape;68;p22"/>
          <p:cNvPicPr preferRelativeResize="0"/>
          <p:nvPr/>
        </p:nvPicPr>
        <p:blipFill rotWithShape="1">
          <a:blip r:embed="rId2">
            <a:alphaModFix/>
          </a:blip>
          <a:srcRect b="35070" l="0" r="83434" t="49950"/>
          <a:stretch/>
        </p:blipFill>
        <p:spPr>
          <a:xfrm>
            <a:off x="197900" y="5800013"/>
            <a:ext cx="1514700" cy="1027249"/>
          </a:xfrm>
          <a:prstGeom prst="rect">
            <a:avLst/>
          </a:prstGeom>
          <a:noFill/>
          <a:ln>
            <a:noFill/>
          </a:ln>
        </p:spPr>
      </p:pic>
      <p:pic>
        <p:nvPicPr>
          <p:cNvPr id="69" name="Google Shape;69;p22"/>
          <p:cNvPicPr preferRelativeResize="0"/>
          <p:nvPr/>
        </p:nvPicPr>
        <p:blipFill rotWithShape="1">
          <a:blip r:embed="rId4">
            <a:alphaModFix/>
          </a:blip>
          <a:srcRect b="0" l="0" r="0" t="0"/>
          <a:stretch/>
        </p:blipFill>
        <p:spPr>
          <a:xfrm>
            <a:off x="319675" y="6054400"/>
            <a:ext cx="1136026" cy="388848"/>
          </a:xfrm>
          <a:prstGeom prst="rect">
            <a:avLst/>
          </a:prstGeom>
          <a:noFill/>
          <a:ln>
            <a:noFill/>
          </a:ln>
        </p:spPr>
      </p:pic>
      <p:pic>
        <p:nvPicPr>
          <p:cNvPr id="70" name="Google Shape;70;p22"/>
          <p:cNvPicPr preferRelativeResize="0"/>
          <p:nvPr/>
        </p:nvPicPr>
        <p:blipFill rotWithShape="1">
          <a:blip r:embed="rId5">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ECH BUBBLE SLIDE">
  <p:cSld name="SPEECH BUBBLE SLIDE">
    <p:spTree>
      <p:nvGrpSpPr>
        <p:cNvPr id="71" name="Shape 71"/>
        <p:cNvGrpSpPr/>
        <p:nvPr/>
      </p:nvGrpSpPr>
      <p:grpSpPr>
        <a:xfrm>
          <a:off x="0" y="0"/>
          <a:ext cx="0" cy="0"/>
          <a:chOff x="0" y="0"/>
          <a:chExt cx="0" cy="0"/>
        </a:xfrm>
      </p:grpSpPr>
      <p:pic>
        <p:nvPicPr>
          <p:cNvPr id="72" name="Google Shape;72;p2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73" name="Google Shape;73;p2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4" name="Google Shape;74;p23"/>
          <p:cNvSpPr txBox="1"/>
          <p:nvPr>
            <p:ph idx="1" type="body"/>
          </p:nvPr>
        </p:nvSpPr>
        <p:spPr>
          <a:xfrm>
            <a:off x="374872" y="1604165"/>
            <a:ext cx="4008900" cy="429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23"/>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76" name="Google Shape;76;p23"/>
          <p:cNvSpPr txBox="1"/>
          <p:nvPr>
            <p:ph idx="2" type="body"/>
          </p:nvPr>
        </p:nvSpPr>
        <p:spPr>
          <a:xfrm>
            <a:off x="363489" y="203375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23"/>
          <p:cNvSpPr txBox="1"/>
          <p:nvPr>
            <p:ph idx="3" type="body"/>
          </p:nvPr>
        </p:nvSpPr>
        <p:spPr>
          <a:xfrm>
            <a:off x="2469241" y="202849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23"/>
          <p:cNvSpPr txBox="1"/>
          <p:nvPr>
            <p:ph idx="4" type="body"/>
          </p:nvPr>
        </p:nvSpPr>
        <p:spPr>
          <a:xfrm>
            <a:off x="4572000" y="203375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23"/>
          <p:cNvSpPr txBox="1"/>
          <p:nvPr>
            <p:ph idx="5" type="body"/>
          </p:nvPr>
        </p:nvSpPr>
        <p:spPr>
          <a:xfrm>
            <a:off x="6677752" y="202849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Google Shape;80;p23"/>
          <p:cNvSpPr txBox="1"/>
          <p:nvPr>
            <p:ph idx="6" type="body"/>
          </p:nvPr>
        </p:nvSpPr>
        <p:spPr>
          <a:xfrm>
            <a:off x="363489" y="3434255"/>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23"/>
          <p:cNvSpPr txBox="1"/>
          <p:nvPr>
            <p:ph idx="7" type="body"/>
          </p:nvPr>
        </p:nvSpPr>
        <p:spPr>
          <a:xfrm>
            <a:off x="2469241" y="3429000"/>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23"/>
          <p:cNvSpPr txBox="1"/>
          <p:nvPr>
            <p:ph idx="8" type="body"/>
          </p:nvPr>
        </p:nvSpPr>
        <p:spPr>
          <a:xfrm>
            <a:off x="4572000" y="3434255"/>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23"/>
          <p:cNvSpPr txBox="1"/>
          <p:nvPr>
            <p:ph idx="9" type="body"/>
          </p:nvPr>
        </p:nvSpPr>
        <p:spPr>
          <a:xfrm>
            <a:off x="6677752" y="3429000"/>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23"/>
          <p:cNvSpPr txBox="1"/>
          <p:nvPr>
            <p:ph idx="13" type="body"/>
          </p:nvPr>
        </p:nvSpPr>
        <p:spPr>
          <a:xfrm>
            <a:off x="363489" y="474016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23"/>
          <p:cNvSpPr txBox="1"/>
          <p:nvPr>
            <p:ph idx="14" type="body"/>
          </p:nvPr>
        </p:nvSpPr>
        <p:spPr>
          <a:xfrm>
            <a:off x="2469241" y="4734913"/>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6" name="Google Shape;86;p23"/>
          <p:cNvSpPr txBox="1"/>
          <p:nvPr>
            <p:ph idx="15" type="body"/>
          </p:nvPr>
        </p:nvSpPr>
        <p:spPr>
          <a:xfrm>
            <a:off x="4572000" y="4740168"/>
            <a:ext cx="1938300" cy="906900"/>
          </a:xfrm>
          <a:prstGeom prst="rect">
            <a:avLst/>
          </a:prstGeom>
          <a:noFill/>
          <a:ln>
            <a:noFill/>
          </a:ln>
        </p:spPr>
        <p:txBody>
          <a:bodyPr anchorCtr="0" anchor="ctr" bIns="0" lIns="0" spcFirstLastPara="1" rIns="0" wrap="square" tIns="0">
            <a:noAutofit/>
          </a:bodyPr>
          <a:lstStyle>
            <a:lvl1pPr indent="-228600" lvl="0" marL="457200" marR="0" rtl="0" algn="ctr">
              <a:lnSpc>
                <a:spcPct val="120000"/>
              </a:lnSpc>
              <a:spcBef>
                <a:spcPts val="0"/>
              </a:spcBef>
              <a:spcAft>
                <a:spcPts val="0"/>
              </a:spcAft>
              <a:buClr>
                <a:srgbClr val="EE266D"/>
              </a:buClr>
              <a:buSzPts val="1320"/>
              <a:buFont typeface="Arial"/>
              <a:buNone/>
              <a:defRPr b="0" i="0" sz="12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7" name="Google Shape;87;p23"/>
          <p:cNvPicPr preferRelativeResize="0"/>
          <p:nvPr/>
        </p:nvPicPr>
        <p:blipFill rotWithShape="1">
          <a:blip r:embed="rId3">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ON SLIDE">
  <p:cSld name="ACTION SLIDE">
    <p:spTree>
      <p:nvGrpSpPr>
        <p:cNvPr id="88" name="Shape 88"/>
        <p:cNvGrpSpPr/>
        <p:nvPr/>
      </p:nvGrpSpPr>
      <p:grpSpPr>
        <a:xfrm>
          <a:off x="0" y="0"/>
          <a:ext cx="0" cy="0"/>
          <a:chOff x="0" y="0"/>
          <a:chExt cx="0" cy="0"/>
        </a:xfrm>
      </p:grpSpPr>
      <p:pic>
        <p:nvPicPr>
          <p:cNvPr descr="Light_yellow_2.jpg" id="89" name="Google Shape;89;p2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90" name="Google Shape;90;p24"/>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24"/>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363E42"/>
              </a:buClr>
              <a:buSzPts val="2200"/>
              <a:buFont typeface="Arial"/>
              <a:buNone/>
              <a:defRPr b="1" i="0" sz="22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2" name="Google Shape;92;p24"/>
          <p:cNvPicPr preferRelativeResize="0"/>
          <p:nvPr/>
        </p:nvPicPr>
        <p:blipFill rotWithShape="1">
          <a:blip r:embed="rId3">
            <a:alphaModFix/>
          </a:blip>
          <a:srcRect b="0" l="0" r="0" t="0"/>
          <a:stretch/>
        </p:blipFill>
        <p:spPr>
          <a:xfrm>
            <a:off x="374933" y="1666802"/>
            <a:ext cx="240075" cy="240075"/>
          </a:xfrm>
          <a:prstGeom prst="rect">
            <a:avLst/>
          </a:prstGeom>
          <a:noFill/>
          <a:ln>
            <a:noFill/>
          </a:ln>
        </p:spPr>
      </p:pic>
      <p:sp>
        <p:nvSpPr>
          <p:cNvPr id="93" name="Google Shape;93;p24"/>
          <p:cNvSpPr txBox="1"/>
          <p:nvPr/>
        </p:nvSpPr>
        <p:spPr>
          <a:xfrm>
            <a:off x="374872" y="1348857"/>
            <a:ext cx="6400800" cy="180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800"/>
              <a:buFont typeface="Arial"/>
              <a:buNone/>
            </a:pPr>
            <a:r>
              <a:rPr b="0" i="0" lang="en-GB" sz="800" u="none" cap="none" strike="noStrike">
                <a:solidFill>
                  <a:srgbClr val="363E42"/>
                </a:solidFill>
                <a:latin typeface="Arial"/>
                <a:ea typeface="Arial"/>
                <a:cs typeface="Arial"/>
                <a:sym typeface="Arial"/>
              </a:rPr>
              <a:t>POLITICAL RESOURCES | GLOBAL CITIZENSHIP</a:t>
            </a:r>
            <a:endParaRPr b="0" i="0" sz="800" u="none" cap="none" strike="noStrike">
              <a:solidFill>
                <a:srgbClr val="363E42"/>
              </a:solidFill>
              <a:latin typeface="Arial"/>
              <a:ea typeface="Arial"/>
              <a:cs typeface="Arial"/>
              <a:sym typeface="Arial"/>
            </a:endParaRPr>
          </a:p>
        </p:txBody>
      </p:sp>
      <p:sp>
        <p:nvSpPr>
          <p:cNvPr id="94" name="Google Shape;94;p24"/>
          <p:cNvSpPr txBox="1"/>
          <p:nvPr>
            <p:ph idx="2" type="body"/>
          </p:nvPr>
        </p:nvSpPr>
        <p:spPr>
          <a:xfrm>
            <a:off x="374874" y="2906215"/>
            <a:ext cx="4008900" cy="2969700"/>
          </a:xfrm>
          <a:prstGeom prst="rect">
            <a:avLst/>
          </a:prstGeom>
          <a:noFill/>
          <a:ln>
            <a:noFill/>
          </a:ln>
        </p:spPr>
        <p:txBody>
          <a:bodyPr anchorCtr="0" anchor="t" bIns="0" lIns="0" spcFirstLastPara="1" rIns="0" wrap="square" tIns="0">
            <a:noAutofit/>
          </a:bodyPr>
          <a:lstStyle>
            <a:lvl1pPr indent="-326390" lvl="0" marL="457200" marR="0" rtl="0" algn="l">
              <a:lnSpc>
                <a:spcPct val="120000"/>
              </a:lnSpc>
              <a:spcBef>
                <a:spcPts val="0"/>
              </a:spcBef>
              <a:spcAft>
                <a:spcPts val="0"/>
              </a:spcAft>
              <a:buClr>
                <a:srgbClr val="DCA000"/>
              </a:buClr>
              <a:buSzPts val="1540"/>
              <a:buFont typeface="Arial"/>
              <a:buChar char="•"/>
              <a:defRPr b="0" i="0" sz="1400" u="none" cap="none" strike="noStrike">
                <a:solidFill>
                  <a:srgbClr val="363E42"/>
                </a:solidFill>
                <a:latin typeface="Arial"/>
                <a:ea typeface="Arial"/>
                <a:cs typeface="Arial"/>
                <a:sym typeface="Arial"/>
              </a:defRPr>
            </a:lvl1pPr>
            <a:lvl2pPr indent="-317500" lvl="1" marL="9144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2pPr>
            <a:lvl3pPr indent="-317500" lvl="2" marL="13716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3pPr>
            <a:lvl4pPr indent="-317500" lvl="3" marL="18288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4pPr>
            <a:lvl5pPr indent="-317500" lvl="4" marL="2286000" marR="0" rtl="0" algn="l">
              <a:lnSpc>
                <a:spcPct val="100000"/>
              </a:lnSpc>
              <a:spcBef>
                <a:spcPts val="336"/>
              </a:spcBef>
              <a:spcAft>
                <a:spcPts val="0"/>
              </a:spcAft>
              <a:buClr>
                <a:srgbClr val="363E42"/>
              </a:buClr>
              <a:buSzPts val="1400"/>
              <a:buFont typeface="Arial"/>
              <a:buChar char="•"/>
              <a:defRPr b="0" i="0" sz="1400" u="none" cap="none" strike="noStrike">
                <a:solidFill>
                  <a:srgbClr val="363E42"/>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Light_yellow_1.jpg" id="95" name="Google Shape;95;p24"/>
          <p:cNvPicPr preferRelativeResize="0"/>
          <p:nvPr/>
        </p:nvPicPr>
        <p:blipFill rotWithShape="1">
          <a:blip r:embed="rId4">
            <a:alphaModFix/>
          </a:blip>
          <a:srcRect b="35070" l="0" r="83434" t="49950"/>
          <a:stretch/>
        </p:blipFill>
        <p:spPr>
          <a:xfrm>
            <a:off x="197900" y="5800025"/>
            <a:ext cx="1819151" cy="1027226"/>
          </a:xfrm>
          <a:prstGeom prst="rect">
            <a:avLst/>
          </a:prstGeom>
          <a:noFill/>
          <a:ln>
            <a:noFill/>
          </a:ln>
        </p:spPr>
      </p:pic>
      <p:sp>
        <p:nvSpPr>
          <p:cNvPr id="96" name="Google Shape;96;p24"/>
          <p:cNvSpPr txBox="1"/>
          <p:nvPr>
            <p:ph idx="3" type="body"/>
          </p:nvPr>
        </p:nvSpPr>
        <p:spPr>
          <a:xfrm>
            <a:off x="877964" y="1679161"/>
            <a:ext cx="3505800" cy="307500"/>
          </a:xfrm>
          <a:prstGeom prst="rect">
            <a:avLst/>
          </a:prstGeom>
          <a:noFill/>
          <a:ln>
            <a:noFill/>
          </a:ln>
        </p:spPr>
        <p:txBody>
          <a:bodyPr anchorCtr="0" anchor="ctr" bIns="0" lIns="0" spcFirstLastPara="1" rIns="0" wrap="square" tIns="0">
            <a:noAutofit/>
          </a:bodyPr>
          <a:lstStyle>
            <a:lvl1pPr indent="-228600" lvl="0" marL="457200" marR="0" rtl="0" algn="l">
              <a:lnSpc>
                <a:spcPct val="100000"/>
              </a:lnSpc>
              <a:spcBef>
                <a:spcPts val="0"/>
              </a:spcBef>
              <a:spcAft>
                <a:spcPts val="0"/>
              </a:spcAft>
              <a:buClr>
                <a:srgbClr val="363E42"/>
              </a:buClr>
              <a:buSzPts val="1400"/>
              <a:buFont typeface="Arial"/>
              <a:buNone/>
              <a:defRPr b="1" i="0" sz="1400" u="none" cap="none" strike="noStrike">
                <a:solidFill>
                  <a:srgbClr val="363E42"/>
                </a:solidFill>
                <a:latin typeface="Arial"/>
                <a:ea typeface="Arial"/>
                <a:cs typeface="Arial"/>
                <a:sym typeface="Arial"/>
              </a:defRPr>
            </a:lvl1pPr>
            <a:lvl2pPr indent="-228600" lvl="1" marL="9144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2pPr>
            <a:lvl3pPr indent="-228600" lvl="2" marL="13716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3pPr>
            <a:lvl4pPr indent="-228600" lvl="3" marL="18288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4pPr>
            <a:lvl5pPr indent="-228600" lvl="4" marL="2286000" marR="0" rtl="0" algn="l">
              <a:lnSpc>
                <a:spcPct val="100000"/>
              </a:lnSpc>
              <a:spcBef>
                <a:spcPts val="0"/>
              </a:spcBef>
              <a:spcAft>
                <a:spcPts val="0"/>
              </a:spcAft>
              <a:buClr>
                <a:srgbClr val="EE266D"/>
              </a:buClr>
              <a:buSzPts val="2800"/>
              <a:buFont typeface="Arial"/>
              <a:buNone/>
              <a:defRPr b="1" i="0" sz="2800" u="none" cap="none" strike="noStrike">
                <a:solidFill>
                  <a:srgbClr val="EE266D"/>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7" name="Google Shape;97;p24"/>
          <p:cNvPicPr preferRelativeResize="0"/>
          <p:nvPr/>
        </p:nvPicPr>
        <p:blipFill rotWithShape="1">
          <a:blip r:embed="rId5">
            <a:alphaModFix/>
          </a:blip>
          <a:srcRect b="0" l="0" r="0" t="0"/>
          <a:stretch/>
        </p:blipFill>
        <p:spPr>
          <a:xfrm>
            <a:off x="319675" y="6054400"/>
            <a:ext cx="1136026" cy="388848"/>
          </a:xfrm>
          <a:prstGeom prst="rect">
            <a:avLst/>
          </a:prstGeom>
          <a:noFill/>
          <a:ln>
            <a:noFill/>
          </a:ln>
        </p:spPr>
      </p:pic>
      <p:pic>
        <p:nvPicPr>
          <p:cNvPr id="98" name="Google Shape;98;p24"/>
          <p:cNvPicPr preferRelativeResize="0"/>
          <p:nvPr/>
        </p:nvPicPr>
        <p:blipFill rotWithShape="1">
          <a:blip r:embed="rId6">
            <a:alphaModFix/>
          </a:blip>
          <a:srcRect b="20096" l="0" r="0" t="30377"/>
          <a:stretch/>
        </p:blipFill>
        <p:spPr>
          <a:xfrm>
            <a:off x="7256225" y="6075729"/>
            <a:ext cx="1514700" cy="75014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3.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21" Type="http://schemas.openxmlformats.org/officeDocument/2006/relationships/theme" Target="../theme/theme1.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3.jp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White.jpg" id="7" name="Google Shape;7;p13"/>
          <p:cNvPicPr preferRelativeResize="0"/>
          <p:nvPr/>
        </p:nvPicPr>
        <p:blipFill rotWithShape="1">
          <a:blip r:embed="rId1">
            <a:alphaModFix/>
          </a:blip>
          <a:srcRect b="0" l="0" r="0" t="0"/>
          <a:stretch/>
        </p:blipFill>
        <p:spPr>
          <a:xfrm>
            <a:off x="0" y="0"/>
            <a:ext cx="6858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9"/>
          <p:cNvSpPr txBox="1"/>
          <p:nvPr>
            <p:ph idx="12" type="sldNum"/>
          </p:nvPr>
        </p:nvSpPr>
        <p:spPr>
          <a:xfrm>
            <a:off x="7696790" y="6249582"/>
            <a:ext cx="1086900" cy="128100"/>
          </a:xfrm>
          <a:prstGeom prst="rect">
            <a:avLst/>
          </a:prstGeom>
          <a:noFill/>
          <a:ln>
            <a:noFill/>
          </a:ln>
        </p:spPr>
        <p:txBody>
          <a:bodyPr anchorCtr="0" anchor="ctr" bIns="12700" lIns="0" spcFirstLastPara="1" rIns="0" wrap="square" tIns="12700">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63E4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White.jpg" id="185" name="Google Shape;185;p19"/>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gov.uk/register-to-vote" TargetMode="External"/><Relationship Id="rId4" Type="http://schemas.openxmlformats.org/officeDocument/2006/relationships/hyperlink" Target="https://www.gov.uk/how-to-vote/postal-voting" TargetMode="External"/><Relationship Id="rId9" Type="http://schemas.openxmlformats.org/officeDocument/2006/relationships/image" Target="../media/image23.png"/><Relationship Id="rId5" Type="http://schemas.openxmlformats.org/officeDocument/2006/relationships/hyperlink" Target="https://www.gov.uk/how-to-vote/voting-by-proxy" TargetMode="External"/><Relationship Id="rId6" Type="http://schemas.openxmlformats.org/officeDocument/2006/relationships/hyperlink" Target="https://www.electoralcommission.org.uk/i-am-a/voter/register-vote/register-vote-anonymously" TargetMode="External"/><Relationship Id="rId7" Type="http://schemas.openxmlformats.org/officeDocument/2006/relationships/hyperlink" Target="https://www.gov.uk/government/publications/register-to-vote-if-you-havent-got-a-fixed-or-permanent-address" TargetMode="External"/><Relationship Id="rId8"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gov.uk/register-to-vote" TargetMode="Externa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gov.uk/apply-postal-vote" TargetMode="External"/><Relationship Id="rId4" Type="http://schemas.openxmlformats.org/officeDocument/2006/relationships/hyperlink" Target="http://www.gov.uk/apply-proxy-vote" TargetMode="External"/><Relationship Id="rId5" Type="http://schemas.openxmlformats.org/officeDocument/2006/relationships/image" Target="../media/image24.jpg"/><Relationship Id="rId6" Type="http://schemas.openxmlformats.org/officeDocument/2006/relationships/image" Target="../media/image22.jpg"/><Relationship Id="rId7"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gov.uk/register-to-vote"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
          <p:cNvSpPr txBox="1"/>
          <p:nvPr>
            <p:ph type="ctrTitle"/>
          </p:nvPr>
        </p:nvSpPr>
        <p:spPr>
          <a:xfrm>
            <a:off x="339430" y="1935644"/>
            <a:ext cx="8434500" cy="81806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63E42"/>
              </a:buClr>
              <a:buSzPts val="6600"/>
              <a:buFont typeface="Arial"/>
              <a:buNone/>
            </a:pPr>
            <a:r>
              <a:rPr b="1" i="0" lang="en-GB" sz="4000" u="none" cap="none" strike="noStrike">
                <a:solidFill>
                  <a:srgbClr val="000000"/>
                </a:solidFill>
                <a:latin typeface="Arial"/>
                <a:ea typeface="Arial"/>
                <a:cs typeface="Arial"/>
                <a:sym typeface="Arial"/>
              </a:rPr>
              <a:t>No vote, no voice!</a:t>
            </a:r>
            <a:endParaRPr b="1" i="0" sz="4000" u="none" cap="none" strike="noStrike">
              <a:solidFill>
                <a:srgbClr val="000000"/>
              </a:solidFill>
              <a:latin typeface="Arial"/>
              <a:ea typeface="Arial"/>
              <a:cs typeface="Arial"/>
              <a:sym typeface="Arial"/>
            </a:endParaRPr>
          </a:p>
        </p:txBody>
      </p:sp>
      <p:sp>
        <p:nvSpPr>
          <p:cNvPr id="340" name="Google Shape;340;p1"/>
          <p:cNvSpPr txBox="1"/>
          <p:nvPr>
            <p:ph idx="1" type="subTitle"/>
          </p:nvPr>
        </p:nvSpPr>
        <p:spPr>
          <a:xfrm>
            <a:off x="339430" y="2939017"/>
            <a:ext cx="8431500" cy="410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63E42"/>
              </a:buClr>
              <a:buSzPts val="1500"/>
              <a:buNone/>
            </a:pPr>
            <a:r>
              <a:rPr lang="en-GB"/>
              <a:t>ACTIVITY | Register to vote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0"/>
          <p:cNvSpPr txBox="1"/>
          <p:nvPr>
            <p:ph idx="1" type="body"/>
          </p:nvPr>
        </p:nvSpPr>
        <p:spPr>
          <a:xfrm>
            <a:off x="332201" y="1681655"/>
            <a:ext cx="5967600" cy="45194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Types of Registers:</a:t>
            </a:r>
            <a:endParaRPr/>
          </a:p>
        </p:txBody>
      </p:sp>
      <p:sp>
        <p:nvSpPr>
          <p:cNvPr id="403" name="Google Shape;403;p10"/>
          <p:cNvSpPr txBox="1"/>
          <p:nvPr>
            <p:ph idx="2" type="body"/>
          </p:nvPr>
        </p:nvSpPr>
        <p:spPr>
          <a:xfrm>
            <a:off x="332201" y="2228194"/>
            <a:ext cx="4647900" cy="3796881"/>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b="1" lang="en-GB" sz="1200"/>
              <a:t>The Electoral Register</a:t>
            </a:r>
            <a:endParaRPr b="1" sz="1200"/>
          </a:p>
          <a:p>
            <a:pPr indent="0" lvl="0" marL="0" rtl="0" algn="l">
              <a:lnSpc>
                <a:spcPct val="120000"/>
              </a:lnSpc>
              <a:spcBef>
                <a:spcPts val="0"/>
              </a:spcBef>
              <a:spcAft>
                <a:spcPts val="0"/>
              </a:spcAft>
              <a:buSzPts val="1540"/>
              <a:buNone/>
            </a:pPr>
            <a:r>
              <a:rPr lang="en-GB" sz="1200"/>
              <a:t>This lists the names and addresses of everyone who is registered to vote in local/ borough or parliamentary/ general elections. It is used for electoral purposes and for jury selection. </a:t>
            </a:r>
            <a:endParaRPr sz="1200"/>
          </a:p>
          <a:p>
            <a:pPr indent="0" lvl="0" marL="0" rtl="0" algn="l">
              <a:lnSpc>
                <a:spcPct val="120000"/>
              </a:lnSpc>
              <a:spcBef>
                <a:spcPts val="0"/>
              </a:spcBef>
              <a:spcAft>
                <a:spcPts val="0"/>
              </a:spcAft>
              <a:buClr>
                <a:schemeClr val="dk1"/>
              </a:buClr>
              <a:buSzPts val="1100"/>
              <a:buFont typeface="Arial"/>
              <a:buNone/>
            </a:pPr>
            <a:r>
              <a:t/>
            </a:r>
            <a:endParaRPr sz="1200"/>
          </a:p>
          <a:p>
            <a:pPr indent="0" lvl="0" marL="0" rtl="0" algn="l">
              <a:lnSpc>
                <a:spcPct val="120000"/>
              </a:lnSpc>
              <a:spcBef>
                <a:spcPts val="0"/>
              </a:spcBef>
              <a:spcAft>
                <a:spcPts val="0"/>
              </a:spcAft>
              <a:buClr>
                <a:schemeClr val="dk1"/>
              </a:buClr>
              <a:buSzPts val="1100"/>
              <a:buFont typeface="Arial"/>
              <a:buNone/>
            </a:pPr>
            <a:r>
              <a:rPr b="1" lang="en-GB" sz="1200"/>
              <a:t>The Open Register </a:t>
            </a:r>
            <a:endParaRPr b="1" sz="1200"/>
          </a:p>
          <a:p>
            <a:pPr indent="0" lvl="0" marL="0" rtl="0" algn="l">
              <a:lnSpc>
                <a:spcPct val="120000"/>
              </a:lnSpc>
              <a:spcBef>
                <a:spcPts val="0"/>
              </a:spcBef>
              <a:spcAft>
                <a:spcPts val="0"/>
              </a:spcAft>
              <a:buSzPts val="1540"/>
              <a:buNone/>
            </a:pPr>
            <a:r>
              <a:rPr lang="en-GB" sz="1200"/>
              <a:t>This is an extract of the electoral register, but it is not used for elections. Any person, company or organisation can buy this information. As an elector, </a:t>
            </a:r>
            <a:r>
              <a:rPr i="1" lang="en-GB" sz="1200"/>
              <a:t>you can opt out of the open register. </a:t>
            </a:r>
            <a:endParaRPr i="1" sz="1200"/>
          </a:p>
          <a:p>
            <a:pPr indent="0" lvl="0" marL="0" rtl="0" algn="l">
              <a:lnSpc>
                <a:spcPct val="120000"/>
              </a:lnSpc>
              <a:spcBef>
                <a:spcPts val="0"/>
              </a:spcBef>
              <a:spcAft>
                <a:spcPts val="0"/>
              </a:spcAft>
              <a:buSzPts val="1540"/>
              <a:buNone/>
            </a:pPr>
            <a:r>
              <a:t/>
            </a:r>
            <a:endParaRPr sz="1200"/>
          </a:p>
          <a:p>
            <a:pPr indent="0" lvl="0" marL="0" rtl="0" algn="l">
              <a:lnSpc>
                <a:spcPct val="120000"/>
              </a:lnSpc>
              <a:spcBef>
                <a:spcPts val="0"/>
              </a:spcBef>
              <a:spcAft>
                <a:spcPts val="0"/>
              </a:spcAft>
              <a:buSzPts val="1540"/>
              <a:buNone/>
            </a:pPr>
            <a:r>
              <a:rPr b="1" lang="en-GB" sz="1200"/>
              <a:t>Anonymous Register</a:t>
            </a:r>
            <a:endParaRPr sz="1200"/>
          </a:p>
          <a:p>
            <a:pPr indent="0" lvl="0" marL="0" rtl="0" algn="l">
              <a:lnSpc>
                <a:spcPct val="120000"/>
              </a:lnSpc>
              <a:spcBef>
                <a:spcPts val="0"/>
              </a:spcBef>
              <a:spcAft>
                <a:spcPts val="0"/>
              </a:spcAft>
              <a:buSzPts val="1540"/>
              <a:buNone/>
            </a:pPr>
            <a:r>
              <a:rPr lang="en-GB" sz="1200"/>
              <a:t>If you think your name and address being on the electoral register could affect your safety, or the safety or someone in your household, </a:t>
            </a:r>
            <a:r>
              <a:rPr i="1" lang="en-GB" sz="1200"/>
              <a:t>you can register anonymously. </a:t>
            </a:r>
            <a:endParaRPr/>
          </a:p>
          <a:p>
            <a:pPr indent="0" lvl="0" marL="0" rtl="0" algn="l">
              <a:lnSpc>
                <a:spcPct val="120000"/>
              </a:lnSpc>
              <a:spcBef>
                <a:spcPts val="0"/>
              </a:spcBef>
              <a:spcAft>
                <a:spcPts val="0"/>
              </a:spcAft>
              <a:buSzPts val="1540"/>
              <a:buNone/>
            </a:pPr>
            <a:r>
              <a:rPr lang="en-GB" sz="1200"/>
              <a:t>This means you will still be able to vote, but your name and address will not be on the electoral register. </a:t>
            </a:r>
            <a:endParaRPr sz="1200"/>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p:txBody>
      </p:sp>
      <p:pic>
        <p:nvPicPr>
          <p:cNvPr id="404" name="Google Shape;404;p10"/>
          <p:cNvPicPr preferRelativeResize="0"/>
          <p:nvPr/>
        </p:nvPicPr>
        <p:blipFill rotWithShape="1">
          <a:blip r:embed="rId3">
            <a:alphaModFix/>
          </a:blip>
          <a:srcRect b="0" l="0" r="0" t="0"/>
          <a:stretch/>
        </p:blipFill>
        <p:spPr>
          <a:xfrm>
            <a:off x="116725" y="6025075"/>
            <a:ext cx="1486400" cy="577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1"/>
          <p:cNvSpPr txBox="1"/>
          <p:nvPr>
            <p:ph idx="1" type="body"/>
          </p:nvPr>
        </p:nvSpPr>
        <p:spPr>
          <a:xfrm>
            <a:off x="374872" y="1744824"/>
            <a:ext cx="4008900" cy="115520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Links for further information: </a:t>
            </a:r>
            <a:endParaRPr/>
          </a:p>
        </p:txBody>
      </p:sp>
      <p:sp>
        <p:nvSpPr>
          <p:cNvPr id="410" name="Google Shape;410;p11"/>
          <p:cNvSpPr txBox="1"/>
          <p:nvPr/>
        </p:nvSpPr>
        <p:spPr>
          <a:xfrm>
            <a:off x="298236" y="2322425"/>
            <a:ext cx="4728900" cy="38010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Register to vote website: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chemeClr val="hlink"/>
                </a:solidFill>
                <a:latin typeface="Arial"/>
                <a:ea typeface="Arial"/>
                <a:cs typeface="Arial"/>
                <a:sym typeface="Arial"/>
                <a:hlinkClick r:id="rId3"/>
              </a:rPr>
              <a:t>https://www.gov.uk/register-to-vote</a:t>
            </a:r>
            <a:r>
              <a:rPr b="0" i="0" lang="en-GB"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Link to postal vote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rgbClr val="EE266D"/>
                </a:solidFill>
                <a:latin typeface="Arial"/>
                <a:ea typeface="Arial"/>
                <a:cs typeface="Arial"/>
                <a:sym typeface="Arial"/>
                <a:hlinkClick r:id="rId4">
                  <a:extLst>
                    <a:ext uri="{A12FA001-AC4F-418D-AE19-62706E023703}">
                      <ahyp:hlinkClr val="tx"/>
                    </a:ext>
                  </a:extLst>
                </a:hlinkClick>
              </a:rPr>
              <a:t>https://www.gov.uk/how-to-vote/postal-votin</a:t>
            </a:r>
            <a:r>
              <a:rPr b="0" i="0" lang="en-GB" sz="1300" u="none" cap="none" strike="noStrike">
                <a:solidFill>
                  <a:srgbClr val="EE266D"/>
                </a:solidFill>
                <a:latin typeface="Arial"/>
                <a:ea typeface="Arial"/>
                <a:cs typeface="Arial"/>
                <a:sym typeface="Arial"/>
              </a:rPr>
              <a:t>g  </a:t>
            </a:r>
            <a:endParaRPr b="0" i="0" sz="1300" u="none" cap="none" strike="noStrike">
              <a:solidFill>
                <a:srgbClr val="EE266D"/>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none" cap="none" strike="noStrike">
                <a:solidFill>
                  <a:schemeClr val="dk1"/>
                </a:solidFill>
                <a:latin typeface="Arial"/>
                <a:ea typeface="Arial"/>
                <a:cs typeface="Arial"/>
                <a:sym typeface="Arial"/>
              </a:rPr>
              <a:t>Link to proxy vote information: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1300" u="sng" cap="none" strike="noStrike">
                <a:solidFill>
                  <a:srgbClr val="EE266D"/>
                </a:solidFill>
                <a:latin typeface="Arial"/>
                <a:ea typeface="Arial"/>
                <a:cs typeface="Arial"/>
                <a:sym typeface="Arial"/>
                <a:hlinkClick r:id="rId5">
                  <a:extLst>
                    <a:ext uri="{A12FA001-AC4F-418D-AE19-62706E023703}">
                      <ahyp:hlinkClr val="tx"/>
                    </a:ext>
                  </a:extLst>
                </a:hlinkClick>
              </a:rPr>
              <a:t>https://www.gov.uk/how-to-vote/voting-by-prox</a:t>
            </a:r>
            <a:r>
              <a:rPr b="0" i="0" lang="en-GB" sz="1300" u="none" cap="none" strike="noStrike">
                <a:solidFill>
                  <a:srgbClr val="EE266D"/>
                </a:solidFill>
                <a:latin typeface="Arial"/>
                <a:ea typeface="Arial"/>
                <a:cs typeface="Arial"/>
                <a:sym typeface="Arial"/>
              </a:rPr>
              <a:t>y</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Arial"/>
                <a:ea typeface="Arial"/>
                <a:cs typeface="Arial"/>
                <a:sym typeface="Arial"/>
              </a:rPr>
              <a:t>Link to anonymous voter registration: </a:t>
            </a:r>
            <a:r>
              <a:rPr b="0" i="0" lang="en-GB" sz="1300" u="sng" cap="none" strike="noStrike">
                <a:solidFill>
                  <a:schemeClr val="dk1"/>
                </a:solidFill>
                <a:latin typeface="Arial"/>
                <a:ea typeface="Arial"/>
                <a:cs typeface="Arial"/>
                <a:sym typeface="Arial"/>
                <a:hlinkClick r:id="rId6">
                  <a:extLst>
                    <a:ext uri="{A12FA001-AC4F-418D-AE19-62706E023703}">
                      <ahyp:hlinkClr val="tx"/>
                    </a:ext>
                  </a:extLst>
                </a:hlinkClick>
              </a:rPr>
              <a:t>https://www.electoralcommission.org.uk/i-am-a/voter/register-vote/register-vote-anonymously</a:t>
            </a:r>
            <a:r>
              <a:rPr b="0" i="0" lang="en-GB" sz="13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Arial"/>
                <a:ea typeface="Arial"/>
                <a:cs typeface="Arial"/>
                <a:sym typeface="Arial"/>
              </a:rPr>
              <a:t>Register to vote if you haven't got a fixed or permanent address: </a:t>
            </a:r>
            <a:r>
              <a:rPr b="0" i="0" lang="en-GB" sz="1300" u="sng" cap="none" strike="noStrike">
                <a:solidFill>
                  <a:schemeClr val="dk1"/>
                </a:solidFill>
                <a:latin typeface="Arial"/>
                <a:ea typeface="Arial"/>
                <a:cs typeface="Arial"/>
                <a:sym typeface="Arial"/>
                <a:hlinkClick r:id="rId7">
                  <a:extLst>
                    <a:ext uri="{A12FA001-AC4F-418D-AE19-62706E023703}">
                      <ahyp:hlinkClr val="tx"/>
                    </a:ext>
                  </a:extLst>
                </a:hlinkClick>
              </a:rPr>
              <a:t>https://www.gov.uk/government/publications/register-to-vote-if-you-havent-got-a-fixed-or-permanent-address</a:t>
            </a:r>
            <a:r>
              <a:rPr b="0" i="0" lang="en-GB"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ight_yellow_1.jpg" id="411" name="Google Shape;411;p11"/>
          <p:cNvPicPr preferRelativeResize="0"/>
          <p:nvPr/>
        </p:nvPicPr>
        <p:blipFill rotWithShape="1">
          <a:blip r:embed="rId8">
            <a:alphaModFix/>
          </a:blip>
          <a:srcRect b="35070" l="0" r="83434" t="49950"/>
          <a:stretch/>
        </p:blipFill>
        <p:spPr>
          <a:xfrm>
            <a:off x="197900" y="5800025"/>
            <a:ext cx="1819151" cy="1027226"/>
          </a:xfrm>
          <a:prstGeom prst="rect">
            <a:avLst/>
          </a:prstGeom>
          <a:noFill/>
          <a:ln>
            <a:noFill/>
          </a:ln>
        </p:spPr>
      </p:pic>
      <p:pic>
        <p:nvPicPr>
          <p:cNvPr descr="Light_yellow_1.jpg" id="412" name="Google Shape;412;p11"/>
          <p:cNvPicPr preferRelativeResize="0"/>
          <p:nvPr/>
        </p:nvPicPr>
        <p:blipFill rotWithShape="1">
          <a:blip r:embed="rId8">
            <a:alphaModFix/>
          </a:blip>
          <a:srcRect b="35070" l="0" r="83434" t="49950"/>
          <a:stretch/>
        </p:blipFill>
        <p:spPr>
          <a:xfrm>
            <a:off x="197900" y="5800025"/>
            <a:ext cx="1819151" cy="1027226"/>
          </a:xfrm>
          <a:prstGeom prst="rect">
            <a:avLst/>
          </a:prstGeom>
          <a:noFill/>
          <a:ln>
            <a:noFill/>
          </a:ln>
        </p:spPr>
      </p:pic>
      <p:pic>
        <p:nvPicPr>
          <p:cNvPr id="413" name="Google Shape;413;p11"/>
          <p:cNvPicPr preferRelativeResize="0"/>
          <p:nvPr/>
        </p:nvPicPr>
        <p:blipFill rotWithShape="1">
          <a:blip r:embed="rId9">
            <a:alphaModFix/>
          </a:blip>
          <a:srcRect b="0" l="0" r="0" t="0"/>
          <a:stretch/>
        </p:blipFill>
        <p:spPr>
          <a:xfrm>
            <a:off x="116725" y="6025075"/>
            <a:ext cx="1486400" cy="577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2"/>
          <p:cNvSpPr txBox="1"/>
          <p:nvPr>
            <p:ph idx="1" type="body"/>
          </p:nvPr>
        </p:nvSpPr>
        <p:spPr>
          <a:xfrm>
            <a:off x="374874" y="1774306"/>
            <a:ext cx="4008900" cy="515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63E42"/>
              </a:buClr>
              <a:buSzPts val="2200"/>
              <a:buFont typeface="Arial"/>
              <a:buNone/>
            </a:pPr>
            <a:r>
              <a:rPr lang="en-GB"/>
              <a:t>Thank you</a:t>
            </a:r>
            <a:endParaRPr/>
          </a:p>
        </p:txBody>
      </p:sp>
      <p:sp>
        <p:nvSpPr>
          <p:cNvPr id="419" name="Google Shape;419;p12"/>
          <p:cNvSpPr txBox="1"/>
          <p:nvPr>
            <p:ph idx="2" type="body"/>
          </p:nvPr>
        </p:nvSpPr>
        <p:spPr>
          <a:xfrm>
            <a:off x="374874" y="2363390"/>
            <a:ext cx="4008900" cy="1495200"/>
          </a:xfrm>
          <a:prstGeom prst="rect">
            <a:avLst/>
          </a:prstGeom>
          <a:noFill/>
          <a:ln>
            <a:noFill/>
          </a:ln>
        </p:spPr>
        <p:txBody>
          <a:bodyPr anchorCtr="0" anchor="t" bIns="0" lIns="0" spcFirstLastPara="1" rIns="0" wrap="square" tIns="0">
            <a:noAutofit/>
          </a:bodyPr>
          <a:lstStyle/>
          <a:p>
            <a:pPr indent="0" lvl="0" marL="0" marR="0" rtl="0" algn="l">
              <a:lnSpc>
                <a:spcPct val="135714"/>
              </a:lnSpc>
              <a:spcBef>
                <a:spcPts val="0"/>
              </a:spcBef>
              <a:spcAft>
                <a:spcPts val="0"/>
              </a:spcAft>
              <a:buClr>
                <a:srgbClr val="EE266D"/>
              </a:buClr>
              <a:buSzPts val="1540"/>
              <a:buFont typeface="Arial"/>
              <a:buNone/>
            </a:pPr>
            <a:r>
              <a:rPr b="1" lang="en-GB"/>
              <a:t>For more information contact the </a:t>
            </a:r>
            <a:br>
              <a:rPr b="1" lang="en-GB"/>
            </a:br>
            <a:r>
              <a:rPr b="1" lang="en-GB"/>
              <a:t>GLA Civic and Democratic Participation Team  </a:t>
            </a:r>
            <a:br>
              <a:rPr b="1" lang="en-GB"/>
            </a:br>
            <a:br>
              <a:rPr lang="en-GB"/>
            </a:br>
            <a:r>
              <a:rPr lang="en-GB"/>
              <a:t>democracy@london.gov.uk</a:t>
            </a:r>
            <a:endParaRPr/>
          </a:p>
          <a:p>
            <a:pPr indent="0" lvl="0" marL="0" marR="0" rtl="0" algn="l">
              <a:lnSpc>
                <a:spcPct val="135714"/>
              </a:lnSpc>
              <a:spcBef>
                <a:spcPts val="0"/>
              </a:spcBef>
              <a:spcAft>
                <a:spcPts val="0"/>
              </a:spcAft>
              <a:buClr>
                <a:srgbClr val="EE266D"/>
              </a:buClr>
              <a:buSzPts val="1540"/>
              <a:buFont typeface="Arial"/>
              <a:buNone/>
            </a:pPr>
            <a:r>
              <a:t/>
            </a:r>
            <a:endParaRPr/>
          </a:p>
          <a:p>
            <a:pPr indent="0" lvl="0" marL="0" marR="0" rtl="0" algn="l">
              <a:lnSpc>
                <a:spcPct val="135714"/>
              </a:lnSpc>
              <a:spcBef>
                <a:spcPts val="0"/>
              </a:spcBef>
              <a:spcAft>
                <a:spcPts val="0"/>
              </a:spcAft>
              <a:buClr>
                <a:srgbClr val="EE266D"/>
              </a:buClr>
              <a:buSzPts val="1540"/>
              <a:buFont typeface="Arial"/>
              <a:buNone/>
            </a:pPr>
            <a:r>
              <a:rPr b="1" lang="en-GB"/>
              <a:t>london.gov.uk</a:t>
            </a:r>
            <a:endParaRPr b="1"/>
          </a:p>
        </p:txBody>
      </p:sp>
      <p:pic>
        <p:nvPicPr>
          <p:cNvPr id="420" name="Google Shape;420;p12"/>
          <p:cNvPicPr preferRelativeResize="0"/>
          <p:nvPr/>
        </p:nvPicPr>
        <p:blipFill rotWithShape="1">
          <a:blip r:embed="rId3">
            <a:alphaModFix/>
          </a:blip>
          <a:srcRect b="20096" l="0" r="0" t="30377"/>
          <a:stretch/>
        </p:blipFill>
        <p:spPr>
          <a:xfrm>
            <a:off x="7256225" y="6075729"/>
            <a:ext cx="1514700" cy="7501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
          <p:cNvSpPr txBox="1"/>
          <p:nvPr>
            <p:ph idx="1" type="body"/>
          </p:nvPr>
        </p:nvSpPr>
        <p:spPr>
          <a:xfrm>
            <a:off x="374876" y="2066325"/>
            <a:ext cx="57054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What are the aims of this activity?</a:t>
            </a:r>
            <a:endParaRPr/>
          </a:p>
        </p:txBody>
      </p:sp>
      <p:sp>
        <p:nvSpPr>
          <p:cNvPr id="347" name="Google Shape;347;p2"/>
          <p:cNvSpPr txBox="1"/>
          <p:nvPr>
            <p:ph idx="2" type="body"/>
          </p:nvPr>
        </p:nvSpPr>
        <p:spPr>
          <a:xfrm>
            <a:off x="374875" y="2699850"/>
            <a:ext cx="6642000" cy="29697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lang="en-GB" sz="1300"/>
              <a:t>After this 10 – 15 minutes activity you will: </a:t>
            </a:r>
            <a:endParaRPr sz="1300"/>
          </a:p>
          <a:p>
            <a:pPr indent="0" lvl="0" marL="0" rtl="0" algn="l">
              <a:lnSpc>
                <a:spcPct val="120000"/>
              </a:lnSpc>
              <a:spcBef>
                <a:spcPts val="0"/>
              </a:spcBef>
              <a:spcAft>
                <a:spcPts val="0"/>
              </a:spcAft>
              <a:buSzPts val="1540"/>
              <a:buNone/>
            </a:pPr>
            <a:r>
              <a:t/>
            </a:r>
            <a:endParaRPr sz="1300"/>
          </a:p>
          <a:p>
            <a:pPr indent="-311150" lvl="0" marL="457200" rtl="0" algn="l">
              <a:lnSpc>
                <a:spcPct val="120000"/>
              </a:lnSpc>
              <a:spcBef>
                <a:spcPts val="0"/>
              </a:spcBef>
              <a:spcAft>
                <a:spcPts val="0"/>
              </a:spcAft>
              <a:buSzPts val="1300"/>
              <a:buChar char="●"/>
            </a:pPr>
            <a:r>
              <a:rPr lang="en-GB" sz="1300"/>
              <a:t>Understand who can register to vote</a:t>
            </a:r>
            <a:endParaRPr sz="1300"/>
          </a:p>
          <a:p>
            <a:pPr indent="-311150" lvl="0" marL="457200" rtl="0" algn="l">
              <a:lnSpc>
                <a:spcPct val="120000"/>
              </a:lnSpc>
              <a:spcBef>
                <a:spcPts val="0"/>
              </a:spcBef>
              <a:spcAft>
                <a:spcPts val="0"/>
              </a:spcAft>
              <a:buSzPts val="1300"/>
              <a:buChar char="●"/>
            </a:pPr>
            <a:r>
              <a:rPr lang="en-GB" sz="1300"/>
              <a:t>Understand the different ways of voting</a:t>
            </a:r>
            <a:endParaRPr sz="1300"/>
          </a:p>
          <a:p>
            <a:pPr indent="-311150" lvl="0" marL="457200" rtl="0" algn="l">
              <a:lnSpc>
                <a:spcPct val="120000"/>
              </a:lnSpc>
              <a:spcBef>
                <a:spcPts val="0"/>
              </a:spcBef>
              <a:spcAft>
                <a:spcPts val="0"/>
              </a:spcAft>
              <a:buSzPts val="1300"/>
              <a:buChar char="●"/>
            </a:pPr>
            <a:r>
              <a:rPr lang="en-GB" sz="1300"/>
              <a:t>Register to vote yourself </a:t>
            </a:r>
            <a:endParaRPr sz="1300"/>
          </a:p>
          <a:p>
            <a:pPr indent="0" lvl="0" marL="0" rtl="0" algn="l">
              <a:lnSpc>
                <a:spcPct val="120000"/>
              </a:lnSpc>
              <a:spcBef>
                <a:spcPts val="0"/>
              </a:spcBef>
              <a:spcAft>
                <a:spcPts val="0"/>
              </a:spcAft>
              <a:buSzPts val="1540"/>
              <a:buNone/>
            </a:pPr>
            <a:r>
              <a:t/>
            </a:r>
            <a:endParaRPr/>
          </a:p>
          <a:p>
            <a:pPr indent="0" lvl="0" marL="0" rtl="0" algn="l">
              <a:lnSpc>
                <a:spcPct val="120000"/>
              </a:lnSpc>
              <a:spcBef>
                <a:spcPts val="0"/>
              </a:spcBef>
              <a:spcAft>
                <a:spcPts val="0"/>
              </a:spcAft>
              <a:buSzPts val="15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
          <p:cNvSpPr txBox="1"/>
          <p:nvPr>
            <p:ph idx="1" type="body"/>
          </p:nvPr>
        </p:nvSpPr>
        <p:spPr>
          <a:xfrm>
            <a:off x="374872" y="2066327"/>
            <a:ext cx="40089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By registering to vote you can: </a:t>
            </a:r>
            <a:endParaRPr/>
          </a:p>
        </p:txBody>
      </p:sp>
      <p:sp>
        <p:nvSpPr>
          <p:cNvPr id="353" name="Google Shape;353;p3"/>
          <p:cNvSpPr txBox="1"/>
          <p:nvPr>
            <p:ph idx="2" type="body"/>
          </p:nvPr>
        </p:nvSpPr>
        <p:spPr>
          <a:xfrm>
            <a:off x="444725" y="2906225"/>
            <a:ext cx="4978613" cy="2523600"/>
          </a:xfrm>
          <a:prstGeom prst="rect">
            <a:avLst/>
          </a:prstGeom>
          <a:noFill/>
          <a:ln>
            <a:noFill/>
          </a:ln>
        </p:spPr>
        <p:txBody>
          <a:bodyPr anchorCtr="0" anchor="t" bIns="0" lIns="0" spcFirstLastPara="1" rIns="0" wrap="square" tIns="0">
            <a:noAutofit/>
          </a:bodyPr>
          <a:lstStyle/>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get on the electoral register and vote in local or national elections</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have a voice and a vote in decisions impacting you, your community and our great city</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rPr lang="en-GB" sz="1300">
                <a:solidFill>
                  <a:srgbClr val="0B0C0C"/>
                </a:solidFill>
                <a:highlight>
                  <a:srgbClr val="FFFFFF"/>
                </a:highlight>
              </a:rPr>
              <a:t>We’re going to go through the steps you need to know so you can register to vote.</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rPr lang="en-GB" sz="1300">
                <a:solidFill>
                  <a:srgbClr val="0B0C0C"/>
                </a:solidFill>
                <a:highlight>
                  <a:srgbClr val="FFFFFF"/>
                </a:highlight>
              </a:rPr>
              <a:t>But first, do you know who can register?</a:t>
            </a:r>
            <a:endParaRPr sz="1300">
              <a:solidFill>
                <a:srgbClr val="0B0C0C"/>
              </a:solidFill>
              <a:highlight>
                <a:srgbClr val="FFFFFF"/>
              </a:highlight>
            </a:endParaRPr>
          </a:p>
          <a:p>
            <a:pPr indent="0" lvl="0" marL="457200" rtl="0" algn="l">
              <a:lnSpc>
                <a:spcPct val="120000"/>
              </a:lnSpc>
              <a:spcBef>
                <a:spcPts val="0"/>
              </a:spcBef>
              <a:spcAft>
                <a:spcPts val="0"/>
              </a:spcAft>
              <a:buSzPts val="1320"/>
              <a:buNone/>
            </a:pPr>
            <a:r>
              <a:t/>
            </a:r>
            <a:endParaRPr/>
          </a:p>
        </p:txBody>
      </p:sp>
      <p:pic>
        <p:nvPicPr>
          <p:cNvPr id="354" name="Google Shape;354;p3"/>
          <p:cNvPicPr preferRelativeResize="0"/>
          <p:nvPr/>
        </p:nvPicPr>
        <p:blipFill rotWithShape="1">
          <a:blip r:embed="rId3">
            <a:alphaModFix/>
          </a:blip>
          <a:srcRect b="32133" l="31952" r="29833" t="30653"/>
          <a:stretch/>
        </p:blipFill>
        <p:spPr>
          <a:xfrm>
            <a:off x="5668701" y="2066325"/>
            <a:ext cx="2743373" cy="2969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
          <p:cNvSpPr txBox="1"/>
          <p:nvPr>
            <p:ph idx="1" type="body"/>
          </p:nvPr>
        </p:nvSpPr>
        <p:spPr>
          <a:xfrm>
            <a:off x="454250" y="1912884"/>
            <a:ext cx="5094600" cy="88286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You can register to vote in London at </a:t>
            </a:r>
            <a:r>
              <a:rPr lang="en-GB" u="sng">
                <a:solidFill>
                  <a:schemeClr val="hlink"/>
                </a:solidFill>
                <a:hlinkClick r:id="rId3"/>
              </a:rPr>
              <a:t>www.gov.uk/register-to-vote</a:t>
            </a:r>
            <a:r>
              <a:rPr lang="en-GB"/>
              <a:t>. You must be:  </a:t>
            </a:r>
            <a:endParaRPr/>
          </a:p>
        </p:txBody>
      </p:sp>
      <p:sp>
        <p:nvSpPr>
          <p:cNvPr id="360" name="Google Shape;360;p4"/>
          <p:cNvSpPr txBox="1"/>
          <p:nvPr>
            <p:ph idx="2" type="body"/>
          </p:nvPr>
        </p:nvSpPr>
        <p:spPr>
          <a:xfrm>
            <a:off x="454250" y="3205655"/>
            <a:ext cx="6287100" cy="2343806"/>
          </a:xfrm>
          <a:prstGeom prst="rect">
            <a:avLst/>
          </a:prstGeom>
          <a:noFill/>
          <a:ln>
            <a:noFill/>
          </a:ln>
        </p:spPr>
        <p:txBody>
          <a:bodyPr anchorCtr="0" anchor="t" bIns="0" lIns="0" spcFirstLastPara="1" rIns="0" wrap="square" tIns="0">
            <a:noAutofit/>
          </a:bodyPr>
          <a:lstStyle/>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aged 16 or over</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London resident </a:t>
            </a:r>
            <a:endParaRPr/>
          </a:p>
          <a:p>
            <a:pPr indent="-228600" lvl="0" marL="457200" rtl="0" algn="l">
              <a:lnSpc>
                <a:spcPct val="120000"/>
              </a:lnSpc>
              <a:spcBef>
                <a:spcPts val="0"/>
              </a:spcBef>
              <a:spcAft>
                <a:spcPts val="0"/>
              </a:spcAft>
              <a:buSzPts val="1520"/>
              <a:buNone/>
            </a:pPr>
            <a:r>
              <a:t/>
            </a:r>
            <a:endParaRPr sz="1300">
              <a:solidFill>
                <a:srgbClr val="0B0C0C"/>
              </a:solidFill>
              <a:highlight>
                <a:srgbClr val="FFFFFF"/>
              </a:highlight>
            </a:endParaRPr>
          </a:p>
          <a:p>
            <a:pPr indent="0" lvl="0" marL="132080" rtl="0" algn="l">
              <a:lnSpc>
                <a:spcPct val="120000"/>
              </a:lnSpc>
              <a:spcBef>
                <a:spcPts val="0"/>
              </a:spcBef>
              <a:spcAft>
                <a:spcPts val="0"/>
              </a:spcAft>
              <a:buSzPts val="1520"/>
              <a:buNone/>
            </a:pPr>
            <a:r>
              <a:rPr lang="en-GB" sz="1300">
                <a:solidFill>
                  <a:srgbClr val="0B0C0C"/>
                </a:solidFill>
                <a:highlight>
                  <a:srgbClr val="FFFFFF"/>
                </a:highlight>
              </a:rPr>
              <a:t>You must also be one of the following:</a:t>
            </a:r>
            <a:endParaRPr sz="1300">
              <a:solidFill>
                <a:srgbClr val="0B0C0C"/>
              </a:solidFill>
              <a:highlight>
                <a:srgbClr val="FFFFFF"/>
              </a:highlight>
            </a:endParaRPr>
          </a:p>
          <a:p>
            <a:pPr indent="-325120" lvl="0" marL="457200" rtl="0" algn="l">
              <a:lnSpc>
                <a:spcPct val="120000"/>
              </a:lnSpc>
              <a:spcBef>
                <a:spcPts val="1500"/>
              </a:spcBef>
              <a:spcAft>
                <a:spcPts val="0"/>
              </a:spcAft>
              <a:buSzPts val="1520"/>
              <a:buChar char="•"/>
            </a:pPr>
            <a:r>
              <a:rPr lang="en-GB" sz="1300">
                <a:solidFill>
                  <a:srgbClr val="0B0C0C"/>
                </a:solidFill>
                <a:highlight>
                  <a:srgbClr val="FFFFFF"/>
                </a:highlight>
              </a:rPr>
              <a:t>a British or Irish citizen</a:t>
            </a:r>
            <a:endParaRPr sz="1300">
              <a:solidFill>
                <a:srgbClr val="0B0C0C"/>
              </a:solidFill>
              <a:highlight>
                <a:srgbClr val="FFFFFF"/>
              </a:highlight>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qualifying EU citizen or an EU citizen with retained rights</a:t>
            </a:r>
            <a:endParaRPr/>
          </a:p>
          <a:p>
            <a:pPr indent="-325120" lvl="0" marL="457200" rtl="0" algn="l">
              <a:lnSpc>
                <a:spcPct val="120000"/>
              </a:lnSpc>
              <a:spcBef>
                <a:spcPts val="0"/>
              </a:spcBef>
              <a:spcAft>
                <a:spcPts val="0"/>
              </a:spcAft>
              <a:buSzPts val="1520"/>
              <a:buChar char="•"/>
            </a:pPr>
            <a:r>
              <a:rPr lang="en-GB" sz="1300">
                <a:solidFill>
                  <a:srgbClr val="0B0C0C"/>
                </a:solidFill>
                <a:highlight>
                  <a:srgbClr val="FFFFFF"/>
                </a:highlight>
              </a:rPr>
              <a:t>a Commonwealth citizen who has permission to enter or stay in the UK, or who does not need permission</a:t>
            </a:r>
            <a:endParaRPr sz="1300">
              <a:solidFill>
                <a:srgbClr val="0B0C0C"/>
              </a:solidFill>
              <a:highlight>
                <a:srgbClr val="FFFFFF"/>
              </a:highlight>
            </a:endParaRPr>
          </a:p>
          <a:p>
            <a:pPr indent="0" lvl="0" marL="0" rtl="0" algn="l">
              <a:lnSpc>
                <a:spcPct val="120000"/>
              </a:lnSpc>
              <a:spcBef>
                <a:spcPts val="0"/>
              </a:spcBef>
              <a:spcAft>
                <a:spcPts val="0"/>
              </a:spcAft>
              <a:buSzPts val="1320"/>
              <a:buNone/>
            </a:pPr>
            <a:r>
              <a:t/>
            </a:r>
            <a:endParaRPr/>
          </a:p>
        </p:txBody>
      </p:sp>
      <p:pic>
        <p:nvPicPr>
          <p:cNvPr id="361" name="Google Shape;361;p4"/>
          <p:cNvPicPr preferRelativeResize="0"/>
          <p:nvPr/>
        </p:nvPicPr>
        <p:blipFill rotWithShape="1">
          <a:blip r:embed="rId4">
            <a:alphaModFix/>
          </a:blip>
          <a:srcRect b="0" l="0" r="0" t="0"/>
          <a:stretch/>
        </p:blipFill>
        <p:spPr>
          <a:xfrm rot="-287544">
            <a:off x="6003146" y="1087214"/>
            <a:ext cx="2696675" cy="2696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
          <p:cNvSpPr txBox="1"/>
          <p:nvPr>
            <p:ph idx="1" type="body"/>
          </p:nvPr>
        </p:nvSpPr>
        <p:spPr>
          <a:xfrm>
            <a:off x="374876" y="2066325"/>
            <a:ext cx="47646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There are 3 different ways to vote:</a:t>
            </a:r>
            <a:endParaRPr/>
          </a:p>
        </p:txBody>
      </p:sp>
      <p:sp>
        <p:nvSpPr>
          <p:cNvPr id="367" name="Google Shape;367;p5"/>
          <p:cNvSpPr txBox="1"/>
          <p:nvPr>
            <p:ph idx="2" type="body"/>
          </p:nvPr>
        </p:nvSpPr>
        <p:spPr>
          <a:xfrm>
            <a:off x="1244475" y="2700074"/>
            <a:ext cx="6381300" cy="2922600"/>
          </a:xfrm>
          <a:prstGeom prst="rect">
            <a:avLst/>
          </a:prstGeom>
          <a:noFill/>
          <a:ln>
            <a:noFill/>
          </a:ln>
        </p:spPr>
        <p:txBody>
          <a:bodyPr anchorCtr="0" anchor="t" bIns="0" lIns="0" spcFirstLastPara="1" rIns="0" wrap="square" tIns="0">
            <a:noAutofit/>
          </a:bodyPr>
          <a:lstStyle/>
          <a:p>
            <a:pPr indent="-311150" lvl="0" marL="457200" rtl="0" algn="l">
              <a:spcBef>
                <a:spcPts val="0"/>
              </a:spcBef>
              <a:spcAft>
                <a:spcPts val="0"/>
              </a:spcAft>
              <a:buSzPts val="1300"/>
              <a:buChar char="•"/>
            </a:pPr>
            <a:r>
              <a:rPr b="1" lang="en-GB" sz="1300">
                <a:solidFill>
                  <a:srgbClr val="0B0C0C"/>
                </a:solidFill>
                <a:highlight>
                  <a:schemeClr val="lt1"/>
                </a:highlight>
              </a:rPr>
              <a:t>In person</a:t>
            </a:r>
            <a:r>
              <a:rPr lang="en-GB" sz="1300">
                <a:solidFill>
                  <a:srgbClr val="0B0C0C"/>
                </a:solidFill>
                <a:highlight>
                  <a:schemeClr val="lt1"/>
                </a:highlight>
              </a:rPr>
              <a:t>: You will receive a polling card/letter telling you where your polling station is. You will need to show an original accepted form of photo ID to receive ballot paper/s in the polling station. </a:t>
            </a:r>
            <a:endParaRPr/>
          </a:p>
          <a:p>
            <a:pPr indent="0" lvl="0" marL="146050" rtl="0" algn="l">
              <a:spcBef>
                <a:spcPts val="0"/>
              </a:spcBef>
              <a:spcAft>
                <a:spcPts val="0"/>
              </a:spcAft>
              <a:buNone/>
            </a:pPr>
            <a:r>
              <a:t/>
            </a:r>
            <a:endParaRPr sz="1300">
              <a:solidFill>
                <a:srgbClr val="0B0C0C"/>
              </a:solidFill>
              <a:highlight>
                <a:schemeClr val="lt1"/>
              </a:highlight>
            </a:endParaRPr>
          </a:p>
          <a:p>
            <a:pPr indent="-311150" lvl="0" marL="457200" rtl="0" algn="l">
              <a:spcBef>
                <a:spcPts val="0"/>
              </a:spcBef>
              <a:spcAft>
                <a:spcPts val="0"/>
              </a:spcAft>
              <a:buSzPts val="1300"/>
              <a:buChar char="•"/>
            </a:pPr>
            <a:r>
              <a:rPr b="1" lang="en-GB" sz="1300">
                <a:solidFill>
                  <a:srgbClr val="0B0C0C"/>
                </a:solidFill>
                <a:highlight>
                  <a:schemeClr val="lt1"/>
                </a:highlight>
              </a:rPr>
              <a:t>By post:</a:t>
            </a:r>
            <a:r>
              <a:rPr lang="en-GB" sz="1300">
                <a:solidFill>
                  <a:srgbClr val="0B0C0C"/>
                </a:solidFill>
                <a:highlight>
                  <a:schemeClr val="lt1"/>
                </a:highlight>
              </a:rPr>
              <a:t> If you are not able to vote in person, you can apply to vote by post. There is no requirement for you to provide photo ID. The council’s Returning Officer will undertake security checks of your signature and date of birth when you return your postal vote pack. You can apply to vote by post at </a:t>
            </a:r>
            <a:r>
              <a:rPr lang="en-GB" sz="1300" u="sng">
                <a:solidFill>
                  <a:schemeClr val="hlink"/>
                </a:solidFill>
                <a:highlight>
                  <a:schemeClr val="lt1"/>
                </a:highlight>
                <a:hlinkClick r:id="rId3"/>
              </a:rPr>
              <a:t>www.gov.uk/apply-postal-vote</a:t>
            </a:r>
            <a:r>
              <a:rPr lang="en-GB" sz="1300">
                <a:solidFill>
                  <a:srgbClr val="0B0C0C"/>
                </a:solidFill>
                <a:highlight>
                  <a:schemeClr val="lt1"/>
                </a:highlight>
              </a:rPr>
              <a:t> </a:t>
            </a:r>
            <a:endParaRPr sz="1300">
              <a:solidFill>
                <a:srgbClr val="0B0C0C"/>
              </a:solidFill>
              <a:highlight>
                <a:schemeClr val="lt1"/>
              </a:highlight>
            </a:endParaRPr>
          </a:p>
          <a:p>
            <a:pPr indent="0" lvl="0" marL="0" rtl="0" algn="l">
              <a:spcBef>
                <a:spcPts val="0"/>
              </a:spcBef>
              <a:spcAft>
                <a:spcPts val="0"/>
              </a:spcAft>
              <a:buNone/>
            </a:pPr>
            <a:r>
              <a:t/>
            </a:r>
            <a:endParaRPr sz="1300">
              <a:solidFill>
                <a:srgbClr val="0B0C0C"/>
              </a:solidFill>
              <a:highlight>
                <a:schemeClr val="lt1"/>
              </a:highlight>
            </a:endParaRPr>
          </a:p>
          <a:p>
            <a:pPr indent="-311150" lvl="0" marL="457200" rtl="0" algn="l">
              <a:spcBef>
                <a:spcPts val="0"/>
              </a:spcBef>
              <a:spcAft>
                <a:spcPts val="0"/>
              </a:spcAft>
              <a:buSzPts val="1300"/>
              <a:buChar char="•"/>
            </a:pPr>
            <a:r>
              <a:rPr b="1" lang="en-GB" sz="1300">
                <a:solidFill>
                  <a:srgbClr val="0B0C0C"/>
                </a:solidFill>
                <a:highlight>
                  <a:schemeClr val="lt1"/>
                </a:highlight>
              </a:rPr>
              <a:t>By proxy:</a:t>
            </a:r>
            <a:r>
              <a:rPr lang="en-GB" sz="1300">
                <a:solidFill>
                  <a:srgbClr val="0B0C0C"/>
                </a:solidFill>
                <a:highlight>
                  <a:schemeClr val="lt1"/>
                </a:highlight>
              </a:rPr>
              <a:t> If you cannot vote in person, you can nominate someone to vote on your behalf. An appointed proxy can attend the polling station and will be required to provide their own photo ID or they can apply to vote by post. You can apply to vote by proxy at </a:t>
            </a:r>
            <a:r>
              <a:rPr lang="en-GB" sz="1300" u="sng">
                <a:solidFill>
                  <a:schemeClr val="hlink"/>
                </a:solidFill>
                <a:highlight>
                  <a:schemeClr val="lt1"/>
                </a:highlight>
                <a:hlinkClick r:id="rId4"/>
              </a:rPr>
              <a:t>www.gov.uk/apply-proxy-vote</a:t>
            </a:r>
            <a:r>
              <a:rPr lang="en-GB" sz="1300">
                <a:solidFill>
                  <a:srgbClr val="0B0C0C"/>
                </a:solidFill>
                <a:highlight>
                  <a:schemeClr val="lt1"/>
                </a:highlight>
              </a:rPr>
              <a:t> </a:t>
            </a:r>
            <a:endParaRPr b="1">
              <a:solidFill>
                <a:srgbClr val="0B0C0C"/>
              </a:solidFill>
              <a:highlight>
                <a:srgbClr val="FFFFFF"/>
              </a:highlight>
            </a:endParaRPr>
          </a:p>
        </p:txBody>
      </p:sp>
      <p:pic>
        <p:nvPicPr>
          <p:cNvPr id="368" name="Google Shape;368;p5"/>
          <p:cNvPicPr preferRelativeResize="0"/>
          <p:nvPr/>
        </p:nvPicPr>
        <p:blipFill rotWithShape="1">
          <a:blip r:embed="rId5">
            <a:alphaModFix/>
          </a:blip>
          <a:srcRect b="19642" l="31374" r="33392" t="15553"/>
          <a:stretch/>
        </p:blipFill>
        <p:spPr>
          <a:xfrm>
            <a:off x="721100" y="2649501"/>
            <a:ext cx="396325" cy="728924"/>
          </a:xfrm>
          <a:prstGeom prst="rect">
            <a:avLst/>
          </a:prstGeom>
          <a:noFill/>
          <a:ln>
            <a:noFill/>
          </a:ln>
        </p:spPr>
      </p:pic>
      <p:pic>
        <p:nvPicPr>
          <p:cNvPr id="369" name="Google Shape;369;p5"/>
          <p:cNvPicPr preferRelativeResize="0"/>
          <p:nvPr/>
        </p:nvPicPr>
        <p:blipFill rotWithShape="1">
          <a:blip r:embed="rId6">
            <a:alphaModFix/>
          </a:blip>
          <a:srcRect b="0" l="0" r="0" t="0"/>
          <a:stretch/>
        </p:blipFill>
        <p:spPr>
          <a:xfrm>
            <a:off x="594052" y="5034650"/>
            <a:ext cx="650425" cy="650425"/>
          </a:xfrm>
          <a:prstGeom prst="rect">
            <a:avLst/>
          </a:prstGeom>
          <a:noFill/>
          <a:ln>
            <a:noFill/>
          </a:ln>
        </p:spPr>
      </p:pic>
      <p:pic>
        <p:nvPicPr>
          <p:cNvPr id="370" name="Google Shape;370;p5"/>
          <p:cNvPicPr preferRelativeResize="0"/>
          <p:nvPr/>
        </p:nvPicPr>
        <p:blipFill rotWithShape="1">
          <a:blip r:embed="rId7">
            <a:alphaModFix/>
          </a:blip>
          <a:srcRect b="0" l="0" r="0" t="0"/>
          <a:stretch/>
        </p:blipFill>
        <p:spPr>
          <a:xfrm>
            <a:off x="594051" y="3881325"/>
            <a:ext cx="650425" cy="650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
          <p:cNvSpPr txBox="1"/>
          <p:nvPr>
            <p:ph idx="1" type="body"/>
          </p:nvPr>
        </p:nvSpPr>
        <p:spPr>
          <a:xfrm>
            <a:off x="374871" y="2066327"/>
            <a:ext cx="5269183" cy="529728"/>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rgbClr val="363E42"/>
              </a:buClr>
              <a:buSzPts val="2200"/>
              <a:buFont typeface="Arial"/>
              <a:buNone/>
            </a:pPr>
            <a:r>
              <a:rPr lang="en-GB"/>
              <a:t>The benefits of voter registration</a:t>
            </a:r>
            <a:endParaRPr/>
          </a:p>
        </p:txBody>
      </p:sp>
      <p:sp>
        <p:nvSpPr>
          <p:cNvPr id="376" name="Google Shape;376;p6"/>
          <p:cNvSpPr txBox="1"/>
          <p:nvPr>
            <p:ph idx="2" type="body"/>
          </p:nvPr>
        </p:nvSpPr>
        <p:spPr>
          <a:xfrm>
            <a:off x="609375" y="2692800"/>
            <a:ext cx="4426500" cy="2934900"/>
          </a:xfrm>
          <a:prstGeom prst="rect">
            <a:avLst/>
          </a:prstGeom>
          <a:noFill/>
          <a:ln>
            <a:noFill/>
          </a:ln>
        </p:spPr>
        <p:txBody>
          <a:bodyPr anchorCtr="0" anchor="t" bIns="0" lIns="0" spcFirstLastPara="1" rIns="0" wrap="square" tIns="0">
            <a:noAutofit/>
          </a:bodyPr>
          <a:lstStyle/>
          <a:p>
            <a:pPr indent="-228600" lvl="0" marL="457200" marR="0" rtl="0" algn="l">
              <a:lnSpc>
                <a:spcPct val="120000"/>
              </a:lnSpc>
              <a:spcBef>
                <a:spcPts val="0"/>
              </a:spcBef>
              <a:spcAft>
                <a:spcPts val="0"/>
              </a:spcAft>
              <a:buClr>
                <a:srgbClr val="DCA000"/>
              </a:buClr>
              <a:buSzPts val="1320"/>
              <a:buFont typeface="Arial"/>
              <a:buNone/>
            </a:pPr>
            <a:r>
              <a:t/>
            </a:r>
            <a:endParaRPr/>
          </a:p>
          <a:p>
            <a:pPr indent="-228600" lvl="0" marL="457200" marR="0" rtl="0" algn="l">
              <a:lnSpc>
                <a:spcPct val="120000"/>
              </a:lnSpc>
              <a:spcBef>
                <a:spcPts val="0"/>
              </a:spcBef>
              <a:spcAft>
                <a:spcPts val="0"/>
              </a:spcAft>
              <a:buClr>
                <a:srgbClr val="DCA000"/>
              </a:buClr>
              <a:buSzPts val="1320"/>
              <a:buFont typeface="Arial"/>
              <a:buNone/>
            </a:pPr>
            <a:r>
              <a:rPr lang="en-GB"/>
              <a:t>There are various benefits to registering to vote: </a:t>
            </a:r>
            <a:endParaRPr/>
          </a:p>
          <a:p>
            <a:pPr indent="-304800" lvl="0" marL="457200" rtl="0" algn="l">
              <a:lnSpc>
                <a:spcPct val="150000"/>
              </a:lnSpc>
              <a:spcBef>
                <a:spcPts val="1800"/>
              </a:spcBef>
              <a:spcAft>
                <a:spcPts val="0"/>
              </a:spcAft>
              <a:buSzPts val="1200"/>
              <a:buChar char="•"/>
            </a:pPr>
            <a:r>
              <a:rPr b="1" lang="en-GB">
                <a:solidFill>
                  <a:srgbClr val="1E252A"/>
                </a:solidFill>
                <a:highlight>
                  <a:srgbClr val="FFFFFF"/>
                </a:highlight>
              </a:rPr>
              <a:t>You could pass credit checks more easily and improve your credit score</a:t>
            </a:r>
            <a:r>
              <a:rPr lang="en-GB">
                <a:solidFill>
                  <a:srgbClr val="1E252A"/>
                </a:solidFill>
                <a:highlight>
                  <a:srgbClr val="FFFFFF"/>
                </a:highlight>
              </a:rPr>
              <a:t> (this is because lenders often use the electoral register to check your identify) </a:t>
            </a:r>
            <a:endParaRPr/>
          </a:p>
          <a:p>
            <a:pPr indent="-304800" lvl="0" marL="457200" rtl="0" algn="l">
              <a:lnSpc>
                <a:spcPct val="150000"/>
              </a:lnSpc>
              <a:spcBef>
                <a:spcPts val="0"/>
              </a:spcBef>
              <a:spcAft>
                <a:spcPts val="0"/>
              </a:spcAft>
              <a:buSzPts val="1200"/>
              <a:buChar char="•"/>
            </a:pPr>
            <a:r>
              <a:rPr b="1" lang="en-GB">
                <a:solidFill>
                  <a:srgbClr val="1E252A"/>
                </a:solidFill>
                <a:highlight>
                  <a:srgbClr val="FFFFFF"/>
                </a:highlight>
              </a:rPr>
              <a:t>Being eligible to be called up for jury service </a:t>
            </a:r>
            <a:r>
              <a:rPr lang="en-GB">
                <a:solidFill>
                  <a:srgbClr val="1E252A"/>
                </a:solidFill>
                <a:highlight>
                  <a:srgbClr val="FFFFFF"/>
                </a:highlight>
              </a:rPr>
              <a:t>(jury members are drawn randomly from the electoral register)</a:t>
            </a:r>
            <a:endParaRPr/>
          </a:p>
          <a:p>
            <a:pPr indent="-304800" lvl="0" marL="457200" rtl="0" algn="l">
              <a:lnSpc>
                <a:spcPct val="150000"/>
              </a:lnSpc>
              <a:spcBef>
                <a:spcPts val="0"/>
              </a:spcBef>
              <a:spcAft>
                <a:spcPts val="0"/>
              </a:spcAft>
              <a:buSzPts val="1200"/>
              <a:buChar char="•"/>
            </a:pPr>
            <a:r>
              <a:rPr b="1" lang="en-GB"/>
              <a:t>Being a key part in decision-making </a:t>
            </a:r>
            <a:r>
              <a:rPr lang="en-GB"/>
              <a:t>by electing local and national representatives! </a:t>
            </a:r>
            <a:endParaRPr/>
          </a:p>
          <a:p>
            <a:pPr indent="0" lvl="0" marL="152400" rtl="0" algn="l">
              <a:lnSpc>
                <a:spcPct val="150000"/>
              </a:lnSpc>
              <a:spcBef>
                <a:spcPts val="0"/>
              </a:spcBef>
              <a:spcAft>
                <a:spcPts val="0"/>
              </a:spcAft>
              <a:buSzPts val="1200"/>
              <a:buNone/>
            </a:pPr>
            <a:r>
              <a:t/>
            </a:r>
            <a:endParaRPr>
              <a:solidFill>
                <a:srgbClr val="1E252A"/>
              </a:solidFill>
              <a:highlight>
                <a:srgbClr val="FFFFFF"/>
              </a:highlight>
            </a:endParaRPr>
          </a:p>
          <a:p>
            <a:pPr indent="-228600" lvl="0" marL="457200" marR="0" rtl="0" algn="l">
              <a:lnSpc>
                <a:spcPct val="150000"/>
              </a:lnSpc>
              <a:spcBef>
                <a:spcPts val="0"/>
              </a:spcBef>
              <a:spcAft>
                <a:spcPts val="0"/>
              </a:spcAft>
              <a:buSzPts val="1200"/>
              <a:buNone/>
            </a:pPr>
            <a:r>
              <a:t/>
            </a:r>
            <a:endParaRPr/>
          </a:p>
        </p:txBody>
      </p:sp>
      <p:pic>
        <p:nvPicPr>
          <p:cNvPr descr="Text&#10;&#10;Description automatically generated" id="377" name="Google Shape;377;p6"/>
          <p:cNvPicPr preferRelativeResize="0"/>
          <p:nvPr/>
        </p:nvPicPr>
        <p:blipFill rotWithShape="1">
          <a:blip r:embed="rId3">
            <a:alphaModFix/>
          </a:blip>
          <a:srcRect b="0" l="0" r="0" t="0"/>
          <a:stretch/>
        </p:blipFill>
        <p:spPr>
          <a:xfrm>
            <a:off x="5778883" y="2405227"/>
            <a:ext cx="2505075" cy="276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
          <p:cNvSpPr txBox="1"/>
          <p:nvPr>
            <p:ph idx="2" type="body"/>
          </p:nvPr>
        </p:nvSpPr>
        <p:spPr>
          <a:xfrm>
            <a:off x="448200" y="2583200"/>
            <a:ext cx="2309400" cy="3678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540"/>
              <a:buNone/>
            </a:pPr>
            <a:r>
              <a:rPr b="1" lang="en-GB" sz="1800"/>
              <a:t>STEP 1: </a:t>
            </a:r>
            <a:r>
              <a:rPr lang="en-GB" sz="1800"/>
              <a:t>Go to </a:t>
            </a:r>
            <a:r>
              <a:rPr b="1" lang="en-GB" sz="1800" u="sng">
                <a:solidFill>
                  <a:schemeClr val="hlink"/>
                </a:solidFill>
                <a:hlinkClick r:id="rId3"/>
              </a:rPr>
              <a:t>www.gov.uk/register-to-vote</a:t>
            </a:r>
            <a:endParaRPr b="1" sz="1800"/>
          </a:p>
          <a:p>
            <a:pPr indent="0" lvl="0" marL="0" rtl="0" algn="l">
              <a:lnSpc>
                <a:spcPct val="120000"/>
              </a:lnSpc>
              <a:spcBef>
                <a:spcPts val="0"/>
              </a:spcBef>
              <a:spcAft>
                <a:spcPts val="0"/>
              </a:spcAft>
              <a:buSzPts val="1540"/>
              <a:buNone/>
            </a:pPr>
            <a:r>
              <a:t/>
            </a:r>
            <a:endParaRPr b="1" sz="1800"/>
          </a:p>
          <a:p>
            <a:pPr indent="0" lvl="0" marL="0" rtl="0" algn="l">
              <a:lnSpc>
                <a:spcPct val="120000"/>
              </a:lnSpc>
              <a:spcBef>
                <a:spcPts val="0"/>
              </a:spcBef>
              <a:spcAft>
                <a:spcPts val="0"/>
              </a:spcAft>
              <a:buSzPts val="1540"/>
              <a:buNone/>
            </a:pPr>
            <a:r>
              <a:rPr lang="en-GB" sz="1800"/>
              <a:t>[Try to have your National Insurance number handy] </a:t>
            </a:r>
            <a:endParaRPr sz="1800"/>
          </a:p>
        </p:txBody>
      </p:sp>
      <p:pic>
        <p:nvPicPr>
          <p:cNvPr id="383" name="Google Shape;383;p7"/>
          <p:cNvPicPr preferRelativeResize="0"/>
          <p:nvPr/>
        </p:nvPicPr>
        <p:blipFill rotWithShape="1">
          <a:blip r:embed="rId4">
            <a:alphaModFix/>
          </a:blip>
          <a:srcRect b="0" l="0" r="0" t="0"/>
          <a:stretch/>
        </p:blipFill>
        <p:spPr>
          <a:xfrm>
            <a:off x="3279800" y="2443625"/>
            <a:ext cx="5610924" cy="3560451"/>
          </a:xfrm>
          <a:prstGeom prst="rect">
            <a:avLst/>
          </a:prstGeom>
          <a:noFill/>
          <a:ln>
            <a:noFill/>
          </a:ln>
        </p:spPr>
      </p:pic>
      <p:sp>
        <p:nvSpPr>
          <p:cNvPr id="384" name="Google Shape;384;p7"/>
          <p:cNvSpPr txBox="1"/>
          <p:nvPr>
            <p:ph idx="1" type="body"/>
          </p:nvPr>
        </p:nvSpPr>
        <p:spPr>
          <a:xfrm>
            <a:off x="375301" y="1929525"/>
            <a:ext cx="4764600" cy="833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GB"/>
              <a:t>Time to register!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8"/>
          <p:cNvPicPr preferRelativeResize="0"/>
          <p:nvPr>
            <p:ph idx="2" type="pic"/>
          </p:nvPr>
        </p:nvPicPr>
        <p:blipFill rotWithShape="1">
          <a:blip r:embed="rId3">
            <a:alphaModFix/>
          </a:blip>
          <a:srcRect b="5571" l="0" r="12816" t="18812"/>
          <a:stretch/>
        </p:blipFill>
        <p:spPr>
          <a:xfrm>
            <a:off x="3482150" y="2656050"/>
            <a:ext cx="5032501" cy="2522475"/>
          </a:xfrm>
          <a:prstGeom prst="rect">
            <a:avLst/>
          </a:prstGeom>
          <a:noFill/>
          <a:ln>
            <a:noFill/>
          </a:ln>
        </p:spPr>
      </p:pic>
      <p:sp>
        <p:nvSpPr>
          <p:cNvPr id="390" name="Google Shape;390;p8"/>
          <p:cNvSpPr txBox="1"/>
          <p:nvPr/>
        </p:nvSpPr>
        <p:spPr>
          <a:xfrm>
            <a:off x="325550" y="2482225"/>
            <a:ext cx="3030000" cy="151423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363E42"/>
                </a:solidFill>
                <a:latin typeface="Arial"/>
                <a:ea typeface="Arial"/>
                <a:cs typeface="Arial"/>
                <a:sym typeface="Arial"/>
              </a:rPr>
              <a:t>STEP 2:</a:t>
            </a:r>
            <a:r>
              <a:rPr b="0" i="0" lang="en-GB" sz="1800" u="none" cap="none" strike="noStrike">
                <a:solidFill>
                  <a:srgbClr val="363E4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800"/>
              <a:buFont typeface="Arial"/>
              <a:buNone/>
            </a:pPr>
            <a:r>
              <a:rPr b="0" i="0" lang="en-GB" sz="1800" u="none" cap="none" strike="noStrike">
                <a:solidFill>
                  <a:srgbClr val="363E42"/>
                </a:solidFill>
                <a:latin typeface="Arial"/>
                <a:ea typeface="Arial"/>
                <a:cs typeface="Arial"/>
                <a:sym typeface="Arial"/>
              </a:rPr>
              <a:t>Click the Start now button and complete the registration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9"/>
          <p:cNvSpPr txBox="1"/>
          <p:nvPr/>
        </p:nvSpPr>
        <p:spPr>
          <a:xfrm>
            <a:off x="336110" y="1820966"/>
            <a:ext cx="5665500" cy="517034"/>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800"/>
              <a:buFont typeface="Arial"/>
              <a:buNone/>
            </a:pPr>
            <a:r>
              <a:rPr b="1" i="0" lang="en-GB" sz="1800" u="none" cap="none" strike="noStrike">
                <a:solidFill>
                  <a:srgbClr val="363E42"/>
                </a:solidFill>
                <a:latin typeface="Arial"/>
                <a:ea typeface="Arial"/>
                <a:cs typeface="Arial"/>
                <a:sym typeface="Arial"/>
              </a:rPr>
              <a:t>STEP 3: </a:t>
            </a:r>
            <a:r>
              <a:rPr b="0" i="0" lang="en-GB" sz="1800" u="none" cap="none" strike="noStrike">
                <a:solidFill>
                  <a:srgbClr val="363E42"/>
                </a:solidFill>
                <a:latin typeface="Arial"/>
                <a:ea typeface="Arial"/>
                <a:cs typeface="Arial"/>
                <a:sym typeface="Arial"/>
              </a:rPr>
              <a:t>Register to vote! </a:t>
            </a:r>
            <a:endParaRPr b="0" i="0" sz="1400" u="none" cap="none" strike="noStrike">
              <a:solidFill>
                <a:srgbClr val="000000"/>
              </a:solidFill>
              <a:latin typeface="Arial"/>
              <a:ea typeface="Arial"/>
              <a:cs typeface="Arial"/>
              <a:sym typeface="Arial"/>
            </a:endParaRPr>
          </a:p>
        </p:txBody>
      </p:sp>
      <p:pic>
        <p:nvPicPr>
          <p:cNvPr id="396" name="Google Shape;396;p9"/>
          <p:cNvPicPr preferRelativeResize="0"/>
          <p:nvPr/>
        </p:nvPicPr>
        <p:blipFill rotWithShape="1">
          <a:blip r:embed="rId3">
            <a:alphaModFix/>
          </a:blip>
          <a:srcRect b="0" l="0" r="0" t="0"/>
          <a:stretch/>
        </p:blipFill>
        <p:spPr>
          <a:xfrm>
            <a:off x="6292225" y="2338000"/>
            <a:ext cx="2182001" cy="2182001"/>
          </a:xfrm>
          <a:prstGeom prst="rect">
            <a:avLst/>
          </a:prstGeom>
          <a:noFill/>
          <a:ln>
            <a:noFill/>
          </a:ln>
        </p:spPr>
      </p:pic>
      <p:sp>
        <p:nvSpPr>
          <p:cNvPr id="397" name="Google Shape;397;p9"/>
          <p:cNvSpPr txBox="1"/>
          <p:nvPr/>
        </p:nvSpPr>
        <p:spPr>
          <a:xfrm>
            <a:off x="422376" y="2422030"/>
            <a:ext cx="4858800" cy="3545556"/>
          </a:xfrm>
          <a:prstGeom prst="rect">
            <a:avLst/>
          </a:prstGeom>
          <a:noFill/>
          <a:ln>
            <a:noFill/>
          </a:ln>
        </p:spPr>
        <p:txBody>
          <a:bodyPr anchorCtr="0" anchor="t" bIns="91425" lIns="91425" spcFirstLastPara="1" rIns="91425" wrap="square" tIns="91425">
            <a:spAutoFit/>
          </a:bodyPr>
          <a:lstStyle/>
          <a:p>
            <a:pPr indent="-317500" lvl="0" marL="457200" marR="0" rtl="0" algn="l">
              <a:lnSpc>
                <a:spcPct val="120000"/>
              </a:lnSpc>
              <a:spcBef>
                <a:spcPts val="0"/>
              </a:spcBef>
              <a:spcAft>
                <a:spcPts val="0"/>
              </a:spcAft>
              <a:buClr>
                <a:srgbClr val="DCA000"/>
              </a:buClr>
              <a:buSzPts val="1400"/>
              <a:buFont typeface="Arial"/>
              <a:buChar char="•"/>
            </a:pPr>
            <a:r>
              <a:rPr b="0" i="0" lang="en-GB" sz="1400" u="none" cap="none" strike="noStrike">
                <a:solidFill>
                  <a:srgbClr val="0B0C0C"/>
                </a:solidFill>
                <a:highlight>
                  <a:srgbClr val="FFFFFF"/>
                </a:highlight>
                <a:latin typeface="Arial"/>
                <a:ea typeface="Arial"/>
                <a:cs typeface="Arial"/>
                <a:sym typeface="Arial"/>
              </a:rPr>
              <a:t>Remember that, if you move address, change your name or nationality, you will have to re-register – your vote does not move with you! </a:t>
            </a:r>
            <a:endParaRPr b="0" i="0" sz="1400" u="none" cap="none" strike="noStrike">
              <a:solidFill>
                <a:srgbClr val="000000"/>
              </a:solidFill>
              <a:latin typeface="Arial"/>
              <a:ea typeface="Arial"/>
              <a:cs typeface="Arial"/>
              <a:sym typeface="Arial"/>
            </a:endParaRPr>
          </a:p>
          <a:p>
            <a:pPr indent="-317500" lvl="0" marL="457200" marR="0" rtl="0" algn="l">
              <a:lnSpc>
                <a:spcPct val="120000"/>
              </a:lnSpc>
              <a:spcBef>
                <a:spcPts val="0"/>
              </a:spcBef>
              <a:spcAft>
                <a:spcPts val="0"/>
              </a:spcAft>
              <a:buClr>
                <a:srgbClr val="DCA000"/>
              </a:buClr>
              <a:buSzPts val="1400"/>
              <a:buFont typeface="Arial"/>
              <a:buChar char="•"/>
            </a:pPr>
            <a:r>
              <a:rPr b="0" i="0" lang="en-GB" sz="1400" u="none" cap="none" strike="noStrike">
                <a:solidFill>
                  <a:srgbClr val="0B0C0C"/>
                </a:solidFill>
                <a:highlight>
                  <a:srgbClr val="FFFFFF"/>
                </a:highlight>
                <a:latin typeface="Arial"/>
                <a:ea typeface="Arial"/>
                <a:cs typeface="Arial"/>
                <a:sym typeface="Arial"/>
              </a:rPr>
              <a:t>Don’t worry if you do not have or cannot remember any information requested, such as your National Insurance number. When asked during the registration process, leave your email or other contact details, and your local Electoral Registration Office will get in touch to support. </a:t>
            </a:r>
            <a:endParaRPr b="0" i="0" sz="1400" u="none" cap="none" strike="noStrike">
              <a:solidFill>
                <a:srgbClr val="000000"/>
              </a:solidFill>
              <a:latin typeface="Arial"/>
              <a:ea typeface="Arial"/>
              <a:cs typeface="Arial"/>
              <a:sym typeface="Arial"/>
            </a:endParaRPr>
          </a:p>
          <a:p>
            <a:pPr indent="-317500" lvl="0" marL="457200" marR="0" rtl="0" algn="l">
              <a:lnSpc>
                <a:spcPct val="120000"/>
              </a:lnSpc>
              <a:spcBef>
                <a:spcPts val="0"/>
              </a:spcBef>
              <a:spcAft>
                <a:spcPts val="0"/>
              </a:spcAft>
              <a:buClr>
                <a:srgbClr val="DCA000"/>
              </a:buClr>
              <a:buSzPts val="1400"/>
              <a:buFont typeface="Arial"/>
              <a:buChar char="•"/>
            </a:pPr>
            <a:r>
              <a:rPr b="0" i="0" lang="en-GB" sz="1400" u="none" cap="none" strike="noStrike">
                <a:solidFill>
                  <a:srgbClr val="0B0C0C"/>
                </a:solidFill>
                <a:highlight>
                  <a:srgbClr val="FFFFFF"/>
                </a:highlight>
                <a:latin typeface="Arial"/>
                <a:ea typeface="Arial"/>
                <a:cs typeface="Arial"/>
                <a:sym typeface="Arial"/>
              </a:rPr>
              <a:t>Also don’t worry if you don’t have a fixed or permanent address, you can still register.</a:t>
            </a:r>
            <a:endParaRPr b="0" i="0" sz="1400" u="none" cap="none" strike="noStrike">
              <a:solidFill>
                <a:srgbClr val="0B0C0C"/>
              </a:solidFill>
              <a:highlight>
                <a:srgbClr val="FFFFFF"/>
              </a:highlight>
              <a:latin typeface="Arial"/>
              <a:ea typeface="Arial"/>
              <a:cs typeface="Arial"/>
              <a:sym typeface="Arial"/>
            </a:endParaRPr>
          </a:p>
          <a:p>
            <a:pPr indent="-317500" lvl="0" marL="457200" marR="0" rtl="0" algn="l">
              <a:lnSpc>
                <a:spcPct val="120000"/>
              </a:lnSpc>
              <a:spcBef>
                <a:spcPts val="0"/>
              </a:spcBef>
              <a:spcAft>
                <a:spcPts val="0"/>
              </a:spcAft>
              <a:buClr>
                <a:srgbClr val="DCA000"/>
              </a:buClr>
              <a:buSzPts val="1400"/>
              <a:buFont typeface="Arial"/>
              <a:buChar char="•"/>
            </a:pPr>
            <a:r>
              <a:rPr b="0" i="0" lang="en-GB" sz="1400" u="none" cap="none" strike="noStrike">
                <a:solidFill>
                  <a:srgbClr val="0B0C0C"/>
                </a:solidFill>
                <a:highlight>
                  <a:srgbClr val="FFFFFF"/>
                </a:highlight>
                <a:latin typeface="Arial"/>
                <a:ea typeface="Arial"/>
                <a:cs typeface="Arial"/>
                <a:sym typeface="Arial"/>
              </a:rPr>
              <a:t>Let family members and friends known that you’ve registered and that No Vote = No Voice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4972d74a420c33d39756a5bc9e99707">
  <xsd:schema xmlns:xsd="http://www.w3.org/2001/XMLSchema" xmlns:xs="http://www.w3.org/2001/XMLSchema" xmlns:p="http://schemas.microsoft.com/office/2006/metadata/properties" xmlns:ns2="827d91c9-7156-4793-b1dc-97c4da7da156" targetNamespace="http://schemas.microsoft.com/office/2006/metadata/properties" ma:root="true" ma:fieldsID="1bb1c65f3d25b04de9831d1e01945968"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517FA4-3AD3-4AEF-BFEB-AF24D8D7398F}"/>
</file>

<file path=customXml/itemProps2.xml><?xml version="1.0" encoding="utf-8"?>
<ds:datastoreItem xmlns:ds="http://schemas.openxmlformats.org/officeDocument/2006/customXml" ds:itemID="{911E63A9-25F0-43B0-B6BA-556918039570}"/>
</file>

<file path=customXml/itemProps3.xml><?xml version="1.0" encoding="utf-8"?>
<ds:datastoreItem xmlns:ds="http://schemas.openxmlformats.org/officeDocument/2006/customXml" ds:itemID="{FF7642B3-66CF-4F02-B3D4-C28747E5242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Naomi Fitzpatrick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ies>
</file>