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0D_0.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76">
          <p15:clr>
            <a:srgbClr val="A4A3A4"/>
          </p15:clr>
        </p15:guide>
        <p15:guide id="2" pos="1736">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i8sEjyqxJxZZY3X7L3KF4HuPmv9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3F7D2F-E7F1-0511-3B24-50449D1C752B}" name="amanda" initials="am" userId="S::amanda_shoutoutuk.org#ext#@greaterlondonauthority.onmicrosoft.com::963d5bc0-013b-43ed-8eff-98136589f4a5" providerId="AD"/>
  <p188:author id="{DF1D2EFC-6380-4CF2-9443-2A6AC0F0B9D2}" name="Shima Langan" initials="SL" userId="S::shima.langan@london.gov.uk::8525b80d-b3fd-48d5-8893-9154236589b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026D17-4FCC-333C-BF8B-87EEEC6E2AA9}" v="28" dt="2025-05-21T14:52:37.211"/>
  </p1510:revLst>
</p1510:revInfo>
</file>

<file path=ppt/tableStyles.xml><?xml version="1.0" encoding="utf-8"?>
<a:tblStyleLst xmlns:a="http://schemas.openxmlformats.org/drawingml/2006/main" def="{64FE769D-413B-4FEB-90F0-962463058508}">
  <a:tblStyle styleId="{64FE769D-413B-4FEB-90F0-962463058508}"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476"/>
        <p:guide pos="1736"/>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customschemas.google.com/relationships/presentationmetadata" Target="metadata"/><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ma Langan" userId="S::shima.langan@london.gov.uk::8525b80d-b3fd-48d5-8893-9154236589ba" providerId="AD" clId="Web-{75026D17-4FCC-333C-BF8B-87EEEC6E2AA9}"/>
    <pc:docChg chg="modSld">
      <pc:chgData name="Shima Langan" userId="S::shima.langan@london.gov.uk::8525b80d-b3fd-48d5-8893-9154236589ba" providerId="AD" clId="Web-{75026D17-4FCC-333C-BF8B-87EEEC6E2AA9}" dt="2025-05-21T14:52:37.211" v="27" actId="20577"/>
      <pc:docMkLst>
        <pc:docMk/>
      </pc:docMkLst>
      <pc:sldChg chg="modSp">
        <pc:chgData name="Shima Langan" userId="S::shima.langan@london.gov.uk::8525b80d-b3fd-48d5-8893-9154236589ba" providerId="AD" clId="Web-{75026D17-4FCC-333C-BF8B-87EEEC6E2AA9}" dt="2025-05-21T14:52:37.211" v="27" actId="20577"/>
        <pc:sldMkLst>
          <pc:docMk/>
          <pc:sldMk cId="0" sldId="269"/>
        </pc:sldMkLst>
        <pc:spChg chg="mod">
          <ac:chgData name="Shima Langan" userId="S::shima.langan@london.gov.uk::8525b80d-b3fd-48d5-8893-9154236589ba" providerId="AD" clId="Web-{75026D17-4FCC-333C-BF8B-87EEEC6E2AA9}" dt="2025-05-21T14:52:37.211" v="27" actId="20577"/>
          <ac:spMkLst>
            <pc:docMk/>
            <pc:sldMk cId="0" sldId="269"/>
            <ac:spMk id="4" creationId="{FD9F01AD-01A5-B1C4-2D64-07DACC5BFB7F}"/>
          </ac:spMkLst>
        </pc:spChg>
      </pc:sldChg>
    </pc:docChg>
  </pc:docChgLst>
  <pc:docChgLst>
    <pc:chgData name="Shima Langan" userId="S::shima.langan@london.gov.uk::8525b80d-b3fd-48d5-8893-9154236589ba" providerId="AD" clId="Web-{4B0B7A21-91EE-84F3-FE45-17A86C40FF14}"/>
    <pc:docChg chg="mod addSld delSld modSld">
      <pc:chgData name="Shima Langan" userId="S::shima.langan@london.gov.uk::8525b80d-b3fd-48d5-8893-9154236589ba" providerId="AD" clId="Web-{4B0B7A21-91EE-84F3-FE45-17A86C40FF14}" dt="2025-05-15T10:15:47.419" v="6"/>
      <pc:docMkLst>
        <pc:docMk/>
      </pc:docMkLst>
      <pc:sldChg chg="modSp">
        <pc:chgData name="Shima Langan" userId="S::shima.langan@london.gov.uk::8525b80d-b3fd-48d5-8893-9154236589ba" providerId="AD" clId="Web-{4B0B7A21-91EE-84F3-FE45-17A86C40FF14}" dt="2025-05-15T10:15:23.512" v="3" actId="20577"/>
        <pc:sldMkLst>
          <pc:docMk/>
          <pc:sldMk cId="0" sldId="269"/>
        </pc:sldMkLst>
        <pc:spChg chg="mod">
          <ac:chgData name="Shima Langan" userId="S::shima.langan@london.gov.uk::8525b80d-b3fd-48d5-8893-9154236589ba" providerId="AD" clId="Web-{4B0B7A21-91EE-84F3-FE45-17A86C40FF14}" dt="2025-05-15T10:15:23.512" v="3" actId="20577"/>
          <ac:spMkLst>
            <pc:docMk/>
            <pc:sldMk cId="0" sldId="269"/>
            <ac:spMk id="263" creationId="{00000000-0000-0000-0000-000000000000}"/>
          </ac:spMkLst>
        </pc:spChg>
      </pc:sldChg>
      <pc:sldChg chg="new del">
        <pc:chgData name="Shima Langan" userId="S::shima.langan@london.gov.uk::8525b80d-b3fd-48d5-8893-9154236589ba" providerId="AD" clId="Web-{4B0B7A21-91EE-84F3-FE45-17A86C40FF14}" dt="2025-05-15T10:15:30.637" v="5"/>
        <pc:sldMkLst>
          <pc:docMk/>
          <pc:sldMk cId="3490453319" sldId="276"/>
        </pc:sldMkLst>
      </pc:sldChg>
    </pc:docChg>
  </pc:docChgLst>
  <pc:docChgLst>
    <pc:chgData name="amanda" userId="S::amanda_shoutoutuk.org#ext#@greaterlondonauthority.onmicrosoft.com::963d5bc0-013b-43ed-8eff-98136589f4a5" providerId="AD" clId="Web-{7BD2D74F-49B1-FB71-EBB7-F1AB9B943CCE}"/>
    <pc:docChg chg="mod modSld">
      <pc:chgData name="amanda" userId="S::amanda_shoutoutuk.org#ext#@greaterlondonauthority.onmicrosoft.com::963d5bc0-013b-43ed-8eff-98136589f4a5" providerId="AD" clId="Web-{7BD2D74F-49B1-FB71-EBB7-F1AB9B943CCE}" dt="2025-05-16T07:22:23.589" v="48"/>
      <pc:docMkLst>
        <pc:docMk/>
      </pc:docMkLst>
      <pc:sldChg chg="addSp delSp modSp">
        <pc:chgData name="amanda" userId="S::amanda_shoutoutuk.org#ext#@greaterlondonauthority.onmicrosoft.com::963d5bc0-013b-43ed-8eff-98136589f4a5" providerId="AD" clId="Web-{7BD2D74F-49B1-FB71-EBB7-F1AB9B943CCE}" dt="2025-05-16T07:17:20.268" v="47" actId="1076"/>
        <pc:sldMkLst>
          <pc:docMk/>
          <pc:sldMk cId="0" sldId="269"/>
        </pc:sldMkLst>
        <pc:spChg chg="add del mod">
          <ac:chgData name="amanda" userId="S::amanda_shoutoutuk.org#ext#@greaterlondonauthority.onmicrosoft.com::963d5bc0-013b-43ed-8eff-98136589f4a5" providerId="AD" clId="Web-{7BD2D74F-49B1-FB71-EBB7-F1AB9B943CCE}" dt="2025-05-16T07:14:57.530" v="36"/>
          <ac:spMkLst>
            <pc:docMk/>
            <pc:sldMk cId="0" sldId="269"/>
            <ac:spMk id="2" creationId="{A023243C-DD27-3471-3582-7863ECBC005D}"/>
          </ac:spMkLst>
        </pc:spChg>
        <pc:spChg chg="add mod">
          <ac:chgData name="amanda" userId="S::amanda_shoutoutuk.org#ext#@greaterlondonauthority.onmicrosoft.com::963d5bc0-013b-43ed-8eff-98136589f4a5" providerId="AD" clId="Web-{7BD2D74F-49B1-FB71-EBB7-F1AB9B943CCE}" dt="2025-05-16T07:17:20.268" v="47" actId="1076"/>
          <ac:spMkLst>
            <pc:docMk/>
            <pc:sldMk cId="0" sldId="269"/>
            <ac:spMk id="4" creationId="{FD9F01AD-01A5-B1C4-2D64-07DACC5BFB7F}"/>
          </ac:spMkLst>
        </pc:spChg>
        <pc:spChg chg="mod">
          <ac:chgData name="amanda" userId="S::amanda_shoutoutuk.org#ext#@greaterlondonauthority.onmicrosoft.com::963d5bc0-013b-43ed-8eff-98136589f4a5" providerId="AD" clId="Web-{7BD2D74F-49B1-FB71-EBB7-F1AB9B943CCE}" dt="2025-05-16T07:17:00.596" v="44" actId="14100"/>
          <ac:spMkLst>
            <pc:docMk/>
            <pc:sldMk cId="0" sldId="269"/>
            <ac:spMk id="263" creationId="{00000000-0000-0000-0000-000000000000}"/>
          </ac:spMkLst>
        </pc:spChg>
      </pc:sldChg>
    </pc:docChg>
  </pc:docChgLst>
</pc:chgInfo>
</file>

<file path=ppt/comments/modernComment_10D_0.xml><?xml version="1.0" encoding="utf-8"?>
<p188:cmLst xmlns:a="http://schemas.openxmlformats.org/drawingml/2006/main" xmlns:r="http://schemas.openxmlformats.org/officeDocument/2006/relationships" xmlns:p188="http://schemas.microsoft.com/office/powerpoint/2018/8/main">
  <p188:cm id="{27C682FD-6C3D-4755-AE06-0D2B47B7AE7F}" authorId="{DF1D2EFC-6380-4CF2-9443-2A6AC0F0B9D2}" created="2025-05-15T10:15:47.419">
    <pc:sldMkLst xmlns:pc="http://schemas.microsoft.com/office/powerpoint/2013/main/command">
      <pc:docMk/>
      <pc:sldMk cId="0" sldId="269"/>
    </pc:sldMkLst>
    <p188:replyLst>
      <p188:reply id="{84A4F7CA-BB7D-4F2D-985B-D68A0135A95E}" authorId="{C73F7D2F-E7F1-0511-3B24-50449D1C752B}" created="2025-05-16T07:22:23.589">
        <p188:txBody>
          <a:bodyPr/>
          <a:lstStyle/>
          <a:p>
            <a:r>
              <a:rPr lang="en-GB"/>
              <a:t>Done</a:t>
            </a:r>
          </a:p>
        </p188:txBody>
      </p188:reply>
    </p188:replyLst>
    <p188:txBody>
      <a:bodyPr/>
      <a:lstStyle/>
      <a:p>
        <a:r>
          <a:rPr lang="en-GB"/>
          <a:t>Text to be re-formatted on this slide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RONT COVER SLIDE" type="title">
  <p:cSld name="TITLE">
    <p:spTree>
      <p:nvGrpSpPr>
        <p:cNvPr id="1" name="Shape 12"/>
        <p:cNvGrpSpPr/>
        <p:nvPr/>
      </p:nvGrpSpPr>
      <p:grpSpPr>
        <a:xfrm>
          <a:off x="0" y="0"/>
          <a:ext cx="0" cy="0"/>
          <a:chOff x="0" y="0"/>
          <a:chExt cx="0" cy="0"/>
        </a:xfrm>
      </p:grpSpPr>
      <p:pic>
        <p:nvPicPr>
          <p:cNvPr id="13" name="Google Shape;13;p22" descr="Yellow_cover.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4" name="Google Shape;14;p22"/>
          <p:cNvSpPr txBox="1">
            <a:spLocks noGrp="1"/>
          </p:cNvSpPr>
          <p:nvPr>
            <p:ph type="ctrTitle"/>
          </p:nvPr>
        </p:nvSpPr>
        <p:spPr>
          <a:xfrm>
            <a:off x="339430" y="1935644"/>
            <a:ext cx="8434414" cy="1065102"/>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363E42"/>
              </a:buClr>
              <a:buSzPts val="6600"/>
              <a:buFont typeface="Arial"/>
              <a:buNone/>
              <a:defRPr sz="6600" b="1" i="0" u="none" strike="noStrike" cap="none">
                <a:solidFill>
                  <a:srgbClr val="363E4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22"/>
          <p:cNvSpPr txBox="1">
            <a:spLocks noGrp="1"/>
          </p:cNvSpPr>
          <p:nvPr>
            <p:ph type="subTitle" idx="1"/>
          </p:nvPr>
        </p:nvSpPr>
        <p:spPr>
          <a:xfrm>
            <a:off x="339430" y="2939017"/>
            <a:ext cx="8431508" cy="410240"/>
          </a:xfrm>
          <a:prstGeom prst="rect">
            <a:avLst/>
          </a:prstGeom>
          <a:noFill/>
          <a:ln>
            <a:noFill/>
          </a:ln>
        </p:spPr>
        <p:txBody>
          <a:bodyPr spcFirstLastPara="1" wrap="square" lIns="0" tIns="0" rIns="0" bIns="0" anchor="t" anchorCtr="0">
            <a:noAutofit/>
          </a:bodyPr>
          <a:lstStyle>
            <a:lvl1pPr marR="0" lvl="0" algn="l" rtl="0">
              <a:spcBef>
                <a:spcPts val="300"/>
              </a:spcBef>
              <a:spcAft>
                <a:spcPts val="0"/>
              </a:spcAft>
              <a:buClr>
                <a:srgbClr val="363E42"/>
              </a:buClr>
              <a:buSzPts val="1500"/>
              <a:buFont typeface="Arial"/>
              <a:buNone/>
              <a:defRPr sz="1500" b="1" i="0" u="none" strike="noStrike" cap="none">
                <a:solidFill>
                  <a:srgbClr val="363E42"/>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6" name="Google Shape;16;p22"/>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63E42"/>
              </a:buClr>
              <a:buSzPts val="800"/>
              <a:buFont typeface="Arial"/>
              <a:buNone/>
            </a:pPr>
            <a:r>
              <a:rPr lang="en-US" sz="800" b="0" i="0" u="none" strike="noStrike" cap="none">
                <a:solidFill>
                  <a:srgbClr val="363E42"/>
                </a:solidFill>
                <a:latin typeface="Arial"/>
                <a:ea typeface="Arial"/>
                <a:cs typeface="Arial"/>
                <a:sym typeface="Arial"/>
              </a:rPr>
              <a:t>POLITICAL RESOURCES | VOTING</a:t>
            </a:r>
            <a:endParaRPr sz="800" b="0" i="0" u="none" strike="noStrike" cap="none">
              <a:solidFill>
                <a:srgbClr val="363E42"/>
              </a:solidFill>
              <a:latin typeface="Arial"/>
              <a:ea typeface="Arial"/>
              <a:cs typeface="Arial"/>
              <a:sym typeface="Arial"/>
            </a:endParaRPr>
          </a:p>
        </p:txBody>
      </p:sp>
      <p:sp>
        <p:nvSpPr>
          <p:cNvPr id="17" name="Google Shape;17;p22"/>
          <p:cNvSpPr txBox="1"/>
          <p:nvPr/>
        </p:nvSpPr>
        <p:spPr>
          <a:xfrm>
            <a:off x="3238668" y="6169445"/>
            <a:ext cx="2633100" cy="292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50" b="0" i="0" u="none" strike="noStrike" cap="none">
                <a:solidFill>
                  <a:srgbClr val="292F33"/>
                </a:solidFill>
                <a:latin typeface="Arial"/>
                <a:ea typeface="Arial"/>
                <a:cs typeface="Arial"/>
                <a:sym typeface="Arial"/>
              </a:rPr>
              <a:t>Funded, printed and promoted by the Greater London Authority, </a:t>
            </a:r>
            <a:br>
              <a:rPr lang="en-US" sz="650" b="0" i="0" u="none" strike="noStrike" cap="none">
                <a:solidFill>
                  <a:srgbClr val="292F33"/>
                </a:solidFill>
                <a:latin typeface="Arial"/>
                <a:ea typeface="Arial"/>
                <a:cs typeface="Arial"/>
                <a:sym typeface="Arial"/>
              </a:rPr>
            </a:br>
            <a:r>
              <a:rPr lang="en-US" sz="650">
                <a:solidFill>
                  <a:srgbClr val="292F33"/>
                </a:solidFill>
              </a:rPr>
              <a:t>City Hall, Kamal Chunchie Way, London E16 1ZE</a:t>
            </a:r>
            <a:endParaRPr sz="650">
              <a:solidFill>
                <a:srgbClr val="292F33"/>
              </a:solidFill>
            </a:endParaRPr>
          </a:p>
        </p:txBody>
      </p:sp>
      <p:pic>
        <p:nvPicPr>
          <p:cNvPr id="18" name="Google Shape;18;p22"/>
          <p:cNvPicPr preferRelativeResize="0"/>
          <p:nvPr/>
        </p:nvPicPr>
        <p:blipFill rotWithShape="1">
          <a:blip r:embed="rId3">
            <a:alphaModFix/>
          </a:blip>
          <a:srcRect/>
          <a:stretch/>
        </p:blipFill>
        <p:spPr>
          <a:xfrm>
            <a:off x="7743730" y="6145057"/>
            <a:ext cx="1027208" cy="22138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 COVER SLIDE">
  <p:cSld name="BACK COVER SLIDE">
    <p:spTree>
      <p:nvGrpSpPr>
        <p:cNvPr id="1" name="Shape 68"/>
        <p:cNvGrpSpPr/>
        <p:nvPr/>
      </p:nvGrpSpPr>
      <p:grpSpPr>
        <a:xfrm>
          <a:off x="0" y="0"/>
          <a:ext cx="0" cy="0"/>
          <a:chOff x="0" y="0"/>
          <a:chExt cx="0" cy="0"/>
        </a:xfrm>
      </p:grpSpPr>
      <p:pic>
        <p:nvPicPr>
          <p:cNvPr id="69" name="Google Shape;69;p31" descr="Yellow_cover.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0" name="Google Shape;70;p31"/>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63E42"/>
              </a:buClr>
              <a:buSzPts val="800"/>
              <a:buFont typeface="Arial"/>
              <a:buNone/>
            </a:pPr>
            <a:r>
              <a:rPr lang="en-US" sz="800" cap="none">
                <a:solidFill>
                  <a:srgbClr val="363E42"/>
                </a:solidFill>
                <a:latin typeface="Arial"/>
                <a:ea typeface="Arial"/>
                <a:cs typeface="Arial"/>
                <a:sym typeface="Arial"/>
              </a:rPr>
              <a:t>POLITICAL RESOURCES | VOTING</a:t>
            </a:r>
            <a:endParaRPr sz="800" cap="none">
              <a:solidFill>
                <a:srgbClr val="363E42"/>
              </a:solidFill>
              <a:latin typeface="Arial"/>
              <a:ea typeface="Arial"/>
              <a:cs typeface="Arial"/>
              <a:sym typeface="Arial"/>
            </a:endParaRPr>
          </a:p>
        </p:txBody>
      </p:sp>
      <p:sp>
        <p:nvSpPr>
          <p:cNvPr id="71" name="Google Shape;71;p31"/>
          <p:cNvSpPr txBox="1">
            <a:spLocks noGrp="1"/>
          </p:cNvSpPr>
          <p:nvPr>
            <p:ph type="body" idx="1"/>
          </p:nvPr>
        </p:nvSpPr>
        <p:spPr>
          <a:xfrm>
            <a:off x="374872" y="2066328"/>
            <a:ext cx="4008997" cy="51502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Google Shape;72;p31"/>
          <p:cNvSpPr txBox="1">
            <a:spLocks noGrp="1"/>
          </p:cNvSpPr>
          <p:nvPr>
            <p:ph type="body" idx="2"/>
          </p:nvPr>
        </p:nvSpPr>
        <p:spPr>
          <a:xfrm>
            <a:off x="374874" y="2587257"/>
            <a:ext cx="4008995" cy="968743"/>
          </a:xfrm>
          <a:prstGeom prst="rect">
            <a:avLst/>
          </a:prstGeom>
          <a:noFill/>
          <a:ln>
            <a:noFill/>
          </a:ln>
        </p:spPr>
        <p:txBody>
          <a:bodyPr spcFirstLastPara="1" wrap="square" lIns="0" tIns="0" rIns="0" bIns="0" anchor="t" anchorCtr="0">
            <a:noAutofit/>
          </a:bodyPr>
          <a:lstStyle>
            <a:lvl1pPr marL="457200" marR="0" lvl="0" indent="-228600" algn="l" rtl="0">
              <a:lnSpc>
                <a:spcPct val="135714"/>
              </a:lnSpc>
              <a:spcBef>
                <a:spcPts val="0"/>
              </a:spcBef>
              <a:spcAft>
                <a:spcPts val="0"/>
              </a:spcAft>
              <a:buClr>
                <a:srgbClr val="EE266D"/>
              </a:buClr>
              <a:buSzPts val="1540"/>
              <a:buFont typeface="Arial"/>
              <a:buNone/>
              <a:defRPr sz="1400" b="0" i="0" u="none" strike="noStrike" cap="none">
                <a:solidFill>
                  <a:srgbClr val="363E42"/>
                </a:solidFill>
                <a:latin typeface="Arial"/>
                <a:ea typeface="Arial"/>
                <a:cs typeface="Arial"/>
                <a:sym typeface="Arial"/>
              </a:defRPr>
            </a:lvl1pPr>
            <a:lvl2pPr marL="914400" marR="0" lvl="1"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3" name="Google Shape;73;p31"/>
          <p:cNvPicPr preferRelativeResize="0"/>
          <p:nvPr/>
        </p:nvPicPr>
        <p:blipFill rotWithShape="1">
          <a:blip r:embed="rId3">
            <a:alphaModFix/>
          </a:blip>
          <a:srcRect/>
          <a:stretch/>
        </p:blipFill>
        <p:spPr>
          <a:xfrm>
            <a:off x="7743730" y="6145057"/>
            <a:ext cx="1027208" cy="22138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CTION SLIDE">
  <p:cSld name="ACTION SLIDE">
    <p:spTree>
      <p:nvGrpSpPr>
        <p:cNvPr id="1" name="Shape 74"/>
        <p:cNvGrpSpPr/>
        <p:nvPr/>
      </p:nvGrpSpPr>
      <p:grpSpPr>
        <a:xfrm>
          <a:off x="0" y="0"/>
          <a:ext cx="0" cy="0"/>
          <a:chOff x="0" y="0"/>
          <a:chExt cx="0" cy="0"/>
        </a:xfrm>
      </p:grpSpPr>
      <p:pic>
        <p:nvPicPr>
          <p:cNvPr id="75" name="Google Shape;75;p32" descr="Light_yellow_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6" name="Google Shape;76;p32"/>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7" name="Google Shape;77;p32"/>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Google Shape;78;p32"/>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326390" algn="l" rtl="0">
              <a:lnSpc>
                <a:spcPct val="150000"/>
              </a:lnSpc>
              <a:spcBef>
                <a:spcPts val="0"/>
              </a:spcBef>
              <a:spcAft>
                <a:spcPts val="0"/>
              </a:spcAft>
              <a:buClr>
                <a:srgbClr val="DCA000"/>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Google Shape;79;p32"/>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63E42"/>
              </a:buClr>
              <a:buSzPts val="800"/>
              <a:buFont typeface="Arial"/>
              <a:buNone/>
            </a:pPr>
            <a:r>
              <a:rPr lang="en-US" sz="800" cap="none">
                <a:solidFill>
                  <a:srgbClr val="363E42"/>
                </a:solidFill>
                <a:latin typeface="Arial"/>
                <a:ea typeface="Arial"/>
                <a:cs typeface="Arial"/>
                <a:sym typeface="Arial"/>
              </a:rPr>
              <a:t>POLITICAL RESOURCES | VOTING</a:t>
            </a:r>
            <a:endParaRPr sz="800" cap="none">
              <a:solidFill>
                <a:srgbClr val="363E42"/>
              </a:solidFill>
              <a:latin typeface="Arial"/>
              <a:ea typeface="Arial"/>
              <a:cs typeface="Arial"/>
              <a:sym typeface="Arial"/>
            </a:endParaRPr>
          </a:p>
        </p:txBody>
      </p:sp>
      <p:pic>
        <p:nvPicPr>
          <p:cNvPr id="80" name="Google Shape;80;p32"/>
          <p:cNvPicPr preferRelativeResize="0"/>
          <p:nvPr/>
        </p:nvPicPr>
        <p:blipFill rotWithShape="1">
          <a:blip r:embed="rId3">
            <a:alphaModFix/>
          </a:blip>
          <a:srcRect/>
          <a:stretch/>
        </p:blipFill>
        <p:spPr>
          <a:xfrm>
            <a:off x="374933" y="1666802"/>
            <a:ext cx="320100" cy="320100"/>
          </a:xfrm>
          <a:prstGeom prst="rect">
            <a:avLst/>
          </a:prstGeom>
          <a:noFill/>
          <a:ln>
            <a:noFill/>
          </a:ln>
        </p:spPr>
      </p:pic>
      <p:sp>
        <p:nvSpPr>
          <p:cNvPr id="81" name="Google Shape;81;p32"/>
          <p:cNvSpPr txBox="1">
            <a:spLocks noGrp="1"/>
          </p:cNvSpPr>
          <p:nvPr>
            <p:ph type="body" idx="3"/>
          </p:nvPr>
        </p:nvSpPr>
        <p:spPr>
          <a:xfrm>
            <a:off x="877964" y="1679161"/>
            <a:ext cx="3505906" cy="307801"/>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rgbClr val="363E42"/>
              </a:buClr>
              <a:buSzPts val="1400"/>
              <a:buFont typeface="Arial"/>
              <a:buNone/>
              <a:defRPr sz="14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EXT AND BULLETS ONLY SLIDE">
  <p:cSld name="1_TEXT AND BULLETS ONLY SLIDE">
    <p:spTree>
      <p:nvGrpSpPr>
        <p:cNvPr id="1" name="Shape 82"/>
        <p:cNvGrpSpPr/>
        <p:nvPr/>
      </p:nvGrpSpPr>
      <p:grpSpPr>
        <a:xfrm>
          <a:off x="0" y="0"/>
          <a:ext cx="0" cy="0"/>
          <a:chOff x="0" y="0"/>
          <a:chExt cx="0" cy="0"/>
        </a:xfrm>
      </p:grpSpPr>
      <p:sp>
        <p:nvSpPr>
          <p:cNvPr id="83" name="Google Shape;83;p33"/>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4" name="Google Shape;84;p33"/>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5" name="Google Shape;85;p33"/>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326390" algn="l" rtl="0">
              <a:lnSpc>
                <a:spcPct val="150000"/>
              </a:lnSpc>
              <a:spcBef>
                <a:spcPts val="0"/>
              </a:spcBef>
              <a:spcAft>
                <a:spcPts val="0"/>
              </a:spcAft>
              <a:buClr>
                <a:srgbClr val="DCA000"/>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6" name="Google Shape;86;p33"/>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63E42"/>
              </a:buClr>
              <a:buSzPts val="800"/>
              <a:buFont typeface="Arial"/>
              <a:buNone/>
            </a:pPr>
            <a:r>
              <a:rPr lang="en-US" sz="800" cap="none">
                <a:solidFill>
                  <a:srgbClr val="363E42"/>
                </a:solidFill>
                <a:latin typeface="Arial"/>
                <a:ea typeface="Arial"/>
                <a:cs typeface="Arial"/>
                <a:sym typeface="Arial"/>
              </a:rPr>
              <a:t>POLITICAL RESOURCES | VOTING</a:t>
            </a:r>
            <a:endParaRPr sz="800" cap="none">
              <a:solidFill>
                <a:srgbClr val="363E42"/>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BULLETS AND 3x IMAGES SLIDE">
  <p:cSld name="TEXT,BULLETS AND 3x IMAGES SLIDE">
    <p:spTree>
      <p:nvGrpSpPr>
        <p:cNvPr id="1" name="Shape 87"/>
        <p:cNvGrpSpPr/>
        <p:nvPr/>
      </p:nvGrpSpPr>
      <p:grpSpPr>
        <a:xfrm>
          <a:off x="0" y="0"/>
          <a:ext cx="0" cy="0"/>
          <a:chOff x="0" y="0"/>
          <a:chExt cx="0" cy="0"/>
        </a:xfrm>
      </p:grpSpPr>
      <p:sp>
        <p:nvSpPr>
          <p:cNvPr id="88" name="Google Shape;88;p34"/>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34"/>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 name="Google Shape;90;p34"/>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326390" algn="l" rtl="0">
              <a:lnSpc>
                <a:spcPct val="150000"/>
              </a:lnSpc>
              <a:spcBef>
                <a:spcPts val="0"/>
              </a:spcBef>
              <a:spcAft>
                <a:spcPts val="0"/>
              </a:spcAft>
              <a:buClr>
                <a:srgbClr val="DCA000"/>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1" name="Google Shape;91;p34"/>
          <p:cNvSpPr>
            <a:spLocks noGrp="1"/>
          </p:cNvSpPr>
          <p:nvPr>
            <p:ph type="pic" idx="3"/>
          </p:nvPr>
        </p:nvSpPr>
        <p:spPr>
          <a:xfrm>
            <a:off x="4575175" y="1669519"/>
            <a:ext cx="2000250" cy="1997075"/>
          </a:xfrm>
          <a:prstGeom prst="rect">
            <a:avLst/>
          </a:prstGeom>
          <a:noFill/>
          <a:ln>
            <a:noFill/>
          </a:ln>
        </p:spPr>
      </p:sp>
      <p:sp>
        <p:nvSpPr>
          <p:cNvPr id="92" name="Google Shape;92;p34"/>
          <p:cNvSpPr>
            <a:spLocks noGrp="1"/>
          </p:cNvSpPr>
          <p:nvPr>
            <p:ph type="pic" idx="4"/>
          </p:nvPr>
        </p:nvSpPr>
        <p:spPr>
          <a:xfrm>
            <a:off x="6766338" y="1669519"/>
            <a:ext cx="2000250" cy="1997075"/>
          </a:xfrm>
          <a:prstGeom prst="rect">
            <a:avLst/>
          </a:prstGeom>
          <a:noFill/>
          <a:ln>
            <a:noFill/>
          </a:ln>
        </p:spPr>
      </p:sp>
      <p:sp>
        <p:nvSpPr>
          <p:cNvPr id="93" name="Google Shape;93;p34"/>
          <p:cNvSpPr>
            <a:spLocks noGrp="1"/>
          </p:cNvSpPr>
          <p:nvPr>
            <p:ph type="pic" idx="5"/>
          </p:nvPr>
        </p:nvSpPr>
        <p:spPr>
          <a:xfrm>
            <a:off x="4575174" y="3872521"/>
            <a:ext cx="4191413" cy="1997075"/>
          </a:xfrm>
          <a:prstGeom prst="rect">
            <a:avLst/>
          </a:prstGeom>
          <a:noFill/>
          <a:ln>
            <a:noFill/>
          </a:ln>
        </p:spPr>
      </p:sp>
      <p:sp>
        <p:nvSpPr>
          <p:cNvPr id="94" name="Google Shape;94;p34"/>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63E42"/>
              </a:buClr>
              <a:buSzPts val="800"/>
              <a:buFont typeface="Arial"/>
              <a:buNone/>
            </a:pPr>
            <a:r>
              <a:rPr lang="en-US" sz="800" cap="none">
                <a:solidFill>
                  <a:srgbClr val="363E42"/>
                </a:solidFill>
                <a:latin typeface="Arial"/>
                <a:ea typeface="Arial"/>
                <a:cs typeface="Arial"/>
                <a:sym typeface="Arial"/>
              </a:rPr>
              <a:t>POLITICAL RESOURCES | VOTING</a:t>
            </a:r>
            <a:endParaRPr sz="800" cap="none">
              <a:solidFill>
                <a:srgbClr val="363E42"/>
              </a:solidFill>
              <a:latin typeface="Arial"/>
              <a:ea typeface="Arial"/>
              <a:cs typeface="Arial"/>
              <a:sym typeface="Arial"/>
            </a:endParaRPr>
          </a:p>
        </p:txBody>
      </p:sp>
      <p:pic>
        <p:nvPicPr>
          <p:cNvPr id="95" name="Google Shape;95;p34"/>
          <p:cNvPicPr preferRelativeResize="0"/>
          <p:nvPr/>
        </p:nvPicPr>
        <p:blipFill rotWithShape="1">
          <a:blip r:embed="rId2">
            <a:alphaModFix/>
          </a:blip>
          <a:srcRect/>
          <a:stretch/>
        </p:blipFill>
        <p:spPr>
          <a:xfrm>
            <a:off x="376420" y="1663383"/>
            <a:ext cx="318182" cy="31818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EXT,BULLETS AND 4x IMAGES SLIDE">
  <p:cSld name="1_TEXT,BULLETS AND 4x IMAGES SLIDE">
    <p:spTree>
      <p:nvGrpSpPr>
        <p:cNvPr id="1" name="Shape 96"/>
        <p:cNvGrpSpPr/>
        <p:nvPr/>
      </p:nvGrpSpPr>
      <p:grpSpPr>
        <a:xfrm>
          <a:off x="0" y="0"/>
          <a:ext cx="0" cy="0"/>
          <a:chOff x="0" y="0"/>
          <a:chExt cx="0" cy="0"/>
        </a:xfrm>
      </p:grpSpPr>
      <p:sp>
        <p:nvSpPr>
          <p:cNvPr id="97" name="Google Shape;97;p35"/>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35"/>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Google Shape;99;p35"/>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326390" algn="l" rtl="0">
              <a:lnSpc>
                <a:spcPct val="150000"/>
              </a:lnSpc>
              <a:spcBef>
                <a:spcPts val="0"/>
              </a:spcBef>
              <a:spcAft>
                <a:spcPts val="0"/>
              </a:spcAft>
              <a:buClr>
                <a:srgbClr val="DCA000"/>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Google Shape;100;p35"/>
          <p:cNvSpPr>
            <a:spLocks noGrp="1"/>
          </p:cNvSpPr>
          <p:nvPr>
            <p:ph type="pic" idx="3"/>
          </p:nvPr>
        </p:nvSpPr>
        <p:spPr>
          <a:xfrm>
            <a:off x="4575175" y="1669519"/>
            <a:ext cx="2000250" cy="1997075"/>
          </a:xfrm>
          <a:prstGeom prst="rect">
            <a:avLst/>
          </a:prstGeom>
          <a:noFill/>
          <a:ln>
            <a:noFill/>
          </a:ln>
        </p:spPr>
      </p:sp>
      <p:sp>
        <p:nvSpPr>
          <p:cNvPr id="101" name="Google Shape;101;p35"/>
          <p:cNvSpPr>
            <a:spLocks noGrp="1"/>
          </p:cNvSpPr>
          <p:nvPr>
            <p:ph type="pic" idx="4"/>
          </p:nvPr>
        </p:nvSpPr>
        <p:spPr>
          <a:xfrm>
            <a:off x="6766338" y="1669519"/>
            <a:ext cx="2000250" cy="1997075"/>
          </a:xfrm>
          <a:prstGeom prst="rect">
            <a:avLst/>
          </a:prstGeom>
          <a:noFill/>
          <a:ln>
            <a:noFill/>
          </a:ln>
        </p:spPr>
      </p:sp>
      <p:sp>
        <p:nvSpPr>
          <p:cNvPr id="102" name="Google Shape;102;p35"/>
          <p:cNvSpPr>
            <a:spLocks noGrp="1"/>
          </p:cNvSpPr>
          <p:nvPr>
            <p:ph type="pic" idx="5"/>
          </p:nvPr>
        </p:nvSpPr>
        <p:spPr>
          <a:xfrm>
            <a:off x="4575174" y="3869184"/>
            <a:ext cx="2000250" cy="1997075"/>
          </a:xfrm>
          <a:prstGeom prst="rect">
            <a:avLst/>
          </a:prstGeom>
          <a:noFill/>
          <a:ln>
            <a:noFill/>
          </a:ln>
        </p:spPr>
      </p:sp>
      <p:sp>
        <p:nvSpPr>
          <p:cNvPr id="103" name="Google Shape;103;p35"/>
          <p:cNvSpPr>
            <a:spLocks noGrp="1"/>
          </p:cNvSpPr>
          <p:nvPr>
            <p:ph type="pic" idx="6"/>
          </p:nvPr>
        </p:nvSpPr>
        <p:spPr>
          <a:xfrm>
            <a:off x="6766337" y="3869184"/>
            <a:ext cx="2000250" cy="1997075"/>
          </a:xfrm>
          <a:prstGeom prst="rect">
            <a:avLst/>
          </a:prstGeom>
          <a:noFill/>
          <a:ln>
            <a:noFill/>
          </a:ln>
        </p:spPr>
      </p:sp>
      <p:sp>
        <p:nvSpPr>
          <p:cNvPr id="104" name="Google Shape;104;p35"/>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63E42"/>
              </a:buClr>
              <a:buSzPts val="800"/>
              <a:buFont typeface="Arial"/>
              <a:buNone/>
            </a:pPr>
            <a:r>
              <a:rPr lang="en-US" sz="800" cap="none">
                <a:solidFill>
                  <a:srgbClr val="363E42"/>
                </a:solidFill>
                <a:latin typeface="Arial"/>
                <a:ea typeface="Arial"/>
                <a:cs typeface="Arial"/>
                <a:sym typeface="Arial"/>
              </a:rPr>
              <a:t>POLITICAL RESOURCES | VOTING</a:t>
            </a:r>
            <a:endParaRPr sz="800" cap="none">
              <a:solidFill>
                <a:srgbClr val="363E42"/>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AND 4x IMAGES SLIDE">
  <p:cSld name="TEXT AND 4x IMAGES SLIDE">
    <p:spTree>
      <p:nvGrpSpPr>
        <p:cNvPr id="1" name="Shape 105"/>
        <p:cNvGrpSpPr/>
        <p:nvPr/>
      </p:nvGrpSpPr>
      <p:grpSpPr>
        <a:xfrm>
          <a:off x="0" y="0"/>
          <a:ext cx="0" cy="0"/>
          <a:chOff x="0" y="0"/>
          <a:chExt cx="0" cy="0"/>
        </a:xfrm>
      </p:grpSpPr>
      <p:sp>
        <p:nvSpPr>
          <p:cNvPr id="106" name="Google Shape;106;p36"/>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7" name="Google Shape;107;p36"/>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8" name="Google Shape;108;p36"/>
          <p:cNvSpPr>
            <a:spLocks noGrp="1"/>
          </p:cNvSpPr>
          <p:nvPr>
            <p:ph type="pic" idx="2"/>
          </p:nvPr>
        </p:nvSpPr>
        <p:spPr>
          <a:xfrm>
            <a:off x="4575175" y="1669519"/>
            <a:ext cx="2000250" cy="1997075"/>
          </a:xfrm>
          <a:prstGeom prst="rect">
            <a:avLst/>
          </a:prstGeom>
          <a:noFill/>
          <a:ln>
            <a:noFill/>
          </a:ln>
        </p:spPr>
      </p:sp>
      <p:sp>
        <p:nvSpPr>
          <p:cNvPr id="109" name="Google Shape;109;p36"/>
          <p:cNvSpPr>
            <a:spLocks noGrp="1"/>
          </p:cNvSpPr>
          <p:nvPr>
            <p:ph type="pic" idx="3"/>
          </p:nvPr>
        </p:nvSpPr>
        <p:spPr>
          <a:xfrm>
            <a:off x="6766338" y="1669519"/>
            <a:ext cx="2000250" cy="1997075"/>
          </a:xfrm>
          <a:prstGeom prst="rect">
            <a:avLst/>
          </a:prstGeom>
          <a:noFill/>
          <a:ln>
            <a:noFill/>
          </a:ln>
        </p:spPr>
      </p:sp>
      <p:sp>
        <p:nvSpPr>
          <p:cNvPr id="110" name="Google Shape;110;p36"/>
          <p:cNvSpPr>
            <a:spLocks noGrp="1"/>
          </p:cNvSpPr>
          <p:nvPr>
            <p:ph type="pic" idx="4"/>
          </p:nvPr>
        </p:nvSpPr>
        <p:spPr>
          <a:xfrm>
            <a:off x="4575174" y="3869184"/>
            <a:ext cx="2000250" cy="1997075"/>
          </a:xfrm>
          <a:prstGeom prst="rect">
            <a:avLst/>
          </a:prstGeom>
          <a:noFill/>
          <a:ln>
            <a:noFill/>
          </a:ln>
        </p:spPr>
      </p:sp>
      <p:sp>
        <p:nvSpPr>
          <p:cNvPr id="111" name="Google Shape;111;p36"/>
          <p:cNvSpPr>
            <a:spLocks noGrp="1"/>
          </p:cNvSpPr>
          <p:nvPr>
            <p:ph type="pic" idx="5"/>
          </p:nvPr>
        </p:nvSpPr>
        <p:spPr>
          <a:xfrm>
            <a:off x="6766337" y="3869184"/>
            <a:ext cx="2000250" cy="1997075"/>
          </a:xfrm>
          <a:prstGeom prst="rect">
            <a:avLst/>
          </a:prstGeom>
          <a:noFill/>
          <a:ln>
            <a:noFill/>
          </a:ln>
        </p:spPr>
      </p:sp>
      <p:sp>
        <p:nvSpPr>
          <p:cNvPr id="112" name="Google Shape;112;p36"/>
          <p:cNvSpPr txBox="1">
            <a:spLocks noGrp="1"/>
          </p:cNvSpPr>
          <p:nvPr>
            <p:ph type="body" idx="6"/>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228600" algn="l" rtl="0">
              <a:lnSpc>
                <a:spcPct val="135714"/>
              </a:lnSpc>
              <a:spcBef>
                <a:spcPts val="0"/>
              </a:spcBef>
              <a:spcAft>
                <a:spcPts val="0"/>
              </a:spcAft>
              <a:buClr>
                <a:srgbClr val="EE266D"/>
              </a:buClr>
              <a:buSzPts val="1540"/>
              <a:buFont typeface="Arial"/>
              <a:buNone/>
              <a:defRPr sz="1400" b="0" i="0" u="none" strike="noStrike" cap="none">
                <a:solidFill>
                  <a:srgbClr val="363E42"/>
                </a:solidFill>
                <a:latin typeface="Arial"/>
                <a:ea typeface="Arial"/>
                <a:cs typeface="Arial"/>
                <a:sym typeface="Arial"/>
              </a:defRPr>
            </a:lvl1pPr>
            <a:lvl2pPr marL="914400" marR="0" lvl="1"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3" name="Google Shape;113;p36"/>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63E42"/>
              </a:buClr>
              <a:buSzPts val="800"/>
              <a:buFont typeface="Arial"/>
              <a:buNone/>
            </a:pPr>
            <a:r>
              <a:rPr lang="en-US" sz="800" cap="none">
                <a:solidFill>
                  <a:srgbClr val="363E42"/>
                </a:solidFill>
                <a:latin typeface="Arial"/>
                <a:ea typeface="Arial"/>
                <a:cs typeface="Arial"/>
                <a:sym typeface="Arial"/>
              </a:rPr>
              <a:t>POLITICAL RESOURCES | VOTING</a:t>
            </a:r>
            <a:endParaRPr sz="800" cap="none">
              <a:solidFill>
                <a:srgbClr val="363E42"/>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ONLY SLIDE">
  <p:cSld name="TEXT ONLY SLIDE">
    <p:spTree>
      <p:nvGrpSpPr>
        <p:cNvPr id="1" name="Shape 114"/>
        <p:cNvGrpSpPr/>
        <p:nvPr/>
      </p:nvGrpSpPr>
      <p:grpSpPr>
        <a:xfrm>
          <a:off x="0" y="0"/>
          <a:ext cx="0" cy="0"/>
          <a:chOff x="0" y="0"/>
          <a:chExt cx="0" cy="0"/>
        </a:xfrm>
      </p:grpSpPr>
      <p:sp>
        <p:nvSpPr>
          <p:cNvPr id="115" name="Google Shape;115;p37"/>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6" name="Google Shape;116;p37"/>
          <p:cNvSpPr txBox="1">
            <a:spLocks noGrp="1"/>
          </p:cNvSpPr>
          <p:nvPr>
            <p:ph type="body" idx="1"/>
          </p:nvPr>
        </p:nvSpPr>
        <p:spPr>
          <a:xfrm>
            <a:off x="374872" y="2066327"/>
            <a:ext cx="8391716"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7" name="Google Shape;117;p37"/>
          <p:cNvSpPr txBox="1">
            <a:spLocks noGrp="1"/>
          </p:cNvSpPr>
          <p:nvPr>
            <p:ph type="body" idx="2"/>
          </p:nvPr>
        </p:nvSpPr>
        <p:spPr>
          <a:xfrm>
            <a:off x="374874" y="2906215"/>
            <a:ext cx="8391714" cy="2969486"/>
          </a:xfrm>
          <a:prstGeom prst="rect">
            <a:avLst/>
          </a:prstGeom>
          <a:noFill/>
          <a:ln>
            <a:noFill/>
          </a:ln>
        </p:spPr>
        <p:txBody>
          <a:bodyPr spcFirstLastPara="1" wrap="square" lIns="0" tIns="0" rIns="0" bIns="0" anchor="t" anchorCtr="0">
            <a:noAutofit/>
          </a:bodyPr>
          <a:lstStyle>
            <a:lvl1pPr marL="457200" marR="0" lvl="0" indent="-228600" algn="l" rtl="0">
              <a:lnSpc>
                <a:spcPct val="135714"/>
              </a:lnSpc>
              <a:spcBef>
                <a:spcPts val="0"/>
              </a:spcBef>
              <a:spcAft>
                <a:spcPts val="0"/>
              </a:spcAft>
              <a:buClr>
                <a:srgbClr val="EE266D"/>
              </a:buClr>
              <a:buSzPts val="1540"/>
              <a:buFont typeface="Arial"/>
              <a:buNone/>
              <a:defRPr sz="1400" b="0" i="0" u="none" strike="noStrike" cap="none">
                <a:solidFill>
                  <a:srgbClr val="363E42"/>
                </a:solidFill>
                <a:latin typeface="Arial"/>
                <a:ea typeface="Arial"/>
                <a:cs typeface="Arial"/>
                <a:sym typeface="Arial"/>
              </a:defRPr>
            </a:lvl1pPr>
            <a:lvl2pPr marL="914400" marR="0" lvl="1"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8" name="Google Shape;118;p37"/>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63E42"/>
              </a:buClr>
              <a:buSzPts val="800"/>
              <a:buFont typeface="Arial"/>
              <a:buNone/>
            </a:pPr>
            <a:r>
              <a:rPr lang="en-US" sz="800" cap="none">
                <a:solidFill>
                  <a:srgbClr val="363E42"/>
                </a:solidFill>
                <a:latin typeface="Arial"/>
                <a:ea typeface="Arial"/>
                <a:cs typeface="Arial"/>
                <a:sym typeface="Arial"/>
              </a:rPr>
              <a:t>POLITICAL RESOURCES | VOTING</a:t>
            </a:r>
            <a:endParaRPr sz="800" cap="none">
              <a:solidFill>
                <a:srgbClr val="363E42"/>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SINGLE COLUMN TEXT WITH TABLE STYLE SLIDE">
  <p:cSld name="1_SINGLE COLUMN TEXT WITH TABLE STYLE SLIDE">
    <p:spTree>
      <p:nvGrpSpPr>
        <p:cNvPr id="1" name="Shape 119"/>
        <p:cNvGrpSpPr/>
        <p:nvPr/>
      </p:nvGrpSpPr>
      <p:grpSpPr>
        <a:xfrm>
          <a:off x="0" y="0"/>
          <a:ext cx="0" cy="0"/>
          <a:chOff x="0" y="0"/>
          <a:chExt cx="0" cy="0"/>
        </a:xfrm>
      </p:grpSpPr>
      <p:sp>
        <p:nvSpPr>
          <p:cNvPr id="120" name="Google Shape;120;p38"/>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1" name="Google Shape;121;p38"/>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 name="Google Shape;122;p38"/>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228600" algn="l" rtl="0">
              <a:lnSpc>
                <a:spcPct val="135714"/>
              </a:lnSpc>
              <a:spcBef>
                <a:spcPts val="0"/>
              </a:spcBef>
              <a:spcAft>
                <a:spcPts val="0"/>
              </a:spcAft>
              <a:buClr>
                <a:srgbClr val="EE266D"/>
              </a:buClr>
              <a:buSzPts val="1540"/>
              <a:buFont typeface="Arial"/>
              <a:buNone/>
              <a:defRPr sz="1400" b="0" i="0" u="none" strike="noStrike" cap="none">
                <a:solidFill>
                  <a:srgbClr val="363E42"/>
                </a:solidFill>
                <a:latin typeface="Arial"/>
                <a:ea typeface="Arial"/>
                <a:cs typeface="Arial"/>
                <a:sym typeface="Arial"/>
              </a:defRPr>
            </a:lvl1pPr>
            <a:lvl2pPr marL="914400" marR="0" lvl="1"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3" name="Google Shape;123;p38"/>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63E42"/>
              </a:buClr>
              <a:buSzPts val="800"/>
              <a:buFont typeface="Arial"/>
              <a:buNone/>
            </a:pPr>
            <a:r>
              <a:rPr lang="en-US" sz="800" cap="none">
                <a:solidFill>
                  <a:srgbClr val="363E42"/>
                </a:solidFill>
                <a:latin typeface="Arial"/>
                <a:ea typeface="Arial"/>
                <a:cs typeface="Arial"/>
                <a:sym typeface="Arial"/>
              </a:rPr>
              <a:t>POLITICAL RESOURCES | VOTING</a:t>
            </a:r>
            <a:endParaRPr sz="800" cap="none">
              <a:solidFill>
                <a:srgbClr val="363E42"/>
              </a:solidFill>
              <a:latin typeface="Arial"/>
              <a:ea typeface="Arial"/>
              <a:cs typeface="Arial"/>
              <a:sym typeface="Arial"/>
            </a:endParaRPr>
          </a:p>
        </p:txBody>
      </p:sp>
      <p:graphicFrame>
        <p:nvGraphicFramePr>
          <p:cNvPr id="124" name="Google Shape;124;p38"/>
          <p:cNvGraphicFramePr/>
          <p:nvPr/>
        </p:nvGraphicFramePr>
        <p:xfrm>
          <a:off x="4774642" y="2066327"/>
          <a:ext cx="4009000" cy="3950740"/>
        </p:xfrm>
        <a:graphic>
          <a:graphicData uri="http://schemas.openxmlformats.org/drawingml/2006/table">
            <a:tbl>
              <a:tblPr firstRow="1" bandRow="1">
                <a:noFill/>
                <a:tableStyleId>{64FE769D-413B-4FEB-90F0-962463058508}</a:tableStyleId>
              </a:tblPr>
              <a:tblGrid>
                <a:gridCol w="2004500">
                  <a:extLst>
                    <a:ext uri="{9D8B030D-6E8A-4147-A177-3AD203B41FA5}">
                      <a16:colId xmlns:a16="http://schemas.microsoft.com/office/drawing/2014/main" val="20000"/>
                    </a:ext>
                  </a:extLst>
                </a:gridCol>
                <a:gridCol w="2004500">
                  <a:extLst>
                    <a:ext uri="{9D8B030D-6E8A-4147-A177-3AD203B41FA5}">
                      <a16:colId xmlns:a16="http://schemas.microsoft.com/office/drawing/2014/main" val="20001"/>
                    </a:ext>
                  </a:extLst>
                </a:gridCol>
              </a:tblGrid>
              <a:tr h="494925">
                <a:tc>
                  <a:txBody>
                    <a:bodyPr/>
                    <a:lstStyle/>
                    <a:p>
                      <a:pPr marL="0" marR="0" lvl="0" indent="0" algn="l" rtl="0">
                        <a:spcBef>
                          <a:spcPts val="0"/>
                        </a:spcBef>
                        <a:spcAft>
                          <a:spcPts val="0"/>
                        </a:spcAft>
                        <a:buNone/>
                      </a:pPr>
                      <a:r>
                        <a:rPr lang="en-US" sz="1400" b="1" i="0">
                          <a:solidFill>
                            <a:schemeClr val="lt1"/>
                          </a:solidFill>
                          <a:latin typeface="Arial"/>
                          <a:ea typeface="Arial"/>
                          <a:cs typeface="Arial"/>
                          <a:sym typeface="Arial"/>
                        </a:rPr>
                        <a:t>Pro</a:t>
                      </a:r>
                      <a:endParaRPr sz="1400" b="1" i="0">
                        <a:solidFill>
                          <a:schemeClr val="lt1"/>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solidFill>
                  </a:tcPr>
                </a:tc>
                <a:tc>
                  <a:txBody>
                    <a:bodyPr/>
                    <a:lstStyle/>
                    <a:p>
                      <a:pPr marL="0" marR="0" lvl="0" indent="0" algn="l" rtl="0">
                        <a:spcBef>
                          <a:spcPts val="0"/>
                        </a:spcBef>
                        <a:spcAft>
                          <a:spcPts val="0"/>
                        </a:spcAft>
                        <a:buNone/>
                      </a:pPr>
                      <a:r>
                        <a:rPr lang="en-US" sz="1400" b="1" i="0">
                          <a:solidFill>
                            <a:schemeClr val="lt1"/>
                          </a:solidFill>
                          <a:latin typeface="Arial"/>
                          <a:ea typeface="Arial"/>
                          <a:cs typeface="Arial"/>
                          <a:sym typeface="Arial"/>
                        </a:rPr>
                        <a:t>Cons</a:t>
                      </a:r>
                      <a:endParaRPr sz="1400"/>
                    </a:p>
                  </a:txBody>
                  <a:tcPr marL="127000" marR="127000" marT="127000" marB="127000">
                    <a:lnL w="9525" cap="flat" cmpd="sng">
                      <a:solidFill>
                        <a:srgbClr val="FFFFF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solidFill>
                  </a:tcPr>
                </a:tc>
                <a:extLst>
                  <a:ext uri="{0D108BD9-81ED-4DB2-BD59-A6C34878D82A}">
                    <a16:rowId xmlns:a16="http://schemas.microsoft.com/office/drawing/2014/main" val="10000"/>
                  </a:ext>
                </a:extLst>
              </a:tr>
              <a:tr h="979650">
                <a:tc>
                  <a:txBody>
                    <a:bodyPr/>
                    <a:lstStyle/>
                    <a:p>
                      <a:pPr marL="0" marR="0" lvl="0" indent="0" algn="l" rtl="0">
                        <a:lnSpc>
                          <a:spcPct val="100000"/>
                        </a:lnSpc>
                        <a:spcBef>
                          <a:spcPts val="0"/>
                        </a:spcBef>
                        <a:spcAft>
                          <a:spcPts val="0"/>
                        </a:spcAft>
                        <a:buClr>
                          <a:srgbClr val="363E42"/>
                        </a:buClr>
                        <a:buSzPts val="1200"/>
                        <a:buFont typeface="Arial"/>
                        <a:buNone/>
                      </a:pPr>
                      <a:r>
                        <a:rPr lang="en-US" sz="1200" b="0" i="0" u="none" strike="noStrike" cap="none">
                          <a:solidFill>
                            <a:srgbClr val="363E42"/>
                          </a:solidFill>
                          <a:latin typeface="Arial"/>
                          <a:ea typeface="Arial"/>
                          <a:cs typeface="Arial"/>
                          <a:sym typeface="Arial"/>
                        </a:rPr>
                        <a:t>The number of seats directly reflects the number of votes cast </a:t>
                      </a:r>
                      <a:br>
                        <a:rPr lang="en-US" sz="1200" b="0" i="0" u="none" strike="noStrike" cap="none">
                          <a:solidFill>
                            <a:srgbClr val="363E42"/>
                          </a:solidFill>
                          <a:latin typeface="Arial"/>
                          <a:ea typeface="Arial"/>
                          <a:cs typeface="Arial"/>
                          <a:sym typeface="Arial"/>
                        </a:rPr>
                      </a:br>
                      <a:r>
                        <a:rPr lang="en-US" sz="1200" b="0" i="0" u="none" strike="noStrike" cap="none">
                          <a:solidFill>
                            <a:srgbClr val="363E42"/>
                          </a:solidFill>
                          <a:latin typeface="Arial"/>
                          <a:ea typeface="Arial"/>
                          <a:cs typeface="Arial"/>
                          <a:sym typeface="Arial"/>
                        </a:rPr>
                        <a:t>for each party</a:t>
                      </a:r>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tc>
                  <a:txBody>
                    <a:bodyPr/>
                    <a:lstStyle/>
                    <a:p>
                      <a:pPr marL="0" marR="0" lvl="0" indent="0" algn="l" rtl="0">
                        <a:lnSpc>
                          <a:spcPct val="10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Consensus politics isn’t always what voters want</a:t>
                      </a:r>
                      <a:endParaRPr sz="12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1200">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extLst>
                  <a:ext uri="{0D108BD9-81ED-4DB2-BD59-A6C34878D82A}">
                    <a16:rowId xmlns:a16="http://schemas.microsoft.com/office/drawing/2014/main" val="10001"/>
                  </a:ext>
                </a:extLst>
              </a:tr>
              <a:tr h="494925">
                <a:tc>
                  <a:txBody>
                    <a:bodyPr/>
                    <a:lstStyle/>
                    <a:p>
                      <a:pPr marL="0" marR="0" lvl="0" indent="0" algn="l" rtl="0">
                        <a:lnSpc>
                          <a:spcPct val="10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Every vote counts</a:t>
                      </a:r>
                      <a:endParaRPr sz="1200" b="0" i="0" u="none" strike="noStrike" cap="none">
                        <a:solidFill>
                          <a:srgbClr val="000000"/>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tc>
                  <a:txBody>
                    <a:bodyPr/>
                    <a:lstStyle/>
                    <a:p>
                      <a:pPr marL="0" marR="0" lvl="0" indent="0" algn="l" rtl="0">
                        <a:lnSpc>
                          <a:spcPct val="10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Gridlock - It can take longer for coalitions and minority governments to reach decisions.</a:t>
                      </a:r>
                      <a:endParaRPr sz="1200" b="0" i="0" u="none" strike="noStrike" cap="none">
                        <a:solidFill>
                          <a:srgbClr val="000000"/>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extLst>
                  <a:ext uri="{0D108BD9-81ED-4DB2-BD59-A6C34878D82A}">
                    <a16:rowId xmlns:a16="http://schemas.microsoft.com/office/drawing/2014/main" val="10002"/>
                  </a:ext>
                </a:extLst>
              </a:tr>
              <a:tr h="494925">
                <a:tc>
                  <a:txBody>
                    <a:bodyPr/>
                    <a:lstStyle/>
                    <a:p>
                      <a:pPr marL="0" marR="0" lvl="0" indent="0" algn="l" rtl="0">
                        <a:lnSpc>
                          <a:spcPct val="10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Less tactical voting</a:t>
                      </a:r>
                      <a:endParaRPr sz="1200" b="0" i="0" u="none" strike="noStrike" cap="none">
                        <a:solidFill>
                          <a:srgbClr val="000000"/>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tc>
                  <a:txBody>
                    <a:bodyPr/>
                    <a:lstStyle/>
                    <a:p>
                      <a:pPr marL="0" marR="0" lvl="0" indent="0" algn="l" rtl="0">
                        <a:spcBef>
                          <a:spcPts val="0"/>
                        </a:spcBef>
                        <a:spcAft>
                          <a:spcPts val="0"/>
                        </a:spcAft>
                        <a:buNone/>
                      </a:pPr>
                      <a:endParaRPr sz="1200">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extLst>
                  <a:ext uri="{0D108BD9-81ED-4DB2-BD59-A6C34878D82A}">
                    <a16:rowId xmlns:a16="http://schemas.microsoft.com/office/drawing/2014/main" val="10003"/>
                  </a:ext>
                </a:extLst>
              </a:tr>
              <a:tr h="494925">
                <a:tc>
                  <a:txBody>
                    <a:bodyPr/>
                    <a:lstStyle/>
                    <a:p>
                      <a:pPr marL="0" marR="0" lvl="0" indent="0" algn="l" rtl="0">
                        <a:lnSpc>
                          <a:spcPct val="10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Less tactical voting</a:t>
                      </a:r>
                      <a:endParaRPr sz="1200" b="0" i="0" u="none" strike="noStrike" cap="none">
                        <a:solidFill>
                          <a:srgbClr val="000000"/>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tc>
                  <a:txBody>
                    <a:bodyPr/>
                    <a:lstStyle/>
                    <a:p>
                      <a:pPr marL="0" marR="0" lvl="0" indent="0" algn="l" rtl="0">
                        <a:spcBef>
                          <a:spcPts val="0"/>
                        </a:spcBef>
                        <a:spcAft>
                          <a:spcPts val="0"/>
                        </a:spcAft>
                        <a:buNone/>
                      </a:pPr>
                      <a:endParaRPr sz="1200">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extLst>
                  <a:ext uri="{0D108BD9-81ED-4DB2-BD59-A6C34878D82A}">
                    <a16:rowId xmlns:a16="http://schemas.microsoft.com/office/drawing/2014/main" val="10004"/>
                  </a:ext>
                </a:extLst>
              </a:tr>
              <a:tr h="494925">
                <a:tc>
                  <a:txBody>
                    <a:bodyPr/>
                    <a:lstStyle/>
                    <a:p>
                      <a:pPr marL="0" marR="0" lvl="0" indent="0" algn="l" rtl="0">
                        <a:lnSpc>
                          <a:spcPct val="10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Balanced middle-way</a:t>
                      </a:r>
                      <a:endParaRPr sz="1200" b="0" i="0" u="none" strike="noStrike" cap="none">
                        <a:solidFill>
                          <a:srgbClr val="000000"/>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tc>
                  <a:txBody>
                    <a:bodyPr/>
                    <a:lstStyle/>
                    <a:p>
                      <a:pPr marL="0" marR="0" lvl="0" indent="0" algn="l" rtl="0">
                        <a:spcBef>
                          <a:spcPts val="0"/>
                        </a:spcBef>
                        <a:spcAft>
                          <a:spcPts val="0"/>
                        </a:spcAft>
                        <a:buNone/>
                      </a:pPr>
                      <a:endParaRPr sz="1200">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extLst>
                  <a:ext uri="{0D108BD9-81ED-4DB2-BD59-A6C34878D82A}">
                    <a16:rowId xmlns:a16="http://schemas.microsoft.com/office/drawing/2014/main" val="10005"/>
                  </a:ext>
                </a:extLst>
              </a:tr>
            </a:tbl>
          </a:graphicData>
        </a:graphic>
      </p:graphicFrame>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IDEO LINKS SLIDE">
  <p:cSld name="VIDEO LINKS SLIDE">
    <p:spTree>
      <p:nvGrpSpPr>
        <p:cNvPr id="1" name="Shape 125"/>
        <p:cNvGrpSpPr/>
        <p:nvPr/>
      </p:nvGrpSpPr>
      <p:grpSpPr>
        <a:xfrm>
          <a:off x="0" y="0"/>
          <a:ext cx="0" cy="0"/>
          <a:chOff x="0" y="0"/>
          <a:chExt cx="0" cy="0"/>
        </a:xfrm>
      </p:grpSpPr>
      <p:sp>
        <p:nvSpPr>
          <p:cNvPr id="126" name="Google Shape;126;p39"/>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7" name="Google Shape;127;p39"/>
          <p:cNvSpPr txBox="1">
            <a:spLocks noGrp="1"/>
          </p:cNvSpPr>
          <p:nvPr>
            <p:ph type="body" idx="1"/>
          </p:nvPr>
        </p:nvSpPr>
        <p:spPr>
          <a:xfrm>
            <a:off x="374872" y="2066327"/>
            <a:ext cx="8408765"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8" name="Google Shape;128;p39"/>
          <p:cNvSpPr txBox="1">
            <a:spLocks noGrp="1"/>
          </p:cNvSpPr>
          <p:nvPr>
            <p:ph type="body" idx="2"/>
          </p:nvPr>
        </p:nvSpPr>
        <p:spPr>
          <a:xfrm>
            <a:off x="374874" y="2906215"/>
            <a:ext cx="8391714" cy="2969486"/>
          </a:xfrm>
          <a:prstGeom prst="rect">
            <a:avLst/>
          </a:prstGeom>
          <a:noFill/>
          <a:ln>
            <a:noFill/>
          </a:ln>
        </p:spPr>
        <p:txBody>
          <a:bodyPr spcFirstLastPara="1" wrap="square" lIns="0" tIns="0" rIns="0" bIns="0" anchor="t" anchorCtr="0">
            <a:noAutofit/>
          </a:bodyPr>
          <a:lstStyle>
            <a:lvl1pPr marL="457200" marR="0" lvl="0" indent="-228600" algn="l" rtl="0">
              <a:lnSpc>
                <a:spcPct val="135714"/>
              </a:lnSpc>
              <a:spcBef>
                <a:spcPts val="0"/>
              </a:spcBef>
              <a:spcAft>
                <a:spcPts val="0"/>
              </a:spcAft>
              <a:buClr>
                <a:srgbClr val="EE266D"/>
              </a:buClr>
              <a:buSzPts val="1540"/>
              <a:buFont typeface="Arial"/>
              <a:buNone/>
              <a:defRPr sz="1400" b="0" i="0" u="none" strike="noStrike" cap="none">
                <a:solidFill>
                  <a:srgbClr val="363E42"/>
                </a:solidFill>
                <a:latin typeface="Arial"/>
                <a:ea typeface="Arial"/>
                <a:cs typeface="Arial"/>
                <a:sym typeface="Arial"/>
              </a:defRPr>
            </a:lvl1pPr>
            <a:lvl2pPr marL="914400" marR="0" lvl="1"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9" name="Google Shape;129;p39"/>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63E42"/>
              </a:buClr>
              <a:buSzPts val="800"/>
              <a:buFont typeface="Arial"/>
              <a:buNone/>
            </a:pPr>
            <a:r>
              <a:rPr lang="en-US" sz="800" cap="none">
                <a:solidFill>
                  <a:srgbClr val="363E42"/>
                </a:solidFill>
                <a:latin typeface="Arial"/>
                <a:ea typeface="Arial"/>
                <a:cs typeface="Arial"/>
                <a:sym typeface="Arial"/>
              </a:rPr>
              <a:t>POLITICAL RESOURCES | VOTING</a:t>
            </a:r>
            <a:endParaRPr sz="800" cap="none">
              <a:solidFill>
                <a:srgbClr val="363E42"/>
              </a:solidFill>
              <a:latin typeface="Arial"/>
              <a:ea typeface="Arial"/>
              <a:cs typeface="Arial"/>
              <a:sym typeface="Arial"/>
            </a:endParaRPr>
          </a:p>
        </p:txBody>
      </p:sp>
      <p:pic>
        <p:nvPicPr>
          <p:cNvPr id="130" name="Google Shape;130;p39"/>
          <p:cNvPicPr preferRelativeResize="0"/>
          <p:nvPr/>
        </p:nvPicPr>
        <p:blipFill rotWithShape="1">
          <a:blip r:embed="rId2">
            <a:alphaModFix/>
          </a:blip>
          <a:srcRect/>
          <a:stretch/>
        </p:blipFill>
        <p:spPr>
          <a:xfrm>
            <a:off x="374874" y="1661304"/>
            <a:ext cx="321500" cy="321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INGLE FULL WIDTH IMAGE PAGE">
  <p:cSld name="SINGLE FULL WIDTH IMAGE PAGE">
    <p:spTree>
      <p:nvGrpSpPr>
        <p:cNvPr id="1" name="Shape 19"/>
        <p:cNvGrpSpPr/>
        <p:nvPr/>
      </p:nvGrpSpPr>
      <p:grpSpPr>
        <a:xfrm>
          <a:off x="0" y="0"/>
          <a:ext cx="0" cy="0"/>
          <a:chOff x="0" y="0"/>
          <a:chExt cx="0" cy="0"/>
        </a:xfrm>
      </p:grpSpPr>
      <p:sp>
        <p:nvSpPr>
          <p:cNvPr id="20" name="Google Shape;20;p23"/>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23"/>
          <p:cNvSpPr>
            <a:spLocks noGrp="1"/>
          </p:cNvSpPr>
          <p:nvPr>
            <p:ph type="pic" idx="2"/>
          </p:nvPr>
        </p:nvSpPr>
        <p:spPr>
          <a:xfrm>
            <a:off x="374872" y="1663701"/>
            <a:ext cx="8391715" cy="4205896"/>
          </a:xfrm>
          <a:prstGeom prst="rect">
            <a:avLst/>
          </a:prstGeom>
          <a:noFill/>
          <a:ln>
            <a:noFill/>
          </a:ln>
        </p:spPr>
      </p:sp>
      <p:sp>
        <p:nvSpPr>
          <p:cNvPr id="22" name="Google Shape;22;p23"/>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63E42"/>
              </a:buClr>
              <a:buSzPts val="800"/>
              <a:buFont typeface="Arial"/>
              <a:buNone/>
            </a:pPr>
            <a:r>
              <a:rPr lang="en-US" sz="800" b="0" i="0" u="none" strike="noStrike" cap="none">
                <a:solidFill>
                  <a:srgbClr val="363E42"/>
                </a:solidFill>
                <a:latin typeface="Arial"/>
                <a:ea typeface="Arial"/>
                <a:cs typeface="Arial"/>
                <a:sym typeface="Arial"/>
              </a:rPr>
              <a:t>POLITICAL RESOURCES | VOTING</a:t>
            </a:r>
            <a:endParaRPr sz="800" b="0" i="0" u="none" strike="noStrike" cap="none">
              <a:solidFill>
                <a:srgbClr val="363E42"/>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ACTION SLIDE">
  <p:cSld name="1_ACTION SLIDE">
    <p:spTree>
      <p:nvGrpSpPr>
        <p:cNvPr id="1" name="Shape 23"/>
        <p:cNvGrpSpPr/>
        <p:nvPr/>
      </p:nvGrpSpPr>
      <p:grpSpPr>
        <a:xfrm>
          <a:off x="0" y="0"/>
          <a:ext cx="0" cy="0"/>
          <a:chOff x="0" y="0"/>
          <a:chExt cx="0" cy="0"/>
        </a:xfrm>
      </p:grpSpPr>
      <p:pic>
        <p:nvPicPr>
          <p:cNvPr id="24" name="Google Shape;24;p24" descr="Activity_background_footprints.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5" name="Google Shape;25;p24"/>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24"/>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 name="Google Shape;27;p24"/>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326390" algn="l" rtl="0">
              <a:lnSpc>
                <a:spcPct val="150000"/>
              </a:lnSpc>
              <a:spcBef>
                <a:spcPts val="0"/>
              </a:spcBef>
              <a:spcAft>
                <a:spcPts val="0"/>
              </a:spcAft>
              <a:buClr>
                <a:srgbClr val="DCA000"/>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p24"/>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63E42"/>
              </a:buClr>
              <a:buSzPts val="800"/>
              <a:buFont typeface="Arial"/>
              <a:buNone/>
            </a:pPr>
            <a:r>
              <a:rPr lang="en-US" sz="800" b="0" i="0" u="none" strike="noStrike" cap="none">
                <a:solidFill>
                  <a:srgbClr val="363E42"/>
                </a:solidFill>
                <a:latin typeface="Arial"/>
                <a:ea typeface="Arial"/>
                <a:cs typeface="Arial"/>
                <a:sym typeface="Arial"/>
              </a:rPr>
              <a:t>POLITICAL RESOURCES | VOTING</a:t>
            </a:r>
            <a:endParaRPr sz="800" b="0" i="0" u="none" strike="noStrike" cap="none">
              <a:solidFill>
                <a:srgbClr val="363E42"/>
              </a:solidFill>
              <a:latin typeface="Arial"/>
              <a:ea typeface="Arial"/>
              <a:cs typeface="Arial"/>
              <a:sym typeface="Arial"/>
            </a:endParaRPr>
          </a:p>
        </p:txBody>
      </p:sp>
      <p:pic>
        <p:nvPicPr>
          <p:cNvPr id="29" name="Google Shape;29;p24"/>
          <p:cNvPicPr preferRelativeResize="0"/>
          <p:nvPr/>
        </p:nvPicPr>
        <p:blipFill rotWithShape="1">
          <a:blip r:embed="rId3">
            <a:alphaModFix/>
          </a:blip>
          <a:srcRect/>
          <a:stretch/>
        </p:blipFill>
        <p:spPr>
          <a:xfrm>
            <a:off x="374933" y="1666802"/>
            <a:ext cx="320100" cy="320100"/>
          </a:xfrm>
          <a:prstGeom prst="rect">
            <a:avLst/>
          </a:prstGeom>
          <a:noFill/>
          <a:ln>
            <a:noFill/>
          </a:ln>
        </p:spPr>
      </p:pic>
      <p:sp>
        <p:nvSpPr>
          <p:cNvPr id="30" name="Google Shape;30;p24"/>
          <p:cNvSpPr txBox="1">
            <a:spLocks noGrp="1"/>
          </p:cNvSpPr>
          <p:nvPr>
            <p:ph type="body" idx="3"/>
          </p:nvPr>
        </p:nvSpPr>
        <p:spPr>
          <a:xfrm>
            <a:off x="877964" y="1679161"/>
            <a:ext cx="3505906" cy="307801"/>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rgbClr val="363E42"/>
              </a:buClr>
              <a:buSzPts val="1400"/>
              <a:buFont typeface="Arial"/>
              <a:buNone/>
              <a:defRPr sz="14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ESTION SLIDE">
  <p:cSld name="QUESTION SLIDE">
    <p:spTree>
      <p:nvGrpSpPr>
        <p:cNvPr id="1" name="Shape 31"/>
        <p:cNvGrpSpPr/>
        <p:nvPr/>
      </p:nvGrpSpPr>
      <p:grpSpPr>
        <a:xfrm>
          <a:off x="0" y="0"/>
          <a:ext cx="0" cy="0"/>
          <a:chOff x="0" y="0"/>
          <a:chExt cx="0" cy="0"/>
        </a:xfrm>
      </p:grpSpPr>
      <p:pic>
        <p:nvPicPr>
          <p:cNvPr id="32" name="Google Shape;32;p25" descr="Light_yellow_1.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3" name="Google Shape;33;p25"/>
          <p:cNvSpPr txBox="1">
            <a:spLocks noGrp="1"/>
          </p:cNvSpPr>
          <p:nvPr>
            <p:ph type="body" idx="1"/>
          </p:nvPr>
        </p:nvSpPr>
        <p:spPr>
          <a:xfrm>
            <a:off x="374872" y="2066328"/>
            <a:ext cx="4137216" cy="372793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800"/>
              <a:buFont typeface="Arial"/>
              <a:buNone/>
              <a:defRPr sz="28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 name="Google Shape;34;p25"/>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25"/>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63E42"/>
              </a:buClr>
              <a:buSzPts val="800"/>
              <a:buFont typeface="Arial"/>
              <a:buNone/>
            </a:pPr>
            <a:r>
              <a:rPr lang="en-US" sz="800" b="0" i="0" u="none" strike="noStrike" cap="none">
                <a:solidFill>
                  <a:srgbClr val="363E42"/>
                </a:solidFill>
                <a:latin typeface="Arial"/>
                <a:ea typeface="Arial"/>
                <a:cs typeface="Arial"/>
                <a:sym typeface="Arial"/>
              </a:rPr>
              <a:t>POLITICAL RESOURCES | VOTING</a:t>
            </a:r>
            <a:endParaRPr sz="800" b="0" i="0" u="none" strike="noStrike" cap="none">
              <a:solidFill>
                <a:srgbClr val="363E42"/>
              </a:solidFill>
              <a:latin typeface="Arial"/>
              <a:ea typeface="Arial"/>
              <a:cs typeface="Arial"/>
              <a:sym typeface="Arial"/>
            </a:endParaRPr>
          </a:p>
        </p:txBody>
      </p:sp>
      <p:sp>
        <p:nvSpPr>
          <p:cNvPr id="36" name="Google Shape;36;p25"/>
          <p:cNvSpPr txBox="1">
            <a:spLocks noGrp="1"/>
          </p:cNvSpPr>
          <p:nvPr>
            <p:ph type="body" idx="2"/>
          </p:nvPr>
        </p:nvSpPr>
        <p:spPr>
          <a:xfrm>
            <a:off x="877963" y="1679161"/>
            <a:ext cx="3634125" cy="307801"/>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rgbClr val="363E42"/>
              </a:buClr>
              <a:buSzPts val="1400"/>
              <a:buFont typeface="Arial"/>
              <a:buNone/>
              <a:defRPr sz="14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7" name="Google Shape;37;p25"/>
          <p:cNvPicPr preferRelativeResize="0"/>
          <p:nvPr/>
        </p:nvPicPr>
        <p:blipFill rotWithShape="1">
          <a:blip r:embed="rId3">
            <a:alphaModFix/>
          </a:blip>
          <a:srcRect/>
          <a:stretch/>
        </p:blipFill>
        <p:spPr>
          <a:xfrm>
            <a:off x="374872" y="1663152"/>
            <a:ext cx="323810" cy="32381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HE ELECTORAL SYSTEM SLIDE">
  <p:cSld name="1_THE ELECTORAL SYSTEM SLIDE">
    <p:spTree>
      <p:nvGrpSpPr>
        <p:cNvPr id="1" name="Shape 38"/>
        <p:cNvGrpSpPr/>
        <p:nvPr/>
      </p:nvGrpSpPr>
      <p:grpSpPr>
        <a:xfrm>
          <a:off x="0" y="0"/>
          <a:ext cx="0" cy="0"/>
          <a:chOff x="0" y="0"/>
          <a:chExt cx="0" cy="0"/>
        </a:xfrm>
      </p:grpSpPr>
      <p:pic>
        <p:nvPicPr>
          <p:cNvPr id="39" name="Google Shape;39;p26" descr="Light_yellow_5.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0" name="Google Shape;40;p26"/>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26"/>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 name="Google Shape;42;p26"/>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326390" algn="l" rtl="0">
              <a:lnSpc>
                <a:spcPct val="150000"/>
              </a:lnSpc>
              <a:spcBef>
                <a:spcPts val="0"/>
              </a:spcBef>
              <a:spcAft>
                <a:spcPts val="0"/>
              </a:spcAft>
              <a:buClr>
                <a:srgbClr val="DCA000"/>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 name="Google Shape;43;p26"/>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63E42"/>
              </a:buClr>
              <a:buSzPts val="800"/>
              <a:buFont typeface="Arial"/>
              <a:buNone/>
            </a:pPr>
            <a:r>
              <a:rPr lang="en-US" sz="800" b="0" i="0" u="none" strike="noStrike" cap="none">
                <a:solidFill>
                  <a:srgbClr val="363E42"/>
                </a:solidFill>
                <a:latin typeface="Arial"/>
                <a:ea typeface="Arial"/>
                <a:cs typeface="Arial"/>
                <a:sym typeface="Arial"/>
              </a:rPr>
              <a:t>POLITICAL RESOURCES | VOTING</a:t>
            </a:r>
            <a:endParaRPr sz="800" b="0" i="0" u="none" strike="noStrike" cap="none">
              <a:solidFill>
                <a:srgbClr val="363E42"/>
              </a:solidFill>
              <a:latin typeface="Arial"/>
              <a:ea typeface="Arial"/>
              <a:cs typeface="Arial"/>
              <a:sym typeface="Arial"/>
            </a:endParaRPr>
          </a:p>
        </p:txBody>
      </p:sp>
      <p:pic>
        <p:nvPicPr>
          <p:cNvPr id="44" name="Google Shape;44;p26"/>
          <p:cNvPicPr preferRelativeResize="0"/>
          <p:nvPr/>
        </p:nvPicPr>
        <p:blipFill rotWithShape="1">
          <a:blip r:embed="rId3">
            <a:alphaModFix/>
          </a:blip>
          <a:srcRect/>
          <a:stretch/>
        </p:blipFill>
        <p:spPr>
          <a:xfrm>
            <a:off x="374874" y="1666802"/>
            <a:ext cx="322181" cy="32218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INGLE COLUMN TEXT ONLY SLIDE">
  <p:cSld name="SINGLE COLUMN TEXT ONLY SLIDE">
    <p:spTree>
      <p:nvGrpSpPr>
        <p:cNvPr id="1" name="Shape 45"/>
        <p:cNvGrpSpPr/>
        <p:nvPr/>
      </p:nvGrpSpPr>
      <p:grpSpPr>
        <a:xfrm>
          <a:off x="0" y="0"/>
          <a:ext cx="0" cy="0"/>
          <a:chOff x="0" y="0"/>
          <a:chExt cx="0" cy="0"/>
        </a:xfrm>
      </p:grpSpPr>
      <p:sp>
        <p:nvSpPr>
          <p:cNvPr id="46" name="Google Shape;46;p27"/>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27"/>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 name="Google Shape;48;p27"/>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228600" algn="l" rtl="0">
              <a:lnSpc>
                <a:spcPct val="135714"/>
              </a:lnSpc>
              <a:spcBef>
                <a:spcPts val="0"/>
              </a:spcBef>
              <a:spcAft>
                <a:spcPts val="0"/>
              </a:spcAft>
              <a:buClr>
                <a:srgbClr val="EE266D"/>
              </a:buClr>
              <a:buSzPts val="1540"/>
              <a:buFont typeface="Arial"/>
              <a:buNone/>
              <a:defRPr sz="1400" b="0" i="0" u="none" strike="noStrike" cap="none">
                <a:solidFill>
                  <a:srgbClr val="363E42"/>
                </a:solidFill>
                <a:latin typeface="Arial"/>
                <a:ea typeface="Arial"/>
                <a:cs typeface="Arial"/>
                <a:sym typeface="Arial"/>
              </a:defRPr>
            </a:lvl1pPr>
            <a:lvl2pPr marL="914400" marR="0" lvl="1"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 name="Google Shape;49;p27"/>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63E42"/>
              </a:buClr>
              <a:buSzPts val="800"/>
              <a:buFont typeface="Arial"/>
              <a:buNone/>
            </a:pPr>
            <a:r>
              <a:rPr lang="en-US" sz="800" b="0" i="0" u="none" strike="noStrike" cap="none">
                <a:solidFill>
                  <a:srgbClr val="363E42"/>
                </a:solidFill>
                <a:latin typeface="Arial"/>
                <a:ea typeface="Arial"/>
                <a:cs typeface="Arial"/>
                <a:sym typeface="Arial"/>
              </a:rPr>
              <a:t>POLITICAL RESOURCES | VOTING</a:t>
            </a:r>
            <a:endParaRPr sz="800" b="0" i="0" u="none" strike="noStrike" cap="none">
              <a:solidFill>
                <a:srgbClr val="363E42"/>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EXT,BULLETS AND 1x IMAGES SLIDE">
  <p:cSld name="1_TEXT,BULLETS AND 1x IMAGES SLIDE">
    <p:spTree>
      <p:nvGrpSpPr>
        <p:cNvPr id="1" name="Shape 50"/>
        <p:cNvGrpSpPr/>
        <p:nvPr/>
      </p:nvGrpSpPr>
      <p:grpSpPr>
        <a:xfrm>
          <a:off x="0" y="0"/>
          <a:ext cx="0" cy="0"/>
          <a:chOff x="0" y="0"/>
          <a:chExt cx="0" cy="0"/>
        </a:xfrm>
      </p:grpSpPr>
      <p:sp>
        <p:nvSpPr>
          <p:cNvPr id="51" name="Google Shape;51;p28"/>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2" name="Google Shape;52;p28"/>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28"/>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326390" algn="l" rtl="0">
              <a:lnSpc>
                <a:spcPct val="150000"/>
              </a:lnSpc>
              <a:spcBef>
                <a:spcPts val="0"/>
              </a:spcBef>
              <a:spcAft>
                <a:spcPts val="0"/>
              </a:spcAft>
              <a:buClr>
                <a:srgbClr val="DCA000"/>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Google Shape;54;p28"/>
          <p:cNvSpPr>
            <a:spLocks noGrp="1"/>
          </p:cNvSpPr>
          <p:nvPr>
            <p:ph type="pic" idx="3"/>
          </p:nvPr>
        </p:nvSpPr>
        <p:spPr>
          <a:xfrm>
            <a:off x="4575174" y="1663701"/>
            <a:ext cx="4191413" cy="4205896"/>
          </a:xfrm>
          <a:prstGeom prst="rect">
            <a:avLst/>
          </a:prstGeom>
          <a:noFill/>
          <a:ln>
            <a:noFill/>
          </a:ln>
        </p:spPr>
      </p:sp>
      <p:sp>
        <p:nvSpPr>
          <p:cNvPr id="55" name="Google Shape;55;p28"/>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63E42"/>
              </a:buClr>
              <a:buSzPts val="800"/>
              <a:buFont typeface="Arial"/>
              <a:buNone/>
            </a:pPr>
            <a:r>
              <a:rPr lang="en-US" sz="800" b="0" i="0" u="none" strike="noStrike" cap="none">
                <a:solidFill>
                  <a:srgbClr val="363E42"/>
                </a:solidFill>
                <a:latin typeface="Arial"/>
                <a:ea typeface="Arial"/>
                <a:cs typeface="Arial"/>
                <a:sym typeface="Arial"/>
              </a:rPr>
              <a:t>POLITICAL RESOURCES | VOTING</a:t>
            </a:r>
            <a:endParaRPr sz="800" b="0" i="0" u="none" strike="noStrike" cap="none">
              <a:solidFill>
                <a:srgbClr val="363E42"/>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OTE SLIDE">
  <p:cSld name="VOTE SLIDE">
    <p:spTree>
      <p:nvGrpSpPr>
        <p:cNvPr id="1" name="Shape 56"/>
        <p:cNvGrpSpPr/>
        <p:nvPr/>
      </p:nvGrpSpPr>
      <p:grpSpPr>
        <a:xfrm>
          <a:off x="0" y="0"/>
          <a:ext cx="0" cy="0"/>
          <a:chOff x="0" y="0"/>
          <a:chExt cx="0" cy="0"/>
        </a:xfrm>
      </p:grpSpPr>
      <p:pic>
        <p:nvPicPr>
          <p:cNvPr id="57" name="Google Shape;57;p29" descr="Light_yellow_4.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8" name="Google Shape;58;p29"/>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9" name="Google Shape;59;p29"/>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 name="Google Shape;60;p29"/>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326390" algn="l" rtl="0">
              <a:lnSpc>
                <a:spcPct val="150000"/>
              </a:lnSpc>
              <a:spcBef>
                <a:spcPts val="0"/>
              </a:spcBef>
              <a:spcAft>
                <a:spcPts val="0"/>
              </a:spcAft>
              <a:buClr>
                <a:srgbClr val="DCA000"/>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29"/>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63E42"/>
              </a:buClr>
              <a:buSzPts val="800"/>
              <a:buFont typeface="Arial"/>
              <a:buNone/>
            </a:pPr>
            <a:r>
              <a:rPr lang="en-US" sz="800" cap="none">
                <a:solidFill>
                  <a:srgbClr val="363E42"/>
                </a:solidFill>
                <a:latin typeface="Arial"/>
                <a:ea typeface="Arial"/>
                <a:cs typeface="Arial"/>
                <a:sym typeface="Arial"/>
              </a:rPr>
              <a:t>POLITICAL RESOURCES | VOTING</a:t>
            </a:r>
            <a:endParaRPr sz="800" cap="none">
              <a:solidFill>
                <a:srgbClr val="363E42"/>
              </a:solidFill>
              <a:latin typeface="Arial"/>
              <a:ea typeface="Arial"/>
              <a:cs typeface="Arial"/>
              <a:sym typeface="Arial"/>
            </a:endParaRPr>
          </a:p>
        </p:txBody>
      </p:sp>
      <p:pic>
        <p:nvPicPr>
          <p:cNvPr id="62" name="Google Shape;62;p29"/>
          <p:cNvPicPr preferRelativeResize="0"/>
          <p:nvPr/>
        </p:nvPicPr>
        <p:blipFill rotWithShape="1">
          <a:blip r:embed="rId3">
            <a:alphaModFix/>
          </a:blip>
          <a:srcRect/>
          <a:stretch/>
        </p:blipFill>
        <p:spPr>
          <a:xfrm>
            <a:off x="374874" y="1666802"/>
            <a:ext cx="322181" cy="32218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SINGLE FULL WIDTH IMAGE WITH PAGE TITLEPAGE">
  <p:cSld name="1_SINGLE FULL WIDTH IMAGE WITH PAGE TITLEPAGE">
    <p:spTree>
      <p:nvGrpSpPr>
        <p:cNvPr id="1" name="Shape 63"/>
        <p:cNvGrpSpPr/>
        <p:nvPr/>
      </p:nvGrpSpPr>
      <p:grpSpPr>
        <a:xfrm>
          <a:off x="0" y="0"/>
          <a:ext cx="0" cy="0"/>
          <a:chOff x="0" y="0"/>
          <a:chExt cx="0" cy="0"/>
        </a:xfrm>
      </p:grpSpPr>
      <p:sp>
        <p:nvSpPr>
          <p:cNvPr id="64" name="Google Shape;64;p30"/>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30"/>
          <p:cNvSpPr>
            <a:spLocks noGrp="1"/>
          </p:cNvSpPr>
          <p:nvPr>
            <p:ph type="pic" idx="2"/>
          </p:nvPr>
        </p:nvSpPr>
        <p:spPr>
          <a:xfrm>
            <a:off x="374872" y="2608263"/>
            <a:ext cx="8391715" cy="3261334"/>
          </a:xfrm>
          <a:prstGeom prst="rect">
            <a:avLst/>
          </a:prstGeom>
          <a:noFill/>
          <a:ln>
            <a:noFill/>
          </a:ln>
        </p:spPr>
      </p:sp>
      <p:sp>
        <p:nvSpPr>
          <p:cNvPr id="66" name="Google Shape;66;p30"/>
          <p:cNvSpPr txBox="1">
            <a:spLocks noGrp="1"/>
          </p:cNvSpPr>
          <p:nvPr>
            <p:ph type="body" idx="1"/>
          </p:nvPr>
        </p:nvSpPr>
        <p:spPr>
          <a:xfrm>
            <a:off x="374872" y="2066328"/>
            <a:ext cx="8391715" cy="54193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 name="Google Shape;67;p30"/>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63E42"/>
              </a:buClr>
              <a:buSzPts val="800"/>
              <a:buFont typeface="Arial"/>
              <a:buNone/>
            </a:pPr>
            <a:r>
              <a:rPr lang="en-US" sz="800" cap="none">
                <a:solidFill>
                  <a:srgbClr val="363E42"/>
                </a:solidFill>
                <a:latin typeface="Arial"/>
                <a:ea typeface="Arial"/>
                <a:cs typeface="Arial"/>
                <a:sym typeface="Arial"/>
              </a:rPr>
              <a:t>POLITICAL RESOURCES | VOTING</a:t>
            </a:r>
            <a:endParaRPr sz="800" cap="none">
              <a:solidFill>
                <a:srgbClr val="363E42"/>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marR="0" lvl="0" indent="0" algn="r" rtl="0">
              <a:spcBef>
                <a:spcPts val="0"/>
              </a:spcBef>
              <a:buNone/>
              <a:defRPr sz="1000" b="0" i="0" u="none" strike="noStrike" cap="none">
                <a:solidFill>
                  <a:srgbClr val="363E42"/>
                </a:solidFill>
                <a:latin typeface="Arial"/>
                <a:ea typeface="Arial"/>
                <a:cs typeface="Arial"/>
                <a:sym typeface="Arial"/>
              </a:defRPr>
            </a:lvl1pPr>
            <a:lvl2pPr marL="0" marR="0" lvl="1" indent="0" algn="r" rtl="0">
              <a:spcBef>
                <a:spcPts val="0"/>
              </a:spcBef>
              <a:buNone/>
              <a:defRPr sz="1000" b="0" i="0" u="none" strike="noStrike" cap="none">
                <a:solidFill>
                  <a:srgbClr val="363E42"/>
                </a:solidFill>
                <a:latin typeface="Arial"/>
                <a:ea typeface="Arial"/>
                <a:cs typeface="Arial"/>
                <a:sym typeface="Arial"/>
              </a:defRPr>
            </a:lvl2pPr>
            <a:lvl3pPr marL="0" marR="0" lvl="2" indent="0" algn="r" rtl="0">
              <a:spcBef>
                <a:spcPts val="0"/>
              </a:spcBef>
              <a:buNone/>
              <a:defRPr sz="1000" b="0" i="0" u="none" strike="noStrike" cap="none">
                <a:solidFill>
                  <a:srgbClr val="363E42"/>
                </a:solidFill>
                <a:latin typeface="Arial"/>
                <a:ea typeface="Arial"/>
                <a:cs typeface="Arial"/>
                <a:sym typeface="Arial"/>
              </a:defRPr>
            </a:lvl3pPr>
            <a:lvl4pPr marL="0" marR="0" lvl="3" indent="0" algn="r" rtl="0">
              <a:spcBef>
                <a:spcPts val="0"/>
              </a:spcBef>
              <a:buNone/>
              <a:defRPr sz="1000" b="0" i="0" u="none" strike="noStrike" cap="none">
                <a:solidFill>
                  <a:srgbClr val="363E42"/>
                </a:solidFill>
                <a:latin typeface="Arial"/>
                <a:ea typeface="Arial"/>
                <a:cs typeface="Arial"/>
                <a:sym typeface="Arial"/>
              </a:defRPr>
            </a:lvl4pPr>
            <a:lvl5pPr marL="0" marR="0" lvl="4" indent="0" algn="r" rtl="0">
              <a:spcBef>
                <a:spcPts val="0"/>
              </a:spcBef>
              <a:buNone/>
              <a:defRPr sz="1000" b="0" i="0" u="none" strike="noStrike" cap="none">
                <a:solidFill>
                  <a:srgbClr val="363E42"/>
                </a:solidFill>
                <a:latin typeface="Arial"/>
                <a:ea typeface="Arial"/>
                <a:cs typeface="Arial"/>
                <a:sym typeface="Arial"/>
              </a:defRPr>
            </a:lvl5pPr>
            <a:lvl6pPr marL="0" marR="0" lvl="5" indent="0" algn="r" rtl="0">
              <a:spcBef>
                <a:spcPts val="0"/>
              </a:spcBef>
              <a:buNone/>
              <a:defRPr sz="1000" b="0" i="0" u="none" strike="noStrike" cap="none">
                <a:solidFill>
                  <a:srgbClr val="363E42"/>
                </a:solidFill>
                <a:latin typeface="Arial"/>
                <a:ea typeface="Arial"/>
                <a:cs typeface="Arial"/>
                <a:sym typeface="Arial"/>
              </a:defRPr>
            </a:lvl6pPr>
            <a:lvl7pPr marL="0" marR="0" lvl="6" indent="0" algn="r" rtl="0">
              <a:spcBef>
                <a:spcPts val="0"/>
              </a:spcBef>
              <a:buNone/>
              <a:defRPr sz="1000" b="0" i="0" u="none" strike="noStrike" cap="none">
                <a:solidFill>
                  <a:srgbClr val="363E42"/>
                </a:solidFill>
                <a:latin typeface="Arial"/>
                <a:ea typeface="Arial"/>
                <a:cs typeface="Arial"/>
                <a:sym typeface="Arial"/>
              </a:defRPr>
            </a:lvl7pPr>
            <a:lvl8pPr marL="0" marR="0" lvl="7" indent="0" algn="r" rtl="0">
              <a:spcBef>
                <a:spcPts val="0"/>
              </a:spcBef>
              <a:buNone/>
              <a:defRPr sz="1000" b="0" i="0" u="none" strike="noStrike" cap="none">
                <a:solidFill>
                  <a:srgbClr val="363E42"/>
                </a:solidFill>
                <a:latin typeface="Arial"/>
                <a:ea typeface="Arial"/>
                <a:cs typeface="Arial"/>
                <a:sym typeface="Arial"/>
              </a:defRPr>
            </a:lvl8pPr>
            <a:lvl9pPr marL="0" marR="0" lvl="8" indent="0" algn="r" rtl="0">
              <a:spcBef>
                <a:spcPts val="0"/>
              </a:spcBef>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 name="Google Shape;11;p21" descr="White.jpg"/>
          <p:cNvPicPr preferRelativeResize="0"/>
          <p:nvPr/>
        </p:nvPicPr>
        <p:blipFill rotWithShape="1">
          <a:blip r:embed="rId20">
            <a:alphaModFix/>
          </a:blip>
          <a:srcRect/>
          <a:stretch/>
        </p:blipFill>
        <p:spPr>
          <a:xfrm>
            <a:off x="0" y="0"/>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electoralcommission.org.uk/voting-and-elections/register-vote"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microsoft.com/office/2018/10/relationships/comments" Target="../comments/modernComment_10D_0.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https://commonslibrary.parliament.uk/general-election-2024-turnout/"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
          <p:cNvSpPr txBox="1">
            <a:spLocks noGrp="1"/>
          </p:cNvSpPr>
          <p:nvPr>
            <p:ph type="ctrTitle"/>
          </p:nvPr>
        </p:nvSpPr>
        <p:spPr>
          <a:xfrm>
            <a:off x="339430" y="1935644"/>
            <a:ext cx="8434414" cy="106510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63E42"/>
              </a:buClr>
              <a:buSzPts val="6600"/>
              <a:buFont typeface="Arial"/>
              <a:buNone/>
            </a:pPr>
            <a:r>
              <a:rPr lang="en-US"/>
              <a:t>Your City</a:t>
            </a:r>
            <a:endParaRPr/>
          </a:p>
        </p:txBody>
      </p:sp>
      <p:sp>
        <p:nvSpPr>
          <p:cNvPr id="136" name="Google Shape;136;p1"/>
          <p:cNvSpPr txBox="1">
            <a:spLocks noGrp="1"/>
          </p:cNvSpPr>
          <p:nvPr>
            <p:ph type="subTitle" idx="1"/>
          </p:nvPr>
        </p:nvSpPr>
        <p:spPr>
          <a:xfrm>
            <a:off x="339430" y="2939017"/>
            <a:ext cx="8431508" cy="4102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63E42"/>
              </a:buClr>
              <a:buSzPts val="1500"/>
              <a:buNone/>
            </a:pPr>
            <a:r>
              <a:rPr lang="en-US"/>
              <a:t>Lesson 3  |  Voting and Elections</a:t>
            </a:r>
            <a:endParaRPr/>
          </a:p>
        </p:txBody>
      </p:sp>
      <p:grpSp>
        <p:nvGrpSpPr>
          <p:cNvPr id="137" name="Google Shape;137;p1"/>
          <p:cNvGrpSpPr/>
          <p:nvPr/>
        </p:nvGrpSpPr>
        <p:grpSpPr>
          <a:xfrm>
            <a:off x="339430" y="5950424"/>
            <a:ext cx="1536007" cy="600501"/>
            <a:chOff x="339430" y="5950424"/>
            <a:chExt cx="1536007" cy="600501"/>
          </a:xfrm>
        </p:grpSpPr>
        <p:sp>
          <p:nvSpPr>
            <p:cNvPr id="138" name="Google Shape;138;p1"/>
            <p:cNvSpPr/>
            <p:nvPr/>
          </p:nvSpPr>
          <p:spPr>
            <a:xfrm>
              <a:off x="339430" y="5950424"/>
              <a:ext cx="1243710" cy="600501"/>
            </a:xfrm>
            <a:prstGeom prst="round1Rect">
              <a:avLst>
                <a:gd name="adj" fmla="val 16667"/>
              </a:avLst>
            </a:prstGeom>
            <a:solidFill>
              <a:srgbClr val="FFF200"/>
            </a:solidFill>
            <a:ln>
              <a:noFill/>
            </a:ln>
            <a:effectLst>
              <a:outerShdw blurRad="50800" dist="50800" dir="5400000" algn="ctr" rotWithShape="0">
                <a:srgbClr val="FFF2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9" name="Google Shape;139;p1"/>
            <p:cNvPicPr preferRelativeResize="0"/>
            <p:nvPr/>
          </p:nvPicPr>
          <p:blipFill rotWithShape="1">
            <a:blip r:embed="rId3">
              <a:alphaModFix/>
            </a:blip>
            <a:srcRect/>
            <a:stretch/>
          </p:blipFill>
          <p:spPr>
            <a:xfrm>
              <a:off x="339430" y="6024294"/>
              <a:ext cx="1536007" cy="526631"/>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0"/>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10</a:t>
            </a:fld>
            <a:endParaRPr/>
          </a:p>
        </p:txBody>
      </p:sp>
      <p:sp>
        <p:nvSpPr>
          <p:cNvPr id="223" name="Google Shape;223;p10"/>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200"/>
              <a:buFont typeface="Arial"/>
              <a:buNone/>
            </a:pPr>
            <a:r>
              <a:rPr lang="en-US"/>
              <a:t>Registering to vote</a:t>
            </a:r>
            <a:endParaRPr/>
          </a:p>
          <a:p>
            <a:pPr marL="0" lvl="0" indent="0" algn="l" rtl="0">
              <a:lnSpc>
                <a:spcPct val="100000"/>
              </a:lnSpc>
              <a:spcBef>
                <a:spcPts val="0"/>
              </a:spcBef>
              <a:spcAft>
                <a:spcPts val="0"/>
              </a:spcAft>
              <a:buClr>
                <a:srgbClr val="363E42"/>
              </a:buClr>
              <a:buSzPts val="2200"/>
              <a:buFont typeface="Arial"/>
              <a:buNone/>
            </a:pPr>
            <a:endParaRPr/>
          </a:p>
        </p:txBody>
      </p:sp>
      <p:sp>
        <p:nvSpPr>
          <p:cNvPr id="224" name="Google Shape;224;p10"/>
          <p:cNvSpPr txBox="1">
            <a:spLocks noGrp="1"/>
          </p:cNvSpPr>
          <p:nvPr>
            <p:ph type="body" idx="2"/>
          </p:nvPr>
        </p:nvSpPr>
        <p:spPr>
          <a:xfrm>
            <a:off x="374875" y="2906225"/>
            <a:ext cx="4659000" cy="2969400"/>
          </a:xfrm>
          <a:prstGeom prst="rect">
            <a:avLst/>
          </a:prstGeom>
          <a:noFill/>
          <a:ln>
            <a:noFill/>
          </a:ln>
        </p:spPr>
        <p:txBody>
          <a:bodyPr spcFirstLastPara="1" wrap="square" lIns="0" tIns="0" rIns="0" bIns="0" anchor="t" anchorCtr="0">
            <a:noAutofit/>
          </a:bodyPr>
          <a:lstStyle/>
          <a:p>
            <a:pPr marL="285750" marR="0" lvl="0" indent="-285750" algn="l" rtl="0">
              <a:lnSpc>
                <a:spcPct val="150000"/>
              </a:lnSpc>
              <a:spcBef>
                <a:spcPts val="0"/>
              </a:spcBef>
              <a:spcAft>
                <a:spcPts val="0"/>
              </a:spcAft>
              <a:buClr>
                <a:srgbClr val="DCA000"/>
              </a:buClr>
              <a:buSzPts val="1540"/>
              <a:buFont typeface="Arial"/>
              <a:buChar char="•"/>
            </a:pPr>
            <a:r>
              <a:rPr lang="en-US" b="1"/>
              <a:t>Voting is not obligatory </a:t>
            </a:r>
            <a:r>
              <a:rPr lang="en-US"/>
              <a:t>in the UK. </a:t>
            </a:r>
            <a:br>
              <a:rPr lang="en-US"/>
            </a:br>
            <a:r>
              <a:rPr lang="en-US"/>
              <a:t>It is a right but there is no punishment </a:t>
            </a:r>
            <a:br>
              <a:rPr lang="en-US"/>
            </a:br>
            <a:r>
              <a:rPr lang="en-US"/>
              <a:t>if you do not vote.</a:t>
            </a:r>
            <a:endParaRPr/>
          </a:p>
          <a:p>
            <a:pPr marL="285750" marR="0" lvl="0" indent="-285750" algn="l" rtl="0">
              <a:lnSpc>
                <a:spcPct val="150000"/>
              </a:lnSpc>
              <a:spcBef>
                <a:spcPts val="0"/>
              </a:spcBef>
              <a:spcAft>
                <a:spcPts val="0"/>
              </a:spcAft>
              <a:buClr>
                <a:srgbClr val="DCA000"/>
              </a:buClr>
              <a:buSzPts val="1540"/>
              <a:buFont typeface="Arial"/>
              <a:buChar char="•"/>
            </a:pPr>
            <a:r>
              <a:rPr lang="en-US"/>
              <a:t>But </a:t>
            </a:r>
            <a:r>
              <a:rPr lang="en-US" b="1"/>
              <a:t>registering to vote is mandatory</a:t>
            </a:r>
            <a:r>
              <a:rPr lang="en-US"/>
              <a:t>. You can be fined if you repeatedly refuse to register. </a:t>
            </a:r>
            <a:endParaRPr/>
          </a:p>
          <a:p>
            <a:pPr marL="285750" marR="0" lvl="0" indent="-285750" algn="l" rtl="0">
              <a:lnSpc>
                <a:spcPct val="150000"/>
              </a:lnSpc>
              <a:spcBef>
                <a:spcPts val="0"/>
              </a:spcBef>
              <a:spcAft>
                <a:spcPts val="0"/>
              </a:spcAft>
              <a:buClr>
                <a:srgbClr val="DCA000"/>
              </a:buClr>
              <a:buSzPts val="1540"/>
              <a:buFont typeface="Arial"/>
              <a:buChar char="•"/>
            </a:pPr>
            <a:r>
              <a:rPr lang="en-US"/>
              <a:t>Remember, you need to register at your new address every time you move house. </a:t>
            </a:r>
            <a:endParaRPr/>
          </a:p>
          <a:p>
            <a:pPr marL="0" marR="0" lvl="0" indent="0" algn="l" rtl="0">
              <a:lnSpc>
                <a:spcPct val="150000"/>
              </a:lnSpc>
              <a:spcBef>
                <a:spcPts val="0"/>
              </a:spcBef>
              <a:spcAft>
                <a:spcPts val="0"/>
              </a:spcAft>
              <a:buNone/>
            </a:pPr>
            <a:endParaRPr/>
          </a:p>
        </p:txBody>
      </p:sp>
      <p:sp>
        <p:nvSpPr>
          <p:cNvPr id="225" name="Google Shape;225;p10"/>
          <p:cNvSpPr/>
          <p:nvPr/>
        </p:nvSpPr>
        <p:spPr>
          <a:xfrm>
            <a:off x="360363" y="6013384"/>
            <a:ext cx="1243710" cy="600501"/>
          </a:xfrm>
          <a:prstGeom prst="round1Rect">
            <a:avLst>
              <a:gd name="adj" fmla="val 16667"/>
            </a:avLst>
          </a:prstGeom>
          <a:solidFill>
            <a:schemeClr val="lt1"/>
          </a:solidFill>
          <a:ln>
            <a:noFill/>
          </a:ln>
          <a:effectLst>
            <a:outerShdw blurRad="50800" dist="50800" dir="5400000" algn="ctr" rotWithShape="0">
              <a:schemeClr val="lt1"/>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26" name="Google Shape;226;p10"/>
          <p:cNvPicPr preferRelativeResize="0"/>
          <p:nvPr/>
        </p:nvPicPr>
        <p:blipFill rotWithShape="1">
          <a:blip r:embed="rId3">
            <a:alphaModFix/>
          </a:blip>
          <a:srcRect/>
          <a:stretch/>
        </p:blipFill>
        <p:spPr>
          <a:xfrm>
            <a:off x="339430" y="6024294"/>
            <a:ext cx="1536007" cy="526631"/>
          </a:xfrm>
          <a:prstGeom prst="rect">
            <a:avLst/>
          </a:prstGeom>
          <a:noFill/>
          <a:ln>
            <a:noFill/>
          </a:ln>
        </p:spPr>
      </p:pic>
      <p:sp>
        <p:nvSpPr>
          <p:cNvPr id="227" name="Google Shape;227;p10"/>
          <p:cNvSpPr txBox="1"/>
          <p:nvPr/>
        </p:nvSpPr>
        <p:spPr>
          <a:xfrm>
            <a:off x="5098000" y="2518625"/>
            <a:ext cx="3685500" cy="2727600"/>
          </a:xfrm>
          <a:prstGeom prst="rect">
            <a:avLst/>
          </a:prstGeom>
          <a:noFill/>
          <a:ln>
            <a:noFill/>
          </a:ln>
        </p:spPr>
        <p:txBody>
          <a:bodyPr spcFirstLastPara="1" wrap="square" lIns="91425" tIns="91425" rIns="91425" bIns="91425" anchor="t" anchorCtr="0">
            <a:spAutoFit/>
          </a:bodyPr>
          <a:lstStyle/>
          <a:p>
            <a:pPr marL="285750" lvl="0" indent="-187960" algn="l" rtl="0">
              <a:lnSpc>
                <a:spcPct val="150000"/>
              </a:lnSpc>
              <a:spcBef>
                <a:spcPts val="0"/>
              </a:spcBef>
              <a:spcAft>
                <a:spcPts val="0"/>
              </a:spcAft>
              <a:buNone/>
            </a:pPr>
            <a:endParaRPr>
              <a:solidFill>
                <a:srgbClr val="363E42"/>
              </a:solidFill>
            </a:endParaRPr>
          </a:p>
          <a:p>
            <a:pPr marL="285750" lvl="0" indent="-285750" algn="l" rtl="0">
              <a:lnSpc>
                <a:spcPct val="150000"/>
              </a:lnSpc>
              <a:spcBef>
                <a:spcPts val="0"/>
              </a:spcBef>
              <a:spcAft>
                <a:spcPts val="0"/>
              </a:spcAft>
              <a:buClr>
                <a:srgbClr val="DCA000"/>
              </a:buClr>
              <a:buSzPts val="1540"/>
              <a:buChar char="•"/>
            </a:pPr>
            <a:r>
              <a:rPr lang="en-US">
                <a:solidFill>
                  <a:srgbClr val="363E42"/>
                </a:solidFill>
              </a:rPr>
              <a:t>You can register online: </a:t>
            </a:r>
            <a:br>
              <a:rPr lang="en-US">
                <a:solidFill>
                  <a:srgbClr val="363E42"/>
                </a:solidFill>
              </a:rPr>
            </a:br>
            <a:r>
              <a:rPr lang="en-US" b="1">
                <a:solidFill>
                  <a:srgbClr val="DCA000"/>
                </a:solidFill>
              </a:rPr>
              <a:t>www.gov.uk/register-to-vote</a:t>
            </a:r>
            <a:endParaRPr>
              <a:solidFill>
                <a:srgbClr val="363E42"/>
              </a:solidFill>
            </a:endParaRPr>
          </a:p>
          <a:p>
            <a:pPr marL="285750" lvl="0" indent="-285750" algn="l" rtl="0">
              <a:lnSpc>
                <a:spcPct val="150000"/>
              </a:lnSpc>
              <a:spcBef>
                <a:spcPts val="0"/>
              </a:spcBef>
              <a:spcAft>
                <a:spcPts val="0"/>
              </a:spcAft>
              <a:buClr>
                <a:srgbClr val="DCA000"/>
              </a:buClr>
              <a:buSzPts val="1540"/>
              <a:buChar char="•"/>
            </a:pPr>
            <a:r>
              <a:rPr lang="en-US">
                <a:solidFill>
                  <a:srgbClr val="363E42"/>
                </a:solidFill>
              </a:rPr>
              <a:t>You can also register by post: </a:t>
            </a:r>
            <a:br>
              <a:rPr lang="en-US">
                <a:solidFill>
                  <a:srgbClr val="363E42"/>
                </a:solidFill>
              </a:rPr>
            </a:br>
            <a:r>
              <a:rPr lang="en-US">
                <a:solidFill>
                  <a:srgbClr val="363E42"/>
                </a:solidFill>
              </a:rPr>
              <a:t>to find out how, get in touch with your local Electoral Registration Office via </a:t>
            </a:r>
            <a:br>
              <a:rPr lang="en-US">
                <a:solidFill>
                  <a:srgbClr val="363E42"/>
                </a:solidFill>
              </a:rPr>
            </a:br>
            <a:r>
              <a:rPr lang="en-US" b="1">
                <a:solidFill>
                  <a:srgbClr val="DCA000"/>
                </a:solidFill>
              </a:rPr>
              <a:t>https://www.gov.uk/get-on-electoral-register</a:t>
            </a:r>
            <a:r>
              <a:rPr lang="en-US">
                <a:solidFill>
                  <a:srgbClr val="363E42"/>
                </a:solidFill>
              </a:rPr>
              <a:t>.</a:t>
            </a:r>
            <a:endParaRPr>
              <a:solidFill>
                <a:srgbClr val="363E4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1"/>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11</a:t>
            </a:fld>
            <a:endParaRPr/>
          </a:p>
        </p:txBody>
      </p:sp>
      <p:sp>
        <p:nvSpPr>
          <p:cNvPr id="233" name="Google Shape;233;p11"/>
          <p:cNvSpPr txBox="1">
            <a:spLocks noGrp="1"/>
          </p:cNvSpPr>
          <p:nvPr>
            <p:ph type="body" idx="1"/>
          </p:nvPr>
        </p:nvSpPr>
        <p:spPr>
          <a:xfrm>
            <a:off x="374872" y="2061350"/>
            <a:ext cx="4008997" cy="83378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200"/>
              <a:buFont typeface="Arial"/>
              <a:buNone/>
            </a:pPr>
            <a:r>
              <a:rPr lang="en-US"/>
              <a:t>To vote in the UK you must be registered and be:</a:t>
            </a:r>
            <a:endParaRPr/>
          </a:p>
        </p:txBody>
      </p:sp>
      <p:sp>
        <p:nvSpPr>
          <p:cNvPr id="234" name="Google Shape;234;p11"/>
          <p:cNvSpPr txBox="1">
            <a:spLocks noGrp="1"/>
          </p:cNvSpPr>
          <p:nvPr>
            <p:ph type="body" idx="2"/>
          </p:nvPr>
        </p:nvSpPr>
        <p:spPr>
          <a:xfrm>
            <a:off x="374874" y="2895133"/>
            <a:ext cx="8408763" cy="2851669"/>
          </a:xfrm>
          <a:prstGeom prst="rect">
            <a:avLst/>
          </a:prstGeom>
          <a:noFill/>
          <a:ln>
            <a:noFill/>
          </a:ln>
        </p:spPr>
        <p:txBody>
          <a:bodyPr spcFirstLastPara="1" wrap="square" lIns="0" tIns="0" rIns="0" bIns="0" anchor="t" anchorCtr="0">
            <a:noAutofit/>
          </a:bodyPr>
          <a:lstStyle/>
          <a:p>
            <a:pPr marL="285750" marR="0" lvl="0" indent="-285750" algn="l" rtl="0">
              <a:lnSpc>
                <a:spcPct val="150000"/>
              </a:lnSpc>
              <a:spcBef>
                <a:spcPts val="0"/>
              </a:spcBef>
              <a:spcAft>
                <a:spcPts val="0"/>
              </a:spcAft>
              <a:buClr>
                <a:srgbClr val="DCA000"/>
              </a:buClr>
              <a:buSzPts val="1540"/>
              <a:buFont typeface="Arial"/>
              <a:buChar char="•"/>
            </a:pPr>
            <a:r>
              <a:rPr lang="en-US"/>
              <a:t>18 years of age or over on polling day in England, Wales and Northern Ireland and 16 or older to vote in some Scottish and Welsh elections</a:t>
            </a:r>
            <a:endParaRPr/>
          </a:p>
          <a:p>
            <a:pPr marL="285750" marR="0" lvl="0" indent="-285750" algn="l" rtl="0">
              <a:lnSpc>
                <a:spcPct val="150000"/>
              </a:lnSpc>
              <a:spcBef>
                <a:spcPts val="0"/>
              </a:spcBef>
              <a:spcAft>
                <a:spcPts val="0"/>
              </a:spcAft>
              <a:buClr>
                <a:srgbClr val="DCA000"/>
              </a:buClr>
              <a:buSzPts val="1540"/>
              <a:buFont typeface="Arial"/>
              <a:buChar char="•"/>
            </a:pPr>
            <a:r>
              <a:rPr lang="en-US"/>
              <a:t>a British or Irish citizen, or</a:t>
            </a:r>
            <a:endParaRPr/>
          </a:p>
          <a:p>
            <a:pPr marL="742950" marR="0" lvl="1" indent="-294640" algn="l" rtl="0">
              <a:lnSpc>
                <a:spcPct val="150000"/>
              </a:lnSpc>
              <a:spcBef>
                <a:spcPts val="0"/>
              </a:spcBef>
              <a:spcAft>
                <a:spcPts val="0"/>
              </a:spcAft>
              <a:buClr>
                <a:srgbClr val="DCA000"/>
              </a:buClr>
              <a:buSzPts val="1540"/>
              <a:buFont typeface="Arial"/>
              <a:buChar char="•"/>
            </a:pPr>
            <a:r>
              <a:rPr lang="en-US"/>
              <a:t>a qualifying Commonwealth citizen, or </a:t>
            </a:r>
            <a:endParaRPr/>
          </a:p>
          <a:p>
            <a:pPr marL="742950" marR="0" lvl="1" indent="-294640" algn="l" rtl="0">
              <a:lnSpc>
                <a:spcPct val="150000"/>
              </a:lnSpc>
              <a:spcBef>
                <a:spcPts val="0"/>
              </a:spcBef>
              <a:spcAft>
                <a:spcPts val="0"/>
              </a:spcAft>
              <a:buClr>
                <a:srgbClr val="DCA000"/>
              </a:buClr>
              <a:buSzPts val="1540"/>
              <a:buFont typeface="Arial"/>
              <a:buChar char="•"/>
            </a:pPr>
            <a:r>
              <a:rPr lang="en-US"/>
              <a:t>a qualifying EU citizen or an EU citizen with retained rights </a:t>
            </a:r>
            <a:endParaRPr/>
          </a:p>
          <a:p>
            <a:pPr marL="285750" marR="0" lvl="0" indent="-285750" algn="l" rtl="0">
              <a:lnSpc>
                <a:spcPct val="150000"/>
              </a:lnSpc>
              <a:spcBef>
                <a:spcPts val="0"/>
              </a:spcBef>
              <a:spcAft>
                <a:spcPts val="0"/>
              </a:spcAft>
              <a:buClr>
                <a:srgbClr val="DCA000"/>
              </a:buClr>
              <a:buSzPts val="1540"/>
              <a:buFont typeface="Arial"/>
              <a:buChar char="•"/>
            </a:pPr>
            <a:r>
              <a:rPr lang="en-US"/>
              <a:t>a resident at an address in the UK (or a UK citizen living abroad who has previously </a:t>
            </a:r>
            <a:br>
              <a:rPr lang="en-US"/>
            </a:br>
            <a:r>
              <a:rPr lang="en-US"/>
              <a:t>been registered to vote in the UK or have lived in the UK) and not be legally excluded from voting</a:t>
            </a:r>
            <a:endParaRPr/>
          </a:p>
        </p:txBody>
      </p:sp>
      <p:sp>
        <p:nvSpPr>
          <p:cNvPr id="235" name="Google Shape;235;p11"/>
          <p:cNvSpPr/>
          <p:nvPr/>
        </p:nvSpPr>
        <p:spPr>
          <a:xfrm>
            <a:off x="3482178" y="5659875"/>
            <a:ext cx="5105100" cy="95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0" u="none" strike="noStrike" cap="none">
                <a:solidFill>
                  <a:srgbClr val="292F33"/>
                </a:solidFill>
                <a:latin typeface="Arial"/>
                <a:ea typeface="Arial"/>
                <a:cs typeface="Arial"/>
                <a:sym typeface="Arial"/>
              </a:rPr>
              <a:t>Note: </a:t>
            </a:r>
            <a:r>
              <a:rPr lang="en-US" sz="1100">
                <a:solidFill>
                  <a:srgbClr val="292F33"/>
                </a:solidFill>
              </a:rPr>
              <a:t>British, Irish and qualifying Commonwealth citizens can vote in all elections. Qualifying citizens and EU citizens with retained rights can vote in local and regional elections, but not general elections. For up to date info visit: </a:t>
            </a:r>
            <a:r>
              <a:rPr lang="en-US" sz="1100" u="sng">
                <a:solidFill>
                  <a:schemeClr val="hlink"/>
                </a:solidFill>
                <a:hlinkClick r:id="rId3"/>
              </a:rPr>
              <a:t>https://www.electoralcommission.org.uk/voting-and-elections/register-vote</a:t>
            </a:r>
            <a:r>
              <a:rPr lang="en-US" sz="1100">
                <a:solidFill>
                  <a:srgbClr val="292F33"/>
                </a:solidFill>
              </a:rPr>
              <a:t>  </a:t>
            </a:r>
            <a:endParaRPr sz="1100">
              <a:solidFill>
                <a:srgbClr val="292F33"/>
              </a:solidFill>
            </a:endParaRPr>
          </a:p>
          <a:p>
            <a:pPr marL="0" marR="0" lvl="0" indent="0" algn="l" rtl="0">
              <a:spcBef>
                <a:spcPts val="0"/>
              </a:spcBef>
              <a:spcAft>
                <a:spcPts val="0"/>
              </a:spcAft>
              <a:buNone/>
            </a:pPr>
            <a:endParaRPr>
              <a:solidFill>
                <a:srgbClr val="292F33"/>
              </a:solidFill>
            </a:endParaRPr>
          </a:p>
          <a:p>
            <a:pPr marL="0" marR="0" lvl="0" indent="0" algn="l" rtl="0">
              <a:spcBef>
                <a:spcPts val="0"/>
              </a:spcBef>
              <a:spcAft>
                <a:spcPts val="0"/>
              </a:spcAft>
              <a:buNone/>
            </a:pPr>
            <a:endParaRPr sz="1400">
              <a:solidFill>
                <a:srgbClr val="DCA000"/>
              </a:solidFill>
              <a:latin typeface="Arial"/>
              <a:ea typeface="Arial"/>
              <a:cs typeface="Arial"/>
              <a:sym typeface="Arial"/>
            </a:endParaRPr>
          </a:p>
        </p:txBody>
      </p:sp>
      <p:sp>
        <p:nvSpPr>
          <p:cNvPr id="236" name="Google Shape;236;p11"/>
          <p:cNvSpPr/>
          <p:nvPr/>
        </p:nvSpPr>
        <p:spPr>
          <a:xfrm>
            <a:off x="360363" y="6013384"/>
            <a:ext cx="1243710" cy="600501"/>
          </a:xfrm>
          <a:prstGeom prst="round1Rect">
            <a:avLst>
              <a:gd name="adj" fmla="val 16667"/>
            </a:avLst>
          </a:prstGeom>
          <a:solidFill>
            <a:schemeClr val="lt1"/>
          </a:solidFill>
          <a:ln>
            <a:noFill/>
          </a:ln>
          <a:effectLst>
            <a:outerShdw blurRad="50800" dist="50800" dir="5400000" algn="ctr" rotWithShape="0">
              <a:schemeClr val="lt1"/>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7" name="Google Shape;237;p11"/>
          <p:cNvPicPr preferRelativeResize="0"/>
          <p:nvPr/>
        </p:nvPicPr>
        <p:blipFill rotWithShape="1">
          <a:blip r:embed="rId4">
            <a:alphaModFix/>
          </a:blip>
          <a:srcRect/>
          <a:stretch/>
        </p:blipFill>
        <p:spPr>
          <a:xfrm>
            <a:off x="339430" y="6024294"/>
            <a:ext cx="1536007" cy="52663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2"/>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12</a:t>
            </a:fld>
            <a:endParaRPr/>
          </a:p>
        </p:txBody>
      </p:sp>
      <p:sp>
        <p:nvSpPr>
          <p:cNvPr id="243" name="Google Shape;243;p12"/>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200"/>
              <a:buFont typeface="Arial"/>
              <a:buNone/>
            </a:pPr>
            <a:r>
              <a:rPr lang="en-US"/>
              <a:t>Types of elections </a:t>
            </a:r>
            <a:br>
              <a:rPr lang="en-US"/>
            </a:br>
            <a:r>
              <a:rPr lang="en-US"/>
              <a:t>in the UK:</a:t>
            </a:r>
            <a:endParaRPr/>
          </a:p>
          <a:p>
            <a:pPr marL="0" lvl="0" indent="0" algn="l" rtl="0">
              <a:lnSpc>
                <a:spcPct val="100000"/>
              </a:lnSpc>
              <a:spcBef>
                <a:spcPts val="0"/>
              </a:spcBef>
              <a:spcAft>
                <a:spcPts val="0"/>
              </a:spcAft>
              <a:buClr>
                <a:srgbClr val="363E42"/>
              </a:buClr>
              <a:buSzPts val="2200"/>
              <a:buFont typeface="Arial"/>
              <a:buNone/>
            </a:pPr>
            <a:endParaRPr/>
          </a:p>
        </p:txBody>
      </p:sp>
      <p:sp>
        <p:nvSpPr>
          <p:cNvPr id="244" name="Google Shape;244;p12"/>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p>
            <a:pPr marL="285750" marR="0" lvl="0" indent="-285750" algn="l" rtl="0">
              <a:lnSpc>
                <a:spcPct val="150000"/>
              </a:lnSpc>
              <a:spcBef>
                <a:spcPts val="0"/>
              </a:spcBef>
              <a:spcAft>
                <a:spcPts val="0"/>
              </a:spcAft>
              <a:buClr>
                <a:srgbClr val="DCA000"/>
              </a:buClr>
              <a:buSzPts val="1540"/>
              <a:buFont typeface="Arial"/>
              <a:buChar char="•"/>
            </a:pPr>
            <a:r>
              <a:rPr lang="en-US"/>
              <a:t>UK general election</a:t>
            </a:r>
            <a:endParaRPr/>
          </a:p>
          <a:p>
            <a:pPr marL="285750" marR="0" lvl="0" indent="-285750" algn="l" rtl="0">
              <a:lnSpc>
                <a:spcPct val="150000"/>
              </a:lnSpc>
              <a:spcBef>
                <a:spcPts val="0"/>
              </a:spcBef>
              <a:spcAft>
                <a:spcPts val="0"/>
              </a:spcAft>
              <a:buClr>
                <a:srgbClr val="DCA000"/>
              </a:buClr>
              <a:buSzPts val="1540"/>
              <a:buFont typeface="Arial"/>
              <a:buChar char="•"/>
            </a:pPr>
            <a:r>
              <a:rPr lang="en-US"/>
              <a:t>Devolved Parliaments and </a:t>
            </a:r>
            <a:br>
              <a:rPr lang="en-US"/>
            </a:br>
            <a:r>
              <a:rPr lang="en-US"/>
              <a:t>Assembly elections</a:t>
            </a:r>
            <a:endParaRPr/>
          </a:p>
          <a:p>
            <a:pPr marL="285750" marR="0" lvl="0" indent="-285750" algn="l" rtl="0">
              <a:lnSpc>
                <a:spcPct val="150000"/>
              </a:lnSpc>
              <a:spcBef>
                <a:spcPts val="0"/>
              </a:spcBef>
              <a:spcAft>
                <a:spcPts val="0"/>
              </a:spcAft>
              <a:buClr>
                <a:srgbClr val="DCA000"/>
              </a:buClr>
              <a:buSzPts val="1540"/>
              <a:buFont typeface="Arial"/>
              <a:buChar char="•"/>
            </a:pPr>
            <a:r>
              <a:rPr lang="en-US"/>
              <a:t>Regional and Local elections</a:t>
            </a:r>
            <a:endParaRPr/>
          </a:p>
          <a:p>
            <a:pPr marL="285750" marR="0" lvl="0" indent="-187960" algn="l" rtl="0">
              <a:lnSpc>
                <a:spcPct val="150000"/>
              </a:lnSpc>
              <a:spcBef>
                <a:spcPts val="0"/>
              </a:spcBef>
              <a:spcAft>
                <a:spcPts val="0"/>
              </a:spcAft>
              <a:buClr>
                <a:srgbClr val="DCA000"/>
              </a:buClr>
              <a:buSzPts val="1540"/>
              <a:buFont typeface="Arial"/>
              <a:buNone/>
            </a:pPr>
            <a:endParaRPr/>
          </a:p>
        </p:txBody>
      </p:sp>
      <p:sp>
        <p:nvSpPr>
          <p:cNvPr id="245" name="Google Shape;245;p12"/>
          <p:cNvSpPr/>
          <p:nvPr/>
        </p:nvSpPr>
        <p:spPr>
          <a:xfrm>
            <a:off x="339430" y="5950424"/>
            <a:ext cx="1243710" cy="600501"/>
          </a:xfrm>
          <a:prstGeom prst="round1Rect">
            <a:avLst>
              <a:gd name="adj" fmla="val 16667"/>
            </a:avLst>
          </a:prstGeom>
          <a:solidFill>
            <a:srgbClr val="FFFAA7"/>
          </a:solidFill>
          <a:ln>
            <a:noFill/>
          </a:ln>
          <a:effectLst>
            <a:outerShdw blurRad="50800" dist="50800" dir="5400000" algn="ctr" rotWithShape="0">
              <a:srgbClr val="FFFAA7"/>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6" name="Google Shape;246;p12"/>
          <p:cNvPicPr preferRelativeResize="0"/>
          <p:nvPr/>
        </p:nvPicPr>
        <p:blipFill rotWithShape="1">
          <a:blip r:embed="rId3">
            <a:alphaModFix/>
          </a:blip>
          <a:srcRect/>
          <a:stretch/>
        </p:blipFill>
        <p:spPr>
          <a:xfrm>
            <a:off x="339430" y="6024294"/>
            <a:ext cx="1536007" cy="52663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3"/>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13</a:t>
            </a:fld>
            <a:endParaRPr/>
          </a:p>
        </p:txBody>
      </p:sp>
      <p:pic>
        <p:nvPicPr>
          <p:cNvPr id="252" name="Google Shape;252;p13" descr="United_kingdom.jpg"/>
          <p:cNvPicPr preferRelativeResize="0">
            <a:picLocks noGrp="1"/>
          </p:cNvPicPr>
          <p:nvPr>
            <p:ph type="pic" idx="3"/>
          </p:nvPr>
        </p:nvPicPr>
        <p:blipFill rotWithShape="1">
          <a:blip r:embed="rId3">
            <a:alphaModFix/>
          </a:blip>
          <a:srcRect r="-5735" b="-3859"/>
          <a:stretch/>
        </p:blipFill>
        <p:spPr>
          <a:xfrm>
            <a:off x="4575174" y="1663701"/>
            <a:ext cx="4191413" cy="4205896"/>
          </a:xfrm>
          <a:prstGeom prst="rect">
            <a:avLst/>
          </a:prstGeom>
          <a:noFill/>
          <a:ln>
            <a:noFill/>
          </a:ln>
        </p:spPr>
      </p:pic>
      <p:sp>
        <p:nvSpPr>
          <p:cNvPr id="253" name="Google Shape;253;p13"/>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200"/>
              <a:buFont typeface="Arial"/>
              <a:buNone/>
            </a:pPr>
            <a:r>
              <a:rPr lang="en-US"/>
              <a:t>General Elections</a:t>
            </a:r>
            <a:endParaRPr/>
          </a:p>
        </p:txBody>
      </p:sp>
      <p:sp>
        <p:nvSpPr>
          <p:cNvPr id="254" name="Google Shape;254;p13"/>
          <p:cNvSpPr txBox="1">
            <a:spLocks noGrp="1"/>
          </p:cNvSpPr>
          <p:nvPr>
            <p:ph type="body" idx="2"/>
          </p:nvPr>
        </p:nvSpPr>
        <p:spPr>
          <a:xfrm>
            <a:off x="374873" y="2598350"/>
            <a:ext cx="5622243" cy="2969486"/>
          </a:xfrm>
          <a:prstGeom prst="rect">
            <a:avLst/>
          </a:prstGeom>
          <a:noFill/>
          <a:ln>
            <a:noFill/>
          </a:ln>
        </p:spPr>
        <p:txBody>
          <a:bodyPr spcFirstLastPara="1" wrap="square" lIns="0" tIns="0" rIns="0" bIns="0" anchor="t" anchorCtr="0">
            <a:noAutofit/>
          </a:bodyPr>
          <a:lstStyle/>
          <a:p>
            <a:pPr marL="285750" marR="0" lvl="0" indent="-285750" algn="l" rtl="0">
              <a:lnSpc>
                <a:spcPct val="150000"/>
              </a:lnSpc>
              <a:spcBef>
                <a:spcPts val="0"/>
              </a:spcBef>
              <a:spcAft>
                <a:spcPts val="0"/>
              </a:spcAft>
              <a:buClr>
                <a:srgbClr val="DCA000"/>
              </a:buClr>
              <a:buSzPts val="1540"/>
              <a:buFont typeface="Arial"/>
              <a:buChar char="•"/>
            </a:pPr>
            <a:r>
              <a:rPr lang="en-US"/>
              <a:t>In general elections, you vote for a Member of Parliament </a:t>
            </a:r>
            <a:br>
              <a:rPr lang="en-US"/>
            </a:br>
            <a:r>
              <a:rPr lang="en-US"/>
              <a:t>(MP) to represent you in the House of Commons.</a:t>
            </a:r>
            <a:endParaRPr/>
          </a:p>
          <a:p>
            <a:pPr marL="285750" marR="0" lvl="0" indent="-285750" algn="l" rtl="0">
              <a:lnSpc>
                <a:spcPct val="150000"/>
              </a:lnSpc>
              <a:spcBef>
                <a:spcPts val="0"/>
              </a:spcBef>
              <a:spcAft>
                <a:spcPts val="0"/>
              </a:spcAft>
              <a:buClr>
                <a:srgbClr val="DCA000"/>
              </a:buClr>
              <a:buSzPts val="1540"/>
              <a:buFont typeface="Arial"/>
              <a:buChar char="•"/>
            </a:pPr>
            <a:r>
              <a:rPr lang="en-US"/>
              <a:t>These elections are meant to take place every 5 years </a:t>
            </a:r>
            <a:endParaRPr/>
          </a:p>
          <a:p>
            <a:pPr marL="285750" marR="0" lvl="0" indent="-285750" algn="l" rtl="0">
              <a:lnSpc>
                <a:spcPct val="150000"/>
              </a:lnSpc>
              <a:spcBef>
                <a:spcPts val="0"/>
              </a:spcBef>
              <a:spcAft>
                <a:spcPts val="0"/>
              </a:spcAft>
              <a:buClr>
                <a:srgbClr val="DCA000"/>
              </a:buClr>
              <a:buSzPts val="1540"/>
              <a:buFont typeface="Arial"/>
              <a:buChar char="•"/>
            </a:pPr>
            <a:r>
              <a:rPr lang="en-US"/>
              <a:t>You vote in your constituency (local area)</a:t>
            </a:r>
            <a:endParaRPr/>
          </a:p>
          <a:p>
            <a:pPr marL="285750" marR="0" lvl="0" indent="-285750" algn="l" rtl="0">
              <a:lnSpc>
                <a:spcPct val="150000"/>
              </a:lnSpc>
              <a:spcBef>
                <a:spcPts val="0"/>
              </a:spcBef>
              <a:spcAft>
                <a:spcPts val="0"/>
              </a:spcAft>
              <a:buClr>
                <a:srgbClr val="DCA000"/>
              </a:buClr>
              <a:buSzPts val="1540"/>
              <a:buFont typeface="Arial"/>
              <a:buChar char="•"/>
            </a:pPr>
            <a:r>
              <a:rPr lang="en-US"/>
              <a:t>MPs are elected using the First Past the Post system. </a:t>
            </a:r>
            <a:br>
              <a:rPr lang="en-US"/>
            </a:br>
            <a:r>
              <a:rPr lang="en-US"/>
              <a:t>You vote once for a candidate in your constituency and </a:t>
            </a:r>
            <a:br>
              <a:rPr lang="en-US"/>
            </a:br>
            <a:r>
              <a:rPr lang="en-US"/>
              <a:t>the candidate with the most votes becomes your MP. </a:t>
            </a:r>
            <a:br>
              <a:rPr lang="en-US"/>
            </a:br>
            <a:r>
              <a:rPr lang="en-US"/>
              <a:t>The party with the most MPs in Parliament forms the government and its leader becomes the Prime Minister.</a:t>
            </a:r>
            <a:endParaRPr/>
          </a:p>
        </p:txBody>
      </p:sp>
      <p:sp>
        <p:nvSpPr>
          <p:cNvPr id="255" name="Google Shape;255;p13"/>
          <p:cNvSpPr/>
          <p:nvPr/>
        </p:nvSpPr>
        <p:spPr>
          <a:xfrm>
            <a:off x="360363" y="6013384"/>
            <a:ext cx="1243710" cy="600501"/>
          </a:xfrm>
          <a:prstGeom prst="round1Rect">
            <a:avLst>
              <a:gd name="adj" fmla="val 16667"/>
            </a:avLst>
          </a:prstGeom>
          <a:solidFill>
            <a:schemeClr val="lt1"/>
          </a:solidFill>
          <a:ln>
            <a:noFill/>
          </a:ln>
          <a:effectLst>
            <a:outerShdw blurRad="50800" dist="50800" dir="5400000" algn="ctr" rotWithShape="0">
              <a:schemeClr val="lt1"/>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6" name="Google Shape;256;p13"/>
          <p:cNvPicPr preferRelativeResize="0"/>
          <p:nvPr/>
        </p:nvPicPr>
        <p:blipFill rotWithShape="1">
          <a:blip r:embed="rId4">
            <a:alphaModFix/>
          </a:blip>
          <a:srcRect/>
          <a:stretch/>
        </p:blipFill>
        <p:spPr>
          <a:xfrm>
            <a:off x="339430" y="6024294"/>
            <a:ext cx="1536007" cy="52663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4"/>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14</a:t>
            </a:fld>
            <a:endParaRPr/>
          </a:p>
        </p:txBody>
      </p:sp>
      <p:sp>
        <p:nvSpPr>
          <p:cNvPr id="262" name="Google Shape;262;p14"/>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200"/>
              <a:buFont typeface="Arial"/>
              <a:buNone/>
            </a:pPr>
            <a:r>
              <a:rPr lang="en-US"/>
              <a:t>Members of Parliament</a:t>
            </a:r>
            <a:endParaRPr/>
          </a:p>
        </p:txBody>
      </p:sp>
      <p:sp>
        <p:nvSpPr>
          <p:cNvPr id="263" name="Google Shape;263;p14"/>
          <p:cNvSpPr txBox="1">
            <a:spLocks noGrp="1"/>
          </p:cNvSpPr>
          <p:nvPr>
            <p:ph type="body" idx="2"/>
          </p:nvPr>
        </p:nvSpPr>
        <p:spPr>
          <a:xfrm>
            <a:off x="362245" y="2636580"/>
            <a:ext cx="4215658" cy="2969486"/>
          </a:xfrm>
          <a:prstGeom prst="rect">
            <a:avLst/>
          </a:prstGeom>
          <a:noFill/>
          <a:ln>
            <a:noFill/>
          </a:ln>
        </p:spPr>
        <p:txBody>
          <a:bodyPr spcFirstLastPara="1" wrap="square" lIns="0" tIns="0" rIns="0" bIns="0" anchor="t" anchorCtr="0">
            <a:noAutofit/>
          </a:bodyPr>
          <a:lstStyle/>
          <a:p>
            <a:pPr marL="285750" marR="0" lvl="0" indent="-285750" algn="l" rtl="0">
              <a:lnSpc>
                <a:spcPct val="150000"/>
              </a:lnSpc>
              <a:spcBef>
                <a:spcPts val="0"/>
              </a:spcBef>
              <a:spcAft>
                <a:spcPts val="0"/>
              </a:spcAft>
              <a:buClr>
                <a:srgbClr val="DCA000"/>
              </a:buClr>
              <a:buSzPts val="1540"/>
              <a:buFont typeface="Arial"/>
              <a:buChar char="•"/>
            </a:pPr>
            <a:r>
              <a:rPr lang="en-US" dirty="0"/>
              <a:t>Sit in the House of Commons </a:t>
            </a:r>
            <a:br>
              <a:rPr lang="en-US" dirty="0"/>
            </a:br>
            <a:r>
              <a:rPr lang="en-US" dirty="0"/>
              <a:t>(the elected House in Parliament)</a:t>
            </a:r>
            <a:endParaRPr lang="en-US"/>
          </a:p>
          <a:p>
            <a:pPr marL="285750" marR="0" lvl="0" indent="-285750" algn="l" rtl="0">
              <a:lnSpc>
                <a:spcPct val="150000"/>
              </a:lnSpc>
              <a:spcBef>
                <a:spcPts val="0"/>
              </a:spcBef>
              <a:spcAft>
                <a:spcPts val="0"/>
              </a:spcAft>
              <a:buClr>
                <a:srgbClr val="DCA000"/>
              </a:buClr>
              <a:buSzPts val="1540"/>
              <a:buFont typeface="Arial"/>
              <a:buChar char="•"/>
            </a:pPr>
            <a:r>
              <a:rPr lang="en-US" dirty="0"/>
              <a:t>Split their time between working in Parliament </a:t>
            </a:r>
            <a:br>
              <a:rPr lang="en-US" dirty="0"/>
            </a:br>
            <a:r>
              <a:rPr lang="en-US" dirty="0"/>
              <a:t>and in their constituency</a:t>
            </a:r>
            <a:endParaRPr/>
          </a:p>
          <a:p>
            <a:pPr marL="285750" marR="0" lvl="0" indent="-285750" algn="l" rtl="0">
              <a:lnSpc>
                <a:spcPct val="150000"/>
              </a:lnSpc>
              <a:spcBef>
                <a:spcPts val="0"/>
              </a:spcBef>
              <a:spcAft>
                <a:spcPts val="0"/>
              </a:spcAft>
              <a:buClr>
                <a:srgbClr val="DCA000"/>
              </a:buClr>
              <a:buSzPts val="1540"/>
              <a:buFont typeface="Arial"/>
              <a:buChar char="•"/>
            </a:pPr>
            <a:r>
              <a:rPr lang="en-US" dirty="0"/>
              <a:t>Many MPs also sit on committees, which </a:t>
            </a:r>
            <a:br>
              <a:rPr lang="en-US" dirty="0"/>
            </a:br>
            <a:r>
              <a:rPr lang="en-US" err="1"/>
              <a:t>analyse</a:t>
            </a:r>
            <a:r>
              <a:rPr lang="en-US" dirty="0"/>
              <a:t> policy issues in depth, e.g. Education Committee, </a:t>
            </a:r>
            <a:r>
              <a:rPr lang="en-US" err="1"/>
              <a:t>Defence</a:t>
            </a:r>
            <a:r>
              <a:rPr lang="en-US" dirty="0"/>
              <a:t> Committee.</a:t>
            </a:r>
            <a:endParaRPr lang="en-GB"/>
          </a:p>
        </p:txBody>
      </p:sp>
      <p:sp>
        <p:nvSpPr>
          <p:cNvPr id="264" name="Google Shape;264;p14"/>
          <p:cNvSpPr/>
          <p:nvPr/>
        </p:nvSpPr>
        <p:spPr>
          <a:xfrm>
            <a:off x="360363" y="6013384"/>
            <a:ext cx="1243710" cy="600501"/>
          </a:xfrm>
          <a:prstGeom prst="round1Rect">
            <a:avLst>
              <a:gd name="adj" fmla="val 16667"/>
            </a:avLst>
          </a:prstGeom>
          <a:solidFill>
            <a:schemeClr val="lt1"/>
          </a:solidFill>
          <a:ln>
            <a:noFill/>
          </a:ln>
          <a:effectLst>
            <a:outerShdw blurRad="50800" dist="50800" dir="5400000" algn="ctr" rotWithShape="0">
              <a:schemeClr val="lt1"/>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5" name="Google Shape;265;p14"/>
          <p:cNvPicPr preferRelativeResize="0"/>
          <p:nvPr/>
        </p:nvPicPr>
        <p:blipFill rotWithShape="1">
          <a:blip r:embed="rId4">
            <a:alphaModFix/>
          </a:blip>
          <a:srcRect/>
          <a:stretch/>
        </p:blipFill>
        <p:spPr>
          <a:xfrm>
            <a:off x="339430" y="6024294"/>
            <a:ext cx="1536007" cy="526631"/>
          </a:xfrm>
          <a:prstGeom prst="rect">
            <a:avLst/>
          </a:prstGeom>
          <a:noFill/>
          <a:ln>
            <a:noFill/>
          </a:ln>
        </p:spPr>
      </p:pic>
      <p:sp>
        <p:nvSpPr>
          <p:cNvPr id="4" name="Google Shape;263;p14">
            <a:extLst>
              <a:ext uri="{FF2B5EF4-FFF2-40B4-BE49-F238E27FC236}">
                <a16:creationId xmlns:a16="http://schemas.microsoft.com/office/drawing/2014/main" id="{FD9F01AD-01A5-B1C4-2D64-07DACC5BFB7F}"/>
              </a:ext>
            </a:extLst>
          </p:cNvPr>
          <p:cNvSpPr txBox="1">
            <a:spLocks/>
          </p:cNvSpPr>
          <p:nvPr/>
        </p:nvSpPr>
        <p:spPr>
          <a:xfrm>
            <a:off x="4570689" y="2273025"/>
            <a:ext cx="8408763" cy="29694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26390" algn="l" rtl="0">
              <a:lnSpc>
                <a:spcPct val="150000"/>
              </a:lnSpc>
              <a:spcBef>
                <a:spcPts val="0"/>
              </a:spcBef>
              <a:spcAft>
                <a:spcPts val="0"/>
              </a:spcAft>
              <a:buClr>
                <a:srgbClr val="DCA000"/>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buNone/>
            </a:pPr>
            <a:endParaRPr lang="en-US" dirty="0"/>
          </a:p>
          <a:p>
            <a:pPr marL="285750" indent="-285750"/>
            <a:r>
              <a:rPr lang="en-US" dirty="0"/>
              <a:t>Whilst Parliament is sitting, MPs:</a:t>
            </a:r>
            <a:br>
              <a:rPr lang="en-US" dirty="0"/>
            </a:br>
            <a:r>
              <a:rPr lang="en-US" dirty="0">
                <a:solidFill>
                  <a:srgbClr val="DCA000"/>
                </a:solidFill>
              </a:rPr>
              <a:t>–</a:t>
            </a:r>
            <a:r>
              <a:rPr lang="en-US" dirty="0"/>
              <a:t> Raise issues affecting their constituents</a:t>
            </a:r>
            <a:br>
              <a:rPr lang="en-US" dirty="0"/>
            </a:br>
            <a:r>
              <a:rPr lang="en-US" dirty="0">
                <a:solidFill>
                  <a:srgbClr val="DCA000"/>
                </a:solidFill>
              </a:rPr>
              <a:t>–</a:t>
            </a:r>
            <a:r>
              <a:rPr lang="en-US" dirty="0"/>
              <a:t> Debate, amend and vote on new laws</a:t>
            </a:r>
            <a:br>
              <a:rPr lang="en-US" dirty="0"/>
            </a:br>
            <a:r>
              <a:rPr lang="en-US" dirty="0">
                <a:solidFill>
                  <a:srgbClr val="DCA000"/>
                </a:solidFill>
              </a:rPr>
              <a:t>–</a:t>
            </a:r>
            <a:r>
              <a:rPr lang="en-US" dirty="0"/>
              <a:t> Deal with national issues, such as:</a:t>
            </a:r>
            <a:r>
              <a:rPr lang="en-US"/>
              <a:t> tax,</a:t>
            </a:r>
            <a:br>
              <a:rPr lang="en-US" dirty="0"/>
            </a:br>
            <a:r>
              <a:rPr lang="en-US"/>
              <a:t>abortion laws, transport and housing    </a:t>
            </a:r>
          </a:p>
          <a:p>
            <a:pPr marL="0" indent="0">
              <a:buFont typeface="Arial"/>
              <a:buNone/>
            </a:pPr>
            <a:r>
              <a:rPr lang="en-US" dirty="0"/>
              <a:t>         legislation, foreign policy.</a:t>
            </a:r>
            <a:endParaRPr lang="en-US"/>
          </a:p>
        </p:txBody>
      </p:sp>
    </p:spTree>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5"/>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15</a:t>
            </a:fld>
            <a:endParaRPr/>
          </a:p>
        </p:txBody>
      </p:sp>
      <p:sp>
        <p:nvSpPr>
          <p:cNvPr id="271" name="Google Shape;271;p15"/>
          <p:cNvSpPr txBox="1">
            <a:spLocks noGrp="1"/>
          </p:cNvSpPr>
          <p:nvPr>
            <p:ph type="body" idx="1"/>
          </p:nvPr>
        </p:nvSpPr>
        <p:spPr>
          <a:xfrm>
            <a:off x="374872" y="1669003"/>
            <a:ext cx="4008997" cy="42612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200"/>
              <a:buFont typeface="Arial"/>
              <a:buNone/>
            </a:pPr>
            <a:r>
              <a:rPr lang="en-US"/>
              <a:t>London elections</a:t>
            </a:r>
            <a:endParaRPr/>
          </a:p>
        </p:txBody>
      </p:sp>
      <p:sp>
        <p:nvSpPr>
          <p:cNvPr id="272" name="Google Shape;272;p15"/>
          <p:cNvSpPr txBox="1">
            <a:spLocks noGrp="1"/>
          </p:cNvSpPr>
          <p:nvPr>
            <p:ph type="body" idx="2"/>
          </p:nvPr>
        </p:nvSpPr>
        <p:spPr>
          <a:xfrm>
            <a:off x="374874" y="1828800"/>
            <a:ext cx="8408763" cy="4046902"/>
          </a:xfrm>
          <a:prstGeom prst="rect">
            <a:avLst/>
          </a:prstGeom>
          <a:noFill/>
          <a:ln>
            <a:noFill/>
          </a:ln>
        </p:spPr>
        <p:txBody>
          <a:bodyPr spcFirstLastPara="1" wrap="square" lIns="0" tIns="0" rIns="0" bIns="0" anchor="t" anchorCtr="0">
            <a:noAutofit/>
          </a:bodyPr>
          <a:lstStyle/>
          <a:p>
            <a:pPr marL="0" marR="0" lvl="0" indent="0" algn="l" rtl="0">
              <a:lnSpc>
                <a:spcPct val="135714"/>
              </a:lnSpc>
              <a:spcBef>
                <a:spcPts val="0"/>
              </a:spcBef>
              <a:spcAft>
                <a:spcPts val="0"/>
              </a:spcAft>
              <a:buClr>
                <a:srgbClr val="EE266D"/>
              </a:buClr>
              <a:buSzPts val="1540"/>
              <a:buFont typeface="Arial"/>
              <a:buNone/>
            </a:pPr>
            <a:endParaRPr/>
          </a:p>
          <a:p>
            <a:pPr marL="0" marR="0" lvl="0" indent="0" algn="l" rtl="0">
              <a:lnSpc>
                <a:spcPct val="158333"/>
              </a:lnSpc>
              <a:spcBef>
                <a:spcPts val="0"/>
              </a:spcBef>
              <a:spcAft>
                <a:spcPts val="0"/>
              </a:spcAft>
              <a:buClr>
                <a:srgbClr val="EE266D"/>
              </a:buClr>
              <a:buSzPts val="1320"/>
              <a:buFont typeface="Arial"/>
              <a:buNone/>
            </a:pPr>
            <a:r>
              <a:rPr lang="en-US" sz="1200"/>
              <a:t>The London Assembly is London's local government. </a:t>
            </a:r>
            <a:br>
              <a:rPr lang="en-US" sz="1200"/>
            </a:br>
            <a:r>
              <a:rPr lang="en-US" sz="1200"/>
              <a:t>It is made of 25 Assembly Members who hold the Mayor </a:t>
            </a:r>
            <a:br>
              <a:rPr lang="en-US" sz="1200"/>
            </a:br>
            <a:r>
              <a:rPr lang="en-US" sz="1200"/>
              <a:t>and his team to account.  </a:t>
            </a:r>
            <a:endParaRPr/>
          </a:p>
          <a:p>
            <a:pPr marL="0" marR="0" lvl="0" indent="0" algn="l" rtl="0">
              <a:lnSpc>
                <a:spcPct val="158333"/>
              </a:lnSpc>
              <a:spcBef>
                <a:spcPts val="0"/>
              </a:spcBef>
              <a:spcAft>
                <a:spcPts val="0"/>
              </a:spcAft>
              <a:buClr>
                <a:srgbClr val="EE266D"/>
              </a:buClr>
              <a:buSzPts val="1320"/>
              <a:buFont typeface="Arial"/>
              <a:buNone/>
            </a:pPr>
            <a:endParaRPr sz="1200"/>
          </a:p>
          <a:p>
            <a:pPr marL="0" marR="0" lvl="0" indent="0" algn="l" rtl="0">
              <a:lnSpc>
                <a:spcPct val="158333"/>
              </a:lnSpc>
              <a:spcBef>
                <a:spcPts val="0"/>
              </a:spcBef>
              <a:spcAft>
                <a:spcPts val="0"/>
              </a:spcAft>
              <a:buClr>
                <a:srgbClr val="EE266D"/>
              </a:buClr>
              <a:buSzPts val="1320"/>
              <a:buFont typeface="Arial"/>
              <a:buNone/>
            </a:pPr>
            <a:r>
              <a:rPr lang="en-US" sz="1200"/>
              <a:t>The Assembly Members are elected using the </a:t>
            </a:r>
            <a:endParaRPr/>
          </a:p>
          <a:p>
            <a:pPr marL="0" marR="0" lvl="0" indent="0" algn="l" rtl="0">
              <a:lnSpc>
                <a:spcPct val="158333"/>
              </a:lnSpc>
              <a:spcBef>
                <a:spcPts val="0"/>
              </a:spcBef>
              <a:spcAft>
                <a:spcPts val="0"/>
              </a:spcAft>
              <a:buClr>
                <a:srgbClr val="EE266D"/>
              </a:buClr>
              <a:buSzPts val="1320"/>
              <a:buFont typeface="Arial"/>
              <a:buNone/>
            </a:pPr>
            <a:r>
              <a:rPr lang="en-US" sz="1200"/>
              <a:t>additional members system of proportion </a:t>
            </a:r>
            <a:endParaRPr/>
          </a:p>
          <a:p>
            <a:pPr marL="0" marR="0" lvl="0" indent="0" algn="l" rtl="0">
              <a:lnSpc>
                <a:spcPct val="158333"/>
              </a:lnSpc>
              <a:spcBef>
                <a:spcPts val="0"/>
              </a:spcBef>
              <a:spcAft>
                <a:spcPts val="0"/>
              </a:spcAft>
              <a:buClr>
                <a:srgbClr val="EE266D"/>
              </a:buClr>
              <a:buSzPts val="1320"/>
              <a:buFont typeface="Arial"/>
              <a:buNone/>
            </a:pPr>
            <a:r>
              <a:rPr lang="en-US" sz="1200"/>
              <a:t>representation. This mixes first past the post and </a:t>
            </a:r>
            <a:endParaRPr/>
          </a:p>
          <a:p>
            <a:pPr marL="0" marR="0" lvl="0" indent="0" algn="l" rtl="0">
              <a:lnSpc>
                <a:spcPct val="158333"/>
              </a:lnSpc>
              <a:spcBef>
                <a:spcPts val="0"/>
              </a:spcBef>
              <a:spcAft>
                <a:spcPts val="0"/>
              </a:spcAft>
              <a:buClr>
                <a:srgbClr val="EE266D"/>
              </a:buClr>
              <a:buSzPts val="1320"/>
              <a:buFont typeface="Arial"/>
              <a:buNone/>
            </a:pPr>
            <a:r>
              <a:rPr lang="en-US" sz="1200"/>
              <a:t>proportional representation. Each voter casts two </a:t>
            </a:r>
            <a:endParaRPr/>
          </a:p>
          <a:p>
            <a:pPr marL="0" marR="0" lvl="0" indent="0" algn="l" rtl="0">
              <a:lnSpc>
                <a:spcPct val="158333"/>
              </a:lnSpc>
              <a:spcBef>
                <a:spcPts val="0"/>
              </a:spcBef>
              <a:spcAft>
                <a:spcPts val="0"/>
              </a:spcAft>
              <a:buClr>
                <a:srgbClr val="EE266D"/>
              </a:buClr>
              <a:buSzPts val="1320"/>
              <a:buFont typeface="Arial"/>
              <a:buNone/>
            </a:pPr>
            <a:r>
              <a:rPr lang="en-US" sz="1200"/>
              <a:t>votes. One for a candidate standing in a super – </a:t>
            </a:r>
            <a:br>
              <a:rPr lang="en-US" sz="1200"/>
            </a:br>
            <a:r>
              <a:rPr lang="en-US" sz="1200"/>
              <a:t>constituency (covering 2 or more boroughs), </a:t>
            </a:r>
            <a:br>
              <a:rPr lang="en-US" sz="1200"/>
            </a:br>
            <a:r>
              <a:rPr lang="en-US" sz="1200"/>
              <a:t>and a vote for a party list member standing for</a:t>
            </a:r>
            <a:endParaRPr/>
          </a:p>
          <a:p>
            <a:pPr marL="0" marR="0" lvl="0" indent="0" algn="l" rtl="0">
              <a:lnSpc>
                <a:spcPct val="158333"/>
              </a:lnSpc>
              <a:spcBef>
                <a:spcPts val="0"/>
              </a:spcBef>
              <a:spcAft>
                <a:spcPts val="0"/>
              </a:spcAft>
              <a:buClr>
                <a:srgbClr val="EE266D"/>
              </a:buClr>
              <a:buSzPts val="1320"/>
              <a:buFont typeface="Arial"/>
              <a:buNone/>
            </a:pPr>
            <a:r>
              <a:rPr lang="en-US" sz="1200"/>
              <a:t>the whole region. </a:t>
            </a:r>
            <a:endParaRPr/>
          </a:p>
          <a:p>
            <a:pPr marL="0" marR="0" lvl="0" indent="0" algn="l" rtl="0">
              <a:lnSpc>
                <a:spcPct val="158333"/>
              </a:lnSpc>
              <a:spcBef>
                <a:spcPts val="0"/>
              </a:spcBef>
              <a:spcAft>
                <a:spcPts val="0"/>
              </a:spcAft>
              <a:buClr>
                <a:srgbClr val="EE266D"/>
              </a:buClr>
              <a:buSzPts val="1320"/>
              <a:buFont typeface="Arial"/>
              <a:buNone/>
            </a:pPr>
            <a:endParaRPr sz="1200"/>
          </a:p>
          <a:p>
            <a:pPr marL="0" marR="0" lvl="0" indent="0" algn="l" rtl="0">
              <a:lnSpc>
                <a:spcPct val="158333"/>
              </a:lnSpc>
              <a:spcBef>
                <a:spcPts val="0"/>
              </a:spcBef>
              <a:spcAft>
                <a:spcPts val="0"/>
              </a:spcAft>
              <a:buClr>
                <a:srgbClr val="EE266D"/>
              </a:buClr>
              <a:buSzPts val="1320"/>
              <a:buFont typeface="Arial"/>
              <a:buNone/>
            </a:pPr>
            <a:r>
              <a:rPr lang="en-US" sz="1200"/>
              <a:t>14 Assembly constituency members are elected </a:t>
            </a:r>
            <a:endParaRPr/>
          </a:p>
          <a:p>
            <a:pPr marL="0" marR="0" lvl="0" indent="0" algn="l" rtl="0">
              <a:lnSpc>
                <a:spcPct val="158333"/>
              </a:lnSpc>
              <a:spcBef>
                <a:spcPts val="0"/>
              </a:spcBef>
              <a:spcAft>
                <a:spcPts val="0"/>
              </a:spcAft>
              <a:buClr>
                <a:srgbClr val="EE266D"/>
              </a:buClr>
              <a:buSzPts val="1320"/>
              <a:buFont typeface="Arial"/>
              <a:buNone/>
            </a:pPr>
            <a:r>
              <a:rPr lang="en-US" sz="1200"/>
              <a:t>via FPTP and 11 London-wide Members using </a:t>
            </a:r>
            <a:endParaRPr/>
          </a:p>
          <a:p>
            <a:pPr marL="0" marR="0" lvl="0" indent="0" algn="l" rtl="0">
              <a:lnSpc>
                <a:spcPct val="158333"/>
              </a:lnSpc>
              <a:spcBef>
                <a:spcPts val="0"/>
              </a:spcBef>
              <a:spcAft>
                <a:spcPts val="0"/>
              </a:spcAft>
              <a:buClr>
                <a:srgbClr val="EE266D"/>
              </a:buClr>
              <a:buSzPts val="1320"/>
              <a:buFont typeface="Arial"/>
              <a:buNone/>
            </a:pPr>
            <a:r>
              <a:rPr lang="en-US" sz="1200"/>
              <a:t>proportional representation. </a:t>
            </a:r>
            <a:endParaRPr/>
          </a:p>
          <a:p>
            <a:pPr marL="0" marR="0" lvl="0" indent="0" algn="l" rtl="0">
              <a:lnSpc>
                <a:spcPct val="158333"/>
              </a:lnSpc>
              <a:spcBef>
                <a:spcPts val="0"/>
              </a:spcBef>
              <a:spcAft>
                <a:spcPts val="0"/>
              </a:spcAft>
              <a:buClr>
                <a:srgbClr val="EE266D"/>
              </a:buClr>
              <a:buSzPts val="1320"/>
              <a:buFont typeface="Arial"/>
              <a:buNone/>
            </a:pPr>
            <a:r>
              <a:rPr lang="en-US" sz="1200"/>
              <a:t>									This is the result of the 2016 London Assembly elections. </a:t>
            </a:r>
            <a:endParaRPr sz="1200"/>
          </a:p>
          <a:p>
            <a:pPr marL="0" marR="0" lvl="0" indent="0" algn="l" rtl="0">
              <a:lnSpc>
                <a:spcPct val="135714"/>
              </a:lnSpc>
              <a:spcBef>
                <a:spcPts val="0"/>
              </a:spcBef>
              <a:spcAft>
                <a:spcPts val="0"/>
              </a:spcAft>
              <a:buClr>
                <a:srgbClr val="EE266D"/>
              </a:buClr>
              <a:buSzPts val="1540"/>
              <a:buFont typeface="Arial"/>
              <a:buNone/>
            </a:pPr>
            <a:endParaRPr/>
          </a:p>
        </p:txBody>
      </p:sp>
      <p:pic>
        <p:nvPicPr>
          <p:cNvPr id="273" name="Google Shape;273;p15"/>
          <p:cNvPicPr preferRelativeResize="0"/>
          <p:nvPr/>
        </p:nvPicPr>
        <p:blipFill rotWithShape="1">
          <a:blip r:embed="rId3">
            <a:alphaModFix/>
          </a:blip>
          <a:srcRect/>
          <a:stretch/>
        </p:blipFill>
        <p:spPr>
          <a:xfrm>
            <a:off x="4208016" y="3178206"/>
            <a:ext cx="4233123" cy="2411998"/>
          </a:xfrm>
          <a:prstGeom prst="rect">
            <a:avLst/>
          </a:prstGeom>
          <a:noFill/>
          <a:ln>
            <a:noFill/>
          </a:ln>
        </p:spPr>
      </p:pic>
      <p:sp>
        <p:nvSpPr>
          <p:cNvPr id="274" name="Google Shape;274;p15"/>
          <p:cNvSpPr/>
          <p:nvPr/>
        </p:nvSpPr>
        <p:spPr>
          <a:xfrm>
            <a:off x="360363" y="6013384"/>
            <a:ext cx="1243710" cy="600501"/>
          </a:xfrm>
          <a:prstGeom prst="round1Rect">
            <a:avLst>
              <a:gd name="adj" fmla="val 16667"/>
            </a:avLst>
          </a:prstGeom>
          <a:solidFill>
            <a:schemeClr val="lt1"/>
          </a:solidFill>
          <a:ln>
            <a:noFill/>
          </a:ln>
          <a:effectLst>
            <a:outerShdw blurRad="50800" dist="50800" dir="5400000" algn="ctr" rotWithShape="0">
              <a:schemeClr val="lt1"/>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5" name="Google Shape;275;p15"/>
          <p:cNvPicPr preferRelativeResize="0"/>
          <p:nvPr/>
        </p:nvPicPr>
        <p:blipFill rotWithShape="1">
          <a:blip r:embed="rId4">
            <a:alphaModFix/>
          </a:blip>
          <a:srcRect/>
          <a:stretch/>
        </p:blipFill>
        <p:spPr>
          <a:xfrm>
            <a:off x="339430" y="6024294"/>
            <a:ext cx="1536007" cy="52663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6"/>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16</a:t>
            </a:fld>
            <a:endParaRPr/>
          </a:p>
        </p:txBody>
      </p:sp>
      <p:sp>
        <p:nvSpPr>
          <p:cNvPr id="281" name="Google Shape;281;p16"/>
          <p:cNvSpPr txBox="1">
            <a:spLocks noGrp="1"/>
          </p:cNvSpPr>
          <p:nvPr>
            <p:ph type="body" idx="1"/>
          </p:nvPr>
        </p:nvSpPr>
        <p:spPr>
          <a:xfrm>
            <a:off x="374872" y="1828801"/>
            <a:ext cx="4008997" cy="47897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200"/>
              <a:buFont typeface="Arial"/>
              <a:buNone/>
            </a:pPr>
            <a:r>
              <a:rPr lang="en-US"/>
              <a:t>Local elections</a:t>
            </a:r>
            <a:endParaRPr/>
          </a:p>
        </p:txBody>
      </p:sp>
      <p:sp>
        <p:nvSpPr>
          <p:cNvPr id="282" name="Google Shape;282;p16"/>
          <p:cNvSpPr txBox="1">
            <a:spLocks noGrp="1"/>
          </p:cNvSpPr>
          <p:nvPr>
            <p:ph type="body" idx="2"/>
          </p:nvPr>
        </p:nvSpPr>
        <p:spPr>
          <a:xfrm>
            <a:off x="374874" y="2376196"/>
            <a:ext cx="4008995" cy="3620277"/>
          </a:xfrm>
          <a:prstGeom prst="rect">
            <a:avLst/>
          </a:prstGeom>
          <a:noFill/>
          <a:ln>
            <a:noFill/>
          </a:ln>
        </p:spPr>
        <p:txBody>
          <a:bodyPr spcFirstLastPara="1" wrap="square" lIns="0" tIns="0" rIns="0" bIns="0" anchor="t" anchorCtr="0">
            <a:noAutofit/>
          </a:bodyPr>
          <a:lstStyle/>
          <a:p>
            <a:pPr marL="0" marR="0" lvl="0" indent="0" algn="l" rtl="0">
              <a:lnSpc>
                <a:spcPct val="146153"/>
              </a:lnSpc>
              <a:spcBef>
                <a:spcPts val="0"/>
              </a:spcBef>
              <a:spcAft>
                <a:spcPts val="0"/>
              </a:spcAft>
              <a:buClr>
                <a:srgbClr val="EE266D"/>
              </a:buClr>
              <a:buSzPts val="1430"/>
              <a:buFont typeface="Arial"/>
              <a:buNone/>
            </a:pPr>
            <a:r>
              <a:rPr lang="en-US" sz="1300"/>
              <a:t>In local elections, you vote for councillors – </a:t>
            </a:r>
            <a:endParaRPr/>
          </a:p>
          <a:p>
            <a:pPr marL="0" marR="0" lvl="0" indent="0" algn="l" rtl="0">
              <a:lnSpc>
                <a:spcPct val="146153"/>
              </a:lnSpc>
              <a:spcBef>
                <a:spcPts val="0"/>
              </a:spcBef>
              <a:spcAft>
                <a:spcPts val="0"/>
              </a:spcAft>
              <a:buClr>
                <a:srgbClr val="EE266D"/>
              </a:buClr>
              <a:buSzPts val="1430"/>
              <a:buFont typeface="Arial"/>
              <a:buNone/>
            </a:pPr>
            <a:r>
              <a:rPr lang="en-US" sz="1300"/>
              <a:t>the politicians who represent you in your local council.</a:t>
            </a:r>
            <a:endParaRPr/>
          </a:p>
          <a:p>
            <a:pPr marL="0" marR="0" lvl="0" indent="0" algn="l" rtl="0">
              <a:lnSpc>
                <a:spcPct val="146153"/>
              </a:lnSpc>
              <a:spcBef>
                <a:spcPts val="0"/>
              </a:spcBef>
              <a:spcAft>
                <a:spcPts val="0"/>
              </a:spcAft>
              <a:buClr>
                <a:srgbClr val="EE266D"/>
              </a:buClr>
              <a:buSzPts val="1430"/>
              <a:buFont typeface="Arial"/>
              <a:buNone/>
            </a:pPr>
            <a:endParaRPr sz="1300"/>
          </a:p>
          <a:p>
            <a:pPr marL="0" marR="0" lvl="0" indent="0" algn="l" rtl="0">
              <a:lnSpc>
                <a:spcPct val="146153"/>
              </a:lnSpc>
              <a:spcBef>
                <a:spcPts val="0"/>
              </a:spcBef>
              <a:spcAft>
                <a:spcPts val="0"/>
              </a:spcAft>
              <a:buClr>
                <a:srgbClr val="EE266D"/>
              </a:buClr>
              <a:buSzPts val="1430"/>
              <a:buFont typeface="Arial"/>
              <a:buNone/>
            </a:pPr>
            <a:r>
              <a:rPr lang="en-US" sz="1300"/>
              <a:t>Local government councillors are elected </a:t>
            </a:r>
            <a:br>
              <a:rPr lang="en-US" sz="1300"/>
            </a:br>
            <a:r>
              <a:rPr lang="en-US" sz="1300"/>
              <a:t>using the First Past the Post system. </a:t>
            </a:r>
            <a:br>
              <a:rPr lang="en-US" sz="1300"/>
            </a:br>
            <a:r>
              <a:rPr lang="en-US" sz="1300"/>
              <a:t>You vote for one or more candidates in your local area (ward) and the candidates with the most votes win. Often you will vote for around three councillors per ward. </a:t>
            </a:r>
            <a:endParaRPr/>
          </a:p>
          <a:p>
            <a:pPr marL="0" marR="0" lvl="0" indent="0" algn="l" rtl="0">
              <a:lnSpc>
                <a:spcPct val="146153"/>
              </a:lnSpc>
              <a:spcBef>
                <a:spcPts val="0"/>
              </a:spcBef>
              <a:spcAft>
                <a:spcPts val="0"/>
              </a:spcAft>
              <a:buClr>
                <a:srgbClr val="EE266D"/>
              </a:buClr>
              <a:buSzPts val="1430"/>
              <a:buFont typeface="Arial"/>
              <a:buNone/>
            </a:pPr>
            <a:endParaRPr sz="1300"/>
          </a:p>
        </p:txBody>
      </p:sp>
      <p:pic>
        <p:nvPicPr>
          <p:cNvPr id="283" name="Google Shape;283;p16"/>
          <p:cNvPicPr preferRelativeResize="0"/>
          <p:nvPr/>
        </p:nvPicPr>
        <p:blipFill rotWithShape="1">
          <a:blip r:embed="rId3">
            <a:alphaModFix/>
          </a:blip>
          <a:srcRect/>
          <a:stretch/>
        </p:blipFill>
        <p:spPr>
          <a:xfrm>
            <a:off x="4332173" y="1270000"/>
            <a:ext cx="4529449" cy="4496318"/>
          </a:xfrm>
          <a:prstGeom prst="rect">
            <a:avLst/>
          </a:prstGeom>
          <a:noFill/>
          <a:ln>
            <a:noFill/>
          </a:ln>
        </p:spPr>
      </p:pic>
      <p:sp>
        <p:nvSpPr>
          <p:cNvPr id="284" name="Google Shape;284;p16"/>
          <p:cNvSpPr/>
          <p:nvPr/>
        </p:nvSpPr>
        <p:spPr>
          <a:xfrm>
            <a:off x="360363" y="6013384"/>
            <a:ext cx="1243710" cy="600501"/>
          </a:xfrm>
          <a:prstGeom prst="round1Rect">
            <a:avLst>
              <a:gd name="adj" fmla="val 16667"/>
            </a:avLst>
          </a:prstGeom>
          <a:solidFill>
            <a:schemeClr val="lt1"/>
          </a:solidFill>
          <a:ln>
            <a:noFill/>
          </a:ln>
          <a:effectLst>
            <a:outerShdw blurRad="50800" dist="50800" dir="5400000" algn="ctr" rotWithShape="0">
              <a:schemeClr val="lt1"/>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5" name="Google Shape;285;p16"/>
          <p:cNvPicPr preferRelativeResize="0"/>
          <p:nvPr/>
        </p:nvPicPr>
        <p:blipFill rotWithShape="1">
          <a:blip r:embed="rId4">
            <a:alphaModFix/>
          </a:blip>
          <a:srcRect/>
          <a:stretch/>
        </p:blipFill>
        <p:spPr>
          <a:xfrm>
            <a:off x="339430" y="6024294"/>
            <a:ext cx="1536007" cy="52663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7"/>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17</a:t>
            </a:fld>
            <a:endParaRPr/>
          </a:p>
        </p:txBody>
      </p:sp>
      <p:sp>
        <p:nvSpPr>
          <p:cNvPr id="291" name="Google Shape;291;p17"/>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200"/>
              <a:buFont typeface="Arial"/>
              <a:buNone/>
            </a:pPr>
            <a:r>
              <a:rPr lang="en-US"/>
              <a:t>Local councillors</a:t>
            </a:r>
            <a:endParaRPr/>
          </a:p>
        </p:txBody>
      </p:sp>
      <p:sp>
        <p:nvSpPr>
          <p:cNvPr id="292" name="Google Shape;292;p17"/>
          <p:cNvSpPr txBox="1">
            <a:spLocks noGrp="1"/>
          </p:cNvSpPr>
          <p:nvPr>
            <p:ph type="body" idx="2"/>
          </p:nvPr>
        </p:nvSpPr>
        <p:spPr>
          <a:xfrm>
            <a:off x="374874" y="2906215"/>
            <a:ext cx="8408763" cy="2969486"/>
          </a:xfrm>
          <a:prstGeom prst="rect">
            <a:avLst/>
          </a:prstGeom>
          <a:noFill/>
          <a:ln>
            <a:noFill/>
          </a:ln>
        </p:spPr>
        <p:txBody>
          <a:bodyPr spcFirstLastPara="1" wrap="square" lIns="0" tIns="0" rIns="0" bIns="0" anchor="t" anchorCtr="0">
            <a:noAutofit/>
          </a:bodyPr>
          <a:lstStyle/>
          <a:p>
            <a:pPr marL="285750" marR="0" lvl="0" indent="-285750" algn="l" rtl="0">
              <a:lnSpc>
                <a:spcPct val="150000"/>
              </a:lnSpc>
              <a:spcBef>
                <a:spcPts val="0"/>
              </a:spcBef>
              <a:spcAft>
                <a:spcPts val="0"/>
              </a:spcAft>
              <a:buClr>
                <a:srgbClr val="DCA000"/>
              </a:buClr>
              <a:buSzPts val="1540"/>
              <a:buFont typeface="Arial"/>
              <a:buChar char="•"/>
            </a:pPr>
            <a:r>
              <a:rPr lang="en-US"/>
              <a:t>Councillors are usually members of political parties, but can also run as independents</a:t>
            </a:r>
            <a:endParaRPr/>
          </a:p>
          <a:p>
            <a:pPr marL="285750" marR="0" lvl="0" indent="-285750" algn="l" rtl="0">
              <a:lnSpc>
                <a:spcPct val="150000"/>
              </a:lnSpc>
              <a:spcBef>
                <a:spcPts val="0"/>
              </a:spcBef>
              <a:spcAft>
                <a:spcPts val="0"/>
              </a:spcAft>
              <a:buClr>
                <a:srgbClr val="DCA000"/>
              </a:buClr>
              <a:buSzPts val="1540"/>
              <a:buFont typeface="Arial"/>
              <a:buChar char="•"/>
            </a:pPr>
            <a:r>
              <a:rPr lang="en-US"/>
              <a:t>They represent people in their local </a:t>
            </a:r>
            <a:br>
              <a:rPr lang="en-US"/>
            </a:br>
            <a:r>
              <a:rPr lang="en-US"/>
              <a:t>area (ward)</a:t>
            </a:r>
            <a:endParaRPr/>
          </a:p>
          <a:p>
            <a:pPr marL="285750" marR="0" lvl="0" indent="-285750" algn="l" rtl="0">
              <a:lnSpc>
                <a:spcPct val="150000"/>
              </a:lnSpc>
              <a:spcBef>
                <a:spcPts val="0"/>
              </a:spcBef>
              <a:spcAft>
                <a:spcPts val="0"/>
              </a:spcAft>
              <a:buClr>
                <a:srgbClr val="DCA000"/>
              </a:buClr>
              <a:buSzPts val="1540"/>
              <a:buFont typeface="Arial"/>
              <a:buChar char="•"/>
            </a:pPr>
            <a:r>
              <a:rPr lang="en-US"/>
              <a:t>They debate local issues in council chambers</a:t>
            </a:r>
            <a:endParaRPr/>
          </a:p>
          <a:p>
            <a:pPr marL="285750" marR="0" lvl="0" indent="-285750" algn="l" rtl="0">
              <a:lnSpc>
                <a:spcPct val="150000"/>
              </a:lnSpc>
              <a:spcBef>
                <a:spcPts val="0"/>
              </a:spcBef>
              <a:spcAft>
                <a:spcPts val="0"/>
              </a:spcAft>
              <a:buClr>
                <a:srgbClr val="DCA000"/>
              </a:buClr>
              <a:buSzPts val="1540"/>
              <a:buFont typeface="Arial"/>
              <a:buChar char="•"/>
            </a:pPr>
            <a:r>
              <a:rPr lang="en-US"/>
              <a:t>They act as a bridge between the community and local council</a:t>
            </a:r>
            <a:endParaRPr/>
          </a:p>
          <a:p>
            <a:pPr marL="285750" marR="0" lvl="0" indent="-187960" algn="l" rtl="0">
              <a:lnSpc>
                <a:spcPct val="150000"/>
              </a:lnSpc>
              <a:spcBef>
                <a:spcPts val="0"/>
              </a:spcBef>
              <a:spcAft>
                <a:spcPts val="0"/>
              </a:spcAft>
              <a:buClr>
                <a:srgbClr val="DCA000"/>
              </a:buClr>
              <a:buSzPts val="1540"/>
              <a:buFont typeface="Arial"/>
              <a:buNone/>
            </a:pPr>
            <a:endParaRPr/>
          </a:p>
          <a:p>
            <a:pPr marL="285750" marR="0" lvl="0" indent="-187960" algn="l" rtl="0">
              <a:lnSpc>
                <a:spcPct val="150000"/>
              </a:lnSpc>
              <a:spcBef>
                <a:spcPts val="0"/>
              </a:spcBef>
              <a:spcAft>
                <a:spcPts val="0"/>
              </a:spcAft>
              <a:buClr>
                <a:srgbClr val="DCA000"/>
              </a:buClr>
              <a:buSzPts val="1540"/>
              <a:buFont typeface="Arial"/>
              <a:buNone/>
            </a:pPr>
            <a:endParaRPr/>
          </a:p>
          <a:p>
            <a:pPr marL="285750" marR="0" lvl="0" indent="-285750" algn="l" rtl="0">
              <a:lnSpc>
                <a:spcPct val="150000"/>
              </a:lnSpc>
              <a:spcBef>
                <a:spcPts val="0"/>
              </a:spcBef>
              <a:spcAft>
                <a:spcPts val="0"/>
              </a:spcAft>
              <a:buClr>
                <a:srgbClr val="DCA000"/>
              </a:buClr>
              <a:buSzPts val="1540"/>
              <a:buFont typeface="Arial"/>
              <a:buChar char="•"/>
            </a:pPr>
            <a:r>
              <a:rPr lang="en-US"/>
              <a:t>Councillors deal with local issues, including: libraries, youth services, council housing, rubbish collection, local environment, social care and public health.</a:t>
            </a:r>
            <a:endParaRPr/>
          </a:p>
        </p:txBody>
      </p:sp>
      <p:sp>
        <p:nvSpPr>
          <p:cNvPr id="293" name="Google Shape;293;p17"/>
          <p:cNvSpPr/>
          <p:nvPr/>
        </p:nvSpPr>
        <p:spPr>
          <a:xfrm>
            <a:off x="360363" y="6013384"/>
            <a:ext cx="1243710" cy="600501"/>
          </a:xfrm>
          <a:prstGeom prst="round1Rect">
            <a:avLst>
              <a:gd name="adj" fmla="val 16667"/>
            </a:avLst>
          </a:prstGeom>
          <a:solidFill>
            <a:schemeClr val="lt1"/>
          </a:solidFill>
          <a:ln>
            <a:noFill/>
          </a:ln>
          <a:effectLst>
            <a:outerShdw blurRad="50800" dist="50800" dir="5400000" algn="ctr" rotWithShape="0">
              <a:schemeClr val="lt1"/>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4" name="Google Shape;294;p17"/>
          <p:cNvPicPr preferRelativeResize="0"/>
          <p:nvPr/>
        </p:nvPicPr>
        <p:blipFill rotWithShape="1">
          <a:blip r:embed="rId3">
            <a:alphaModFix/>
          </a:blip>
          <a:srcRect/>
          <a:stretch/>
        </p:blipFill>
        <p:spPr>
          <a:xfrm>
            <a:off x="339430" y="6024294"/>
            <a:ext cx="1536007" cy="52663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8"/>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18</a:t>
            </a:fld>
            <a:endParaRPr/>
          </a:p>
        </p:txBody>
      </p:sp>
      <p:sp>
        <p:nvSpPr>
          <p:cNvPr id="300" name="Google Shape;300;p18"/>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200"/>
              <a:buFont typeface="Arial"/>
              <a:buNone/>
            </a:pPr>
            <a:r>
              <a:rPr lang="en-US"/>
              <a:t>Voter turnout</a:t>
            </a:r>
            <a:endParaRPr/>
          </a:p>
        </p:txBody>
      </p:sp>
      <p:sp>
        <p:nvSpPr>
          <p:cNvPr id="301" name="Google Shape;301;p18"/>
          <p:cNvSpPr txBox="1">
            <a:spLocks noGrp="1"/>
          </p:cNvSpPr>
          <p:nvPr>
            <p:ph type="body" idx="2"/>
          </p:nvPr>
        </p:nvSpPr>
        <p:spPr>
          <a:xfrm>
            <a:off x="374874" y="2724539"/>
            <a:ext cx="4008995" cy="3285230"/>
          </a:xfrm>
          <a:prstGeom prst="rect">
            <a:avLst/>
          </a:prstGeom>
          <a:noFill/>
          <a:ln>
            <a:noFill/>
          </a:ln>
        </p:spPr>
        <p:txBody>
          <a:bodyPr spcFirstLastPara="1" wrap="square" lIns="0" tIns="0" rIns="0" bIns="0" anchor="t" anchorCtr="0">
            <a:noAutofit/>
          </a:bodyPr>
          <a:lstStyle/>
          <a:p>
            <a:pPr marL="285750" marR="0" lvl="0" indent="-285750" algn="l" rtl="0">
              <a:lnSpc>
                <a:spcPct val="150000"/>
              </a:lnSpc>
              <a:spcBef>
                <a:spcPts val="0"/>
              </a:spcBef>
              <a:spcAft>
                <a:spcPts val="0"/>
              </a:spcAft>
              <a:buClr>
                <a:srgbClr val="DCA000"/>
              </a:buClr>
              <a:buSzPts val="1540"/>
              <a:buFont typeface="Arial"/>
              <a:buChar char="•"/>
            </a:pPr>
            <a:r>
              <a:rPr lang="en-US"/>
              <a:t>Voter turnout in the UK is low and varies between general elections</a:t>
            </a:r>
            <a:endParaRPr/>
          </a:p>
          <a:p>
            <a:pPr marL="285750" marR="0" lvl="0" indent="-285750" algn="l" rtl="0">
              <a:lnSpc>
                <a:spcPct val="150000"/>
              </a:lnSpc>
              <a:spcBef>
                <a:spcPts val="0"/>
              </a:spcBef>
              <a:spcAft>
                <a:spcPts val="0"/>
              </a:spcAft>
              <a:buClr>
                <a:srgbClr val="DCA000"/>
              </a:buClr>
              <a:buSzPts val="1540"/>
              <a:buFont typeface="Arial"/>
              <a:buChar char="•"/>
            </a:pPr>
            <a:r>
              <a:rPr lang="en-US"/>
              <a:t>In the 2024 general election, an estimated 60% of those who were registered to vote, voted</a:t>
            </a:r>
            <a:endParaRPr/>
          </a:p>
          <a:p>
            <a:pPr marL="285750" marR="0" lvl="0" indent="-285750" algn="l" rtl="0">
              <a:lnSpc>
                <a:spcPct val="150000"/>
              </a:lnSpc>
              <a:spcBef>
                <a:spcPts val="0"/>
              </a:spcBef>
              <a:spcAft>
                <a:spcPts val="0"/>
              </a:spcAft>
              <a:buClr>
                <a:srgbClr val="DCA000"/>
              </a:buClr>
              <a:buSzPts val="1540"/>
              <a:buFont typeface="Arial"/>
              <a:buChar char="•"/>
            </a:pPr>
            <a:r>
              <a:rPr lang="en-US"/>
              <a:t>This is not the same as the total number </a:t>
            </a:r>
            <a:br>
              <a:rPr lang="en-US"/>
            </a:br>
            <a:r>
              <a:rPr lang="en-US"/>
              <a:t>of people eligible to vote because some people don’t register</a:t>
            </a:r>
            <a:endParaRPr/>
          </a:p>
          <a:p>
            <a:pPr marL="285750" marR="0" lvl="0" indent="-285750" algn="l" rtl="0">
              <a:lnSpc>
                <a:spcPct val="150000"/>
              </a:lnSpc>
              <a:spcBef>
                <a:spcPts val="0"/>
              </a:spcBef>
              <a:spcAft>
                <a:spcPts val="0"/>
              </a:spcAft>
              <a:buClr>
                <a:srgbClr val="DCA000"/>
              </a:buClr>
              <a:buSzPts val="1540"/>
              <a:buFont typeface="Arial"/>
              <a:buChar char="•"/>
            </a:pPr>
            <a:r>
              <a:rPr lang="en-US"/>
              <a:t>If you don’t vote, you can’t have a say and decide who will make decisions on your behalf</a:t>
            </a:r>
            <a:endParaRPr/>
          </a:p>
        </p:txBody>
      </p:sp>
      <p:sp>
        <p:nvSpPr>
          <p:cNvPr id="302" name="Google Shape;302;p18"/>
          <p:cNvSpPr/>
          <p:nvPr/>
        </p:nvSpPr>
        <p:spPr>
          <a:xfrm>
            <a:off x="360363" y="6013384"/>
            <a:ext cx="1243710" cy="600501"/>
          </a:xfrm>
          <a:prstGeom prst="round1Rect">
            <a:avLst>
              <a:gd name="adj" fmla="val 16667"/>
            </a:avLst>
          </a:prstGeom>
          <a:solidFill>
            <a:schemeClr val="lt1"/>
          </a:solidFill>
          <a:ln>
            <a:noFill/>
          </a:ln>
          <a:effectLst>
            <a:outerShdw blurRad="50800" dist="50800" dir="5400000" algn="ctr" rotWithShape="0">
              <a:schemeClr val="lt1"/>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3" name="Google Shape;303;p18"/>
          <p:cNvPicPr preferRelativeResize="0"/>
          <p:nvPr/>
        </p:nvPicPr>
        <p:blipFill rotWithShape="1">
          <a:blip r:embed="rId3">
            <a:alphaModFix/>
          </a:blip>
          <a:srcRect/>
          <a:stretch/>
        </p:blipFill>
        <p:spPr>
          <a:xfrm>
            <a:off x="339430" y="6024294"/>
            <a:ext cx="1536007" cy="526631"/>
          </a:xfrm>
          <a:prstGeom prst="rect">
            <a:avLst/>
          </a:prstGeom>
          <a:noFill/>
          <a:ln>
            <a:noFill/>
          </a:ln>
        </p:spPr>
      </p:pic>
      <p:pic>
        <p:nvPicPr>
          <p:cNvPr id="304" name="Google Shape;304;p18" title="Turnout1-1536x776.jpg"/>
          <p:cNvPicPr preferRelativeResize="0"/>
          <p:nvPr/>
        </p:nvPicPr>
        <p:blipFill>
          <a:blip r:embed="rId4">
            <a:alphaModFix/>
          </a:blip>
          <a:stretch>
            <a:fillRect/>
          </a:stretch>
        </p:blipFill>
        <p:spPr>
          <a:xfrm>
            <a:off x="4607069" y="2610350"/>
            <a:ext cx="4455329" cy="2250869"/>
          </a:xfrm>
          <a:prstGeom prst="rect">
            <a:avLst/>
          </a:prstGeom>
          <a:noFill/>
          <a:ln>
            <a:noFill/>
          </a:ln>
        </p:spPr>
      </p:pic>
      <p:sp>
        <p:nvSpPr>
          <p:cNvPr id="305" name="Google Shape;305;p18"/>
          <p:cNvSpPr txBox="1"/>
          <p:nvPr/>
        </p:nvSpPr>
        <p:spPr>
          <a:xfrm>
            <a:off x="5120700" y="4925100"/>
            <a:ext cx="3941700" cy="666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t>Source: </a:t>
            </a:r>
            <a:r>
              <a:rPr lang="en-US" u="sng">
                <a:solidFill>
                  <a:schemeClr val="hlink"/>
                </a:solidFill>
                <a:hlinkClick r:id="rId5"/>
              </a:rPr>
              <a:t>UK Parliament</a:t>
            </a:r>
            <a:r>
              <a:rPr lang="en-US"/>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9"/>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19</a:t>
            </a:fld>
            <a:endParaRPr/>
          </a:p>
        </p:txBody>
      </p:sp>
      <p:pic>
        <p:nvPicPr>
          <p:cNvPr id="311" name="Google Shape;311;p19" descr="Political_engagemtn_mockup.jpg"/>
          <p:cNvPicPr preferRelativeResize="0">
            <a:picLocks noGrp="1"/>
          </p:cNvPicPr>
          <p:nvPr>
            <p:ph type="pic" idx="2"/>
          </p:nvPr>
        </p:nvPicPr>
        <p:blipFill rotWithShape="1">
          <a:blip r:embed="rId3">
            <a:alphaModFix/>
          </a:blip>
          <a:srcRect/>
          <a:stretch/>
        </p:blipFill>
        <p:spPr>
          <a:xfrm>
            <a:off x="1476687" y="2500479"/>
            <a:ext cx="6401200" cy="3856889"/>
          </a:xfrm>
          <a:prstGeom prst="rect">
            <a:avLst/>
          </a:prstGeom>
          <a:noFill/>
          <a:ln>
            <a:noFill/>
          </a:ln>
        </p:spPr>
      </p:pic>
      <p:sp>
        <p:nvSpPr>
          <p:cNvPr id="312" name="Google Shape;312;p19"/>
          <p:cNvSpPr txBox="1">
            <a:spLocks noGrp="1"/>
          </p:cNvSpPr>
          <p:nvPr>
            <p:ph type="body" idx="1"/>
          </p:nvPr>
        </p:nvSpPr>
        <p:spPr>
          <a:xfrm>
            <a:off x="374872" y="2066328"/>
            <a:ext cx="8391715" cy="54193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200"/>
              <a:buFont typeface="Arial"/>
              <a:buNone/>
            </a:pPr>
            <a:r>
              <a:rPr lang="en-US"/>
              <a:t>Do young people vote?</a:t>
            </a:r>
            <a:endParaRPr/>
          </a:p>
        </p:txBody>
      </p:sp>
      <p:sp>
        <p:nvSpPr>
          <p:cNvPr id="313" name="Google Shape;313;p19"/>
          <p:cNvSpPr/>
          <p:nvPr/>
        </p:nvSpPr>
        <p:spPr>
          <a:xfrm>
            <a:off x="360363" y="6013384"/>
            <a:ext cx="1243710" cy="600501"/>
          </a:xfrm>
          <a:prstGeom prst="round1Rect">
            <a:avLst>
              <a:gd name="adj" fmla="val 16667"/>
            </a:avLst>
          </a:prstGeom>
          <a:solidFill>
            <a:schemeClr val="lt1"/>
          </a:solidFill>
          <a:ln>
            <a:noFill/>
          </a:ln>
          <a:effectLst>
            <a:outerShdw blurRad="50800" dist="50800" dir="5400000" algn="ctr" rotWithShape="0">
              <a:schemeClr val="lt1"/>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4" name="Google Shape;314;p19"/>
          <p:cNvPicPr preferRelativeResize="0"/>
          <p:nvPr/>
        </p:nvPicPr>
        <p:blipFill rotWithShape="1">
          <a:blip r:embed="rId4">
            <a:alphaModFix/>
          </a:blip>
          <a:srcRect/>
          <a:stretch/>
        </p:blipFill>
        <p:spPr>
          <a:xfrm>
            <a:off x="339430" y="6024294"/>
            <a:ext cx="1536007" cy="52663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2</a:t>
            </a:fld>
            <a:endParaRPr/>
          </a:p>
        </p:txBody>
      </p:sp>
      <p:pic>
        <p:nvPicPr>
          <p:cNvPr id="146" name="Google Shape;146;p2" descr="Voting_image.jpg"/>
          <p:cNvPicPr preferRelativeResize="0">
            <a:picLocks noGrp="1"/>
          </p:cNvPicPr>
          <p:nvPr>
            <p:ph type="pic" idx="2"/>
          </p:nvPr>
        </p:nvPicPr>
        <p:blipFill rotWithShape="1">
          <a:blip r:embed="rId3">
            <a:alphaModFix/>
          </a:blip>
          <a:srcRect/>
          <a:stretch/>
        </p:blipFill>
        <p:spPr>
          <a:xfrm>
            <a:off x="374872" y="1663701"/>
            <a:ext cx="8391715" cy="4205896"/>
          </a:xfrm>
          <a:prstGeom prst="rect">
            <a:avLst/>
          </a:prstGeom>
          <a:noFill/>
          <a:ln>
            <a:noFill/>
          </a:ln>
        </p:spPr>
      </p:pic>
      <p:grpSp>
        <p:nvGrpSpPr>
          <p:cNvPr id="147" name="Google Shape;147;p2"/>
          <p:cNvGrpSpPr/>
          <p:nvPr/>
        </p:nvGrpSpPr>
        <p:grpSpPr>
          <a:xfrm>
            <a:off x="339430" y="6013384"/>
            <a:ext cx="1536007" cy="600501"/>
            <a:chOff x="339430" y="6013384"/>
            <a:chExt cx="1536007" cy="600501"/>
          </a:xfrm>
        </p:grpSpPr>
        <p:sp>
          <p:nvSpPr>
            <p:cNvPr id="148" name="Google Shape;148;p2"/>
            <p:cNvSpPr/>
            <p:nvPr/>
          </p:nvSpPr>
          <p:spPr>
            <a:xfrm>
              <a:off x="360363" y="6013384"/>
              <a:ext cx="1243710" cy="600501"/>
            </a:xfrm>
            <a:prstGeom prst="round1Rect">
              <a:avLst>
                <a:gd name="adj" fmla="val 16667"/>
              </a:avLst>
            </a:prstGeom>
            <a:solidFill>
              <a:schemeClr val="lt1"/>
            </a:solidFill>
            <a:ln>
              <a:noFill/>
            </a:ln>
            <a:effectLst>
              <a:outerShdw blurRad="50800" dist="50800" dir="5400000" algn="ctr" rotWithShape="0">
                <a:schemeClr val="lt1"/>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9" name="Google Shape;149;p2"/>
            <p:cNvPicPr preferRelativeResize="0"/>
            <p:nvPr/>
          </p:nvPicPr>
          <p:blipFill rotWithShape="1">
            <a:blip r:embed="rId4">
              <a:alphaModFix/>
            </a:blip>
            <a:srcRect/>
            <a:stretch/>
          </p:blipFill>
          <p:spPr>
            <a:xfrm>
              <a:off x="339430" y="6024294"/>
              <a:ext cx="1536007" cy="526631"/>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0"/>
          <p:cNvSpPr txBox="1">
            <a:spLocks noGrp="1"/>
          </p:cNvSpPr>
          <p:nvPr>
            <p:ph type="body" idx="1"/>
          </p:nvPr>
        </p:nvSpPr>
        <p:spPr>
          <a:xfrm>
            <a:off x="374872" y="2066328"/>
            <a:ext cx="4008997" cy="51502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200"/>
              <a:buFont typeface="Arial"/>
              <a:buNone/>
            </a:pPr>
            <a:r>
              <a:rPr lang="en-US"/>
              <a:t>Thank you</a:t>
            </a:r>
            <a:endParaRPr/>
          </a:p>
        </p:txBody>
      </p:sp>
      <p:sp>
        <p:nvSpPr>
          <p:cNvPr id="320" name="Google Shape;320;p20"/>
          <p:cNvSpPr txBox="1">
            <a:spLocks noGrp="1"/>
          </p:cNvSpPr>
          <p:nvPr>
            <p:ph type="body" idx="2"/>
          </p:nvPr>
        </p:nvSpPr>
        <p:spPr>
          <a:xfrm>
            <a:off x="374874" y="2587257"/>
            <a:ext cx="4008995" cy="1495328"/>
          </a:xfrm>
          <a:prstGeom prst="rect">
            <a:avLst/>
          </a:prstGeom>
          <a:noFill/>
          <a:ln>
            <a:noFill/>
          </a:ln>
        </p:spPr>
        <p:txBody>
          <a:bodyPr spcFirstLastPara="1" wrap="square" lIns="0" tIns="0" rIns="0" bIns="0" anchor="t" anchorCtr="0">
            <a:noAutofit/>
          </a:bodyPr>
          <a:lstStyle/>
          <a:p>
            <a:pPr marL="0" marR="0" lvl="0" indent="0" algn="l" rtl="0">
              <a:lnSpc>
                <a:spcPct val="135714"/>
              </a:lnSpc>
              <a:spcBef>
                <a:spcPts val="0"/>
              </a:spcBef>
              <a:spcAft>
                <a:spcPts val="0"/>
              </a:spcAft>
              <a:buClr>
                <a:srgbClr val="EE266D"/>
              </a:buClr>
              <a:buSzPts val="1540"/>
              <a:buFont typeface="Arial"/>
              <a:buNone/>
            </a:pPr>
            <a:r>
              <a:rPr lang="en-US" b="1"/>
              <a:t>For more information contact the </a:t>
            </a:r>
            <a:br>
              <a:rPr lang="en-US" b="1"/>
            </a:br>
            <a:r>
              <a:rPr lang="en-US" b="1"/>
              <a:t>GLA Civic and Democratic Participation Team  </a:t>
            </a:r>
            <a:br>
              <a:rPr lang="en-US" b="1"/>
            </a:br>
            <a:br>
              <a:rPr lang="en-US"/>
            </a:br>
            <a:r>
              <a:rPr lang="en-US"/>
              <a:t>democracy@london.gov.uk</a:t>
            </a:r>
            <a:endParaRPr/>
          </a:p>
          <a:p>
            <a:pPr marL="0" marR="0" lvl="0" indent="0" algn="l" rtl="0">
              <a:lnSpc>
                <a:spcPct val="135714"/>
              </a:lnSpc>
              <a:spcBef>
                <a:spcPts val="0"/>
              </a:spcBef>
              <a:spcAft>
                <a:spcPts val="0"/>
              </a:spcAft>
              <a:buClr>
                <a:srgbClr val="EE266D"/>
              </a:buClr>
              <a:buSzPts val="1540"/>
              <a:buFont typeface="Arial"/>
              <a:buNone/>
            </a:pPr>
            <a:endParaRPr/>
          </a:p>
          <a:p>
            <a:pPr marL="0" marR="0" lvl="0" indent="0" algn="l" rtl="0">
              <a:lnSpc>
                <a:spcPct val="135714"/>
              </a:lnSpc>
              <a:spcBef>
                <a:spcPts val="0"/>
              </a:spcBef>
              <a:spcAft>
                <a:spcPts val="0"/>
              </a:spcAft>
              <a:buClr>
                <a:srgbClr val="EE266D"/>
              </a:buClr>
              <a:buSzPts val="1540"/>
              <a:buFont typeface="Arial"/>
              <a:buNone/>
            </a:pPr>
            <a:r>
              <a:rPr lang="en-US" b="1"/>
              <a:t>london.gov.uk</a:t>
            </a:r>
            <a:endParaRPr b="1"/>
          </a:p>
        </p:txBody>
      </p:sp>
      <p:sp>
        <p:nvSpPr>
          <p:cNvPr id="321" name="Google Shape;321;p20"/>
          <p:cNvSpPr/>
          <p:nvPr/>
        </p:nvSpPr>
        <p:spPr>
          <a:xfrm>
            <a:off x="339430" y="5950424"/>
            <a:ext cx="1243710" cy="600501"/>
          </a:xfrm>
          <a:prstGeom prst="round1Rect">
            <a:avLst>
              <a:gd name="adj" fmla="val 16667"/>
            </a:avLst>
          </a:prstGeom>
          <a:solidFill>
            <a:srgbClr val="FFF200"/>
          </a:solidFill>
          <a:ln>
            <a:noFill/>
          </a:ln>
          <a:effectLst>
            <a:outerShdw blurRad="50800" dist="50800" dir="5400000" algn="ctr" rotWithShape="0">
              <a:srgbClr val="FFF2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2" name="Google Shape;322;p20"/>
          <p:cNvPicPr preferRelativeResize="0"/>
          <p:nvPr/>
        </p:nvPicPr>
        <p:blipFill rotWithShape="1">
          <a:blip r:embed="rId3">
            <a:alphaModFix/>
          </a:blip>
          <a:srcRect/>
          <a:stretch/>
        </p:blipFill>
        <p:spPr>
          <a:xfrm>
            <a:off x="339430" y="6024294"/>
            <a:ext cx="1536007" cy="52663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3</a:t>
            </a:fld>
            <a:endParaRPr/>
          </a:p>
        </p:txBody>
      </p:sp>
      <p:sp>
        <p:nvSpPr>
          <p:cNvPr id="155" name="Google Shape;155;p3"/>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800"/>
              <a:buFont typeface="Arial"/>
              <a:buNone/>
            </a:pPr>
            <a:r>
              <a:rPr lang="en-US" sz="2800"/>
              <a:t>Vote with your feet</a:t>
            </a:r>
            <a:endParaRPr sz="2800"/>
          </a:p>
        </p:txBody>
      </p:sp>
      <p:sp>
        <p:nvSpPr>
          <p:cNvPr id="156" name="Google Shape;156;p3"/>
          <p:cNvSpPr txBox="1">
            <a:spLocks noGrp="1"/>
          </p:cNvSpPr>
          <p:nvPr>
            <p:ph type="body" idx="3"/>
          </p:nvPr>
        </p:nvSpPr>
        <p:spPr>
          <a:xfrm>
            <a:off x="877964" y="1679161"/>
            <a:ext cx="3505906" cy="307801"/>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363E42"/>
              </a:buClr>
              <a:buSzPts val="1400"/>
              <a:buFont typeface="Arial"/>
              <a:buNone/>
            </a:pPr>
            <a:r>
              <a:rPr lang="en-US"/>
              <a:t>ACTIVITY</a:t>
            </a:r>
            <a:endParaRPr/>
          </a:p>
        </p:txBody>
      </p:sp>
      <p:grpSp>
        <p:nvGrpSpPr>
          <p:cNvPr id="157" name="Google Shape;157;p3"/>
          <p:cNvGrpSpPr/>
          <p:nvPr/>
        </p:nvGrpSpPr>
        <p:grpSpPr>
          <a:xfrm>
            <a:off x="339430" y="5950424"/>
            <a:ext cx="1536007" cy="600501"/>
            <a:chOff x="339430" y="5950424"/>
            <a:chExt cx="1536007" cy="600501"/>
          </a:xfrm>
        </p:grpSpPr>
        <p:sp>
          <p:nvSpPr>
            <p:cNvPr id="158" name="Google Shape;158;p3"/>
            <p:cNvSpPr/>
            <p:nvPr/>
          </p:nvSpPr>
          <p:spPr>
            <a:xfrm>
              <a:off x="339430" y="5950424"/>
              <a:ext cx="1243710" cy="600501"/>
            </a:xfrm>
            <a:prstGeom prst="round1Rect">
              <a:avLst>
                <a:gd name="adj" fmla="val 16667"/>
              </a:avLst>
            </a:prstGeom>
            <a:solidFill>
              <a:srgbClr val="FFFAA7"/>
            </a:solidFill>
            <a:ln>
              <a:noFill/>
            </a:ln>
            <a:effectLst>
              <a:outerShdw blurRad="50800" dist="50800" dir="5400000" algn="ctr" rotWithShape="0">
                <a:srgbClr val="FFFAA7"/>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9" name="Google Shape;159;p3"/>
            <p:cNvPicPr preferRelativeResize="0"/>
            <p:nvPr/>
          </p:nvPicPr>
          <p:blipFill rotWithShape="1">
            <a:blip r:embed="rId3">
              <a:alphaModFix/>
            </a:blip>
            <a:srcRect/>
            <a:stretch/>
          </p:blipFill>
          <p:spPr>
            <a:xfrm>
              <a:off x="339430" y="6024294"/>
              <a:ext cx="1536007" cy="526631"/>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4"/>
          <p:cNvSpPr txBox="1">
            <a:spLocks noGrp="1"/>
          </p:cNvSpPr>
          <p:nvPr>
            <p:ph type="body" idx="1"/>
          </p:nvPr>
        </p:nvSpPr>
        <p:spPr>
          <a:xfrm>
            <a:off x="374872" y="2066328"/>
            <a:ext cx="4137216" cy="372793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800"/>
              <a:buFont typeface="Arial"/>
              <a:buNone/>
            </a:pPr>
            <a:r>
              <a:rPr lang="en-US"/>
              <a:t>Why is voting important?</a:t>
            </a:r>
            <a:endParaRPr/>
          </a:p>
        </p:txBody>
      </p:sp>
      <p:sp>
        <p:nvSpPr>
          <p:cNvPr id="165" name="Google Shape;165;p4"/>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4</a:t>
            </a:fld>
            <a:endParaRPr/>
          </a:p>
        </p:txBody>
      </p:sp>
      <p:sp>
        <p:nvSpPr>
          <p:cNvPr id="166" name="Google Shape;166;p4"/>
          <p:cNvSpPr txBox="1">
            <a:spLocks noGrp="1"/>
          </p:cNvSpPr>
          <p:nvPr>
            <p:ph type="body" idx="2"/>
          </p:nvPr>
        </p:nvSpPr>
        <p:spPr>
          <a:xfrm>
            <a:off x="877963" y="1679161"/>
            <a:ext cx="3634125" cy="307801"/>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363E42"/>
              </a:buClr>
              <a:buSzPts val="1400"/>
              <a:buFont typeface="Arial"/>
              <a:buNone/>
            </a:pPr>
            <a:r>
              <a:rPr lang="en-US"/>
              <a:t>DISCUSS</a:t>
            </a:r>
            <a:endParaRPr/>
          </a:p>
        </p:txBody>
      </p:sp>
      <p:sp>
        <p:nvSpPr>
          <p:cNvPr id="167" name="Google Shape;167;p4"/>
          <p:cNvSpPr/>
          <p:nvPr/>
        </p:nvSpPr>
        <p:spPr>
          <a:xfrm>
            <a:off x="339430" y="5950424"/>
            <a:ext cx="1243710" cy="600501"/>
          </a:xfrm>
          <a:prstGeom prst="round1Rect">
            <a:avLst>
              <a:gd name="adj" fmla="val 16667"/>
            </a:avLst>
          </a:prstGeom>
          <a:solidFill>
            <a:srgbClr val="FFFAA7"/>
          </a:solidFill>
          <a:ln>
            <a:noFill/>
          </a:ln>
          <a:effectLst>
            <a:outerShdw blurRad="50800" dist="50800" dir="5400000" algn="ctr" rotWithShape="0">
              <a:srgbClr val="FFFAA7"/>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8" name="Google Shape;168;p4"/>
          <p:cNvPicPr preferRelativeResize="0"/>
          <p:nvPr/>
        </p:nvPicPr>
        <p:blipFill rotWithShape="1">
          <a:blip r:embed="rId3">
            <a:alphaModFix/>
          </a:blip>
          <a:srcRect/>
          <a:stretch/>
        </p:blipFill>
        <p:spPr>
          <a:xfrm>
            <a:off x="339430" y="6024294"/>
            <a:ext cx="1536007" cy="52663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5"/>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5</a:t>
            </a:fld>
            <a:endParaRPr/>
          </a:p>
        </p:txBody>
      </p:sp>
      <p:sp>
        <p:nvSpPr>
          <p:cNvPr id="174" name="Google Shape;174;p5"/>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200"/>
              <a:buFont typeface="Arial"/>
              <a:buNone/>
            </a:pPr>
            <a:r>
              <a:rPr lang="en-US"/>
              <a:t>Types of </a:t>
            </a:r>
            <a:br>
              <a:rPr lang="en-US"/>
            </a:br>
            <a:r>
              <a:rPr lang="en-US"/>
              <a:t>electoral systems</a:t>
            </a:r>
            <a:endParaRPr/>
          </a:p>
          <a:p>
            <a:pPr marL="0" lvl="0" indent="0" algn="l" rtl="0">
              <a:lnSpc>
                <a:spcPct val="100000"/>
              </a:lnSpc>
              <a:spcBef>
                <a:spcPts val="0"/>
              </a:spcBef>
              <a:spcAft>
                <a:spcPts val="0"/>
              </a:spcAft>
              <a:buClr>
                <a:srgbClr val="363E42"/>
              </a:buClr>
              <a:buSzPts val="2200"/>
              <a:buFont typeface="Arial"/>
              <a:buNone/>
            </a:pPr>
            <a:endParaRPr/>
          </a:p>
        </p:txBody>
      </p:sp>
      <p:sp>
        <p:nvSpPr>
          <p:cNvPr id="175" name="Google Shape;175;p5"/>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SzPts val="1540"/>
              <a:buNone/>
            </a:pPr>
            <a:r>
              <a:rPr lang="en-US"/>
              <a:t>The main types of election </a:t>
            </a:r>
            <a:br>
              <a:rPr lang="en-US"/>
            </a:br>
            <a:r>
              <a:rPr lang="en-US"/>
              <a:t>systems used in the UK are:</a:t>
            </a:r>
            <a:endParaRPr/>
          </a:p>
          <a:p>
            <a:pPr marL="285750" marR="0" lvl="0" indent="-285750" algn="l" rtl="0">
              <a:lnSpc>
                <a:spcPct val="150000"/>
              </a:lnSpc>
              <a:spcBef>
                <a:spcPts val="0"/>
              </a:spcBef>
              <a:spcAft>
                <a:spcPts val="0"/>
              </a:spcAft>
              <a:buClr>
                <a:srgbClr val="DCA000"/>
              </a:buClr>
              <a:buSzPts val="1540"/>
              <a:buFont typeface="Arial"/>
              <a:buChar char="•"/>
            </a:pPr>
            <a:r>
              <a:rPr lang="en-US"/>
              <a:t>First Past the Post (FPTP)</a:t>
            </a:r>
            <a:endParaRPr/>
          </a:p>
          <a:p>
            <a:pPr marL="285750" marR="0" lvl="0" indent="-285750" algn="l" rtl="0">
              <a:lnSpc>
                <a:spcPct val="150000"/>
              </a:lnSpc>
              <a:spcBef>
                <a:spcPts val="0"/>
              </a:spcBef>
              <a:spcAft>
                <a:spcPts val="0"/>
              </a:spcAft>
              <a:buClr>
                <a:srgbClr val="DCA000"/>
              </a:buClr>
              <a:buSzPts val="1540"/>
              <a:buFont typeface="Arial"/>
              <a:buChar char="•"/>
            </a:pPr>
            <a:r>
              <a:rPr lang="en-US"/>
              <a:t>Alternative Vote (AV)</a:t>
            </a:r>
            <a:endParaRPr/>
          </a:p>
          <a:p>
            <a:pPr marL="285750" marR="0" lvl="0" indent="-285750" algn="l" rtl="0">
              <a:lnSpc>
                <a:spcPct val="150000"/>
              </a:lnSpc>
              <a:spcBef>
                <a:spcPts val="0"/>
              </a:spcBef>
              <a:spcAft>
                <a:spcPts val="0"/>
              </a:spcAft>
              <a:buClr>
                <a:srgbClr val="DCA000"/>
              </a:buClr>
              <a:buSzPts val="1540"/>
              <a:buFont typeface="Arial"/>
              <a:buChar char="•"/>
            </a:pPr>
            <a:r>
              <a:rPr lang="en-US"/>
              <a:t>Proportional Representation (PR)</a:t>
            </a:r>
            <a:endParaRPr/>
          </a:p>
          <a:p>
            <a:pPr marL="285750" marR="0" lvl="0" indent="-187960" algn="l" rtl="0">
              <a:lnSpc>
                <a:spcPct val="150000"/>
              </a:lnSpc>
              <a:spcBef>
                <a:spcPts val="0"/>
              </a:spcBef>
              <a:spcAft>
                <a:spcPts val="0"/>
              </a:spcAft>
              <a:buClr>
                <a:srgbClr val="DCA000"/>
              </a:buClr>
              <a:buSzPts val="1540"/>
              <a:buFont typeface="Arial"/>
              <a:buNone/>
            </a:pPr>
            <a:endParaRPr/>
          </a:p>
        </p:txBody>
      </p:sp>
      <p:sp>
        <p:nvSpPr>
          <p:cNvPr id="176" name="Google Shape;176;p5"/>
          <p:cNvSpPr/>
          <p:nvPr/>
        </p:nvSpPr>
        <p:spPr>
          <a:xfrm>
            <a:off x="339430" y="5950424"/>
            <a:ext cx="1243710" cy="600501"/>
          </a:xfrm>
          <a:prstGeom prst="round1Rect">
            <a:avLst>
              <a:gd name="adj" fmla="val 16667"/>
            </a:avLst>
          </a:prstGeom>
          <a:solidFill>
            <a:srgbClr val="FFFAA7"/>
          </a:solidFill>
          <a:ln>
            <a:noFill/>
          </a:ln>
          <a:effectLst>
            <a:outerShdw blurRad="50800" dist="50800" dir="5400000" algn="ctr" rotWithShape="0">
              <a:srgbClr val="FFFAA7"/>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77" name="Google Shape;177;p5"/>
          <p:cNvPicPr preferRelativeResize="0"/>
          <p:nvPr/>
        </p:nvPicPr>
        <p:blipFill rotWithShape="1">
          <a:blip r:embed="rId3">
            <a:alphaModFix/>
          </a:blip>
          <a:srcRect/>
          <a:stretch/>
        </p:blipFill>
        <p:spPr>
          <a:xfrm>
            <a:off x="339430" y="6024294"/>
            <a:ext cx="1536007" cy="52663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6"/>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6</a:t>
            </a:fld>
            <a:endParaRPr/>
          </a:p>
        </p:txBody>
      </p:sp>
      <p:sp>
        <p:nvSpPr>
          <p:cNvPr id="183" name="Google Shape;183;p6"/>
          <p:cNvSpPr txBox="1">
            <a:spLocks noGrp="1"/>
          </p:cNvSpPr>
          <p:nvPr>
            <p:ph type="body" idx="1"/>
          </p:nvPr>
        </p:nvSpPr>
        <p:spPr>
          <a:xfrm>
            <a:off x="374872" y="1803919"/>
            <a:ext cx="4008997" cy="41054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200"/>
              <a:buFont typeface="Arial"/>
              <a:buNone/>
            </a:pPr>
            <a:r>
              <a:rPr lang="en-US"/>
              <a:t>First Past the Post</a:t>
            </a:r>
            <a:endParaRPr/>
          </a:p>
        </p:txBody>
      </p:sp>
      <p:sp>
        <p:nvSpPr>
          <p:cNvPr id="184" name="Google Shape;184;p6"/>
          <p:cNvSpPr txBox="1">
            <a:spLocks noGrp="1"/>
          </p:cNvSpPr>
          <p:nvPr>
            <p:ph type="body" idx="2"/>
          </p:nvPr>
        </p:nvSpPr>
        <p:spPr>
          <a:xfrm>
            <a:off x="374872" y="2185792"/>
            <a:ext cx="4310614" cy="3651378"/>
          </a:xfrm>
          <a:prstGeom prst="rect">
            <a:avLst/>
          </a:prstGeom>
          <a:noFill/>
          <a:ln>
            <a:noFill/>
          </a:ln>
        </p:spPr>
        <p:txBody>
          <a:bodyPr spcFirstLastPara="1" wrap="square" lIns="0" tIns="0" rIns="0" bIns="0" anchor="t" anchorCtr="0">
            <a:noAutofit/>
          </a:bodyPr>
          <a:lstStyle/>
          <a:p>
            <a:pPr marL="0" marR="0" lvl="0" indent="0" algn="l" rtl="0">
              <a:lnSpc>
                <a:spcPct val="172727"/>
              </a:lnSpc>
              <a:spcBef>
                <a:spcPts val="0"/>
              </a:spcBef>
              <a:spcAft>
                <a:spcPts val="0"/>
              </a:spcAft>
              <a:buClr>
                <a:srgbClr val="EE266D"/>
              </a:buClr>
              <a:buSzPts val="1210"/>
              <a:buFont typeface="Arial"/>
              <a:buNone/>
            </a:pPr>
            <a:r>
              <a:rPr lang="en-US" sz="1100"/>
              <a:t>Voters put a cross next to one or more candidates (one in general elections, multiple in some local elections).</a:t>
            </a:r>
            <a:endParaRPr/>
          </a:p>
          <a:p>
            <a:pPr marL="0" marR="0" lvl="0" indent="0" algn="l" rtl="0">
              <a:lnSpc>
                <a:spcPct val="172727"/>
              </a:lnSpc>
              <a:spcBef>
                <a:spcPts val="0"/>
              </a:spcBef>
              <a:spcAft>
                <a:spcPts val="0"/>
              </a:spcAft>
              <a:buClr>
                <a:srgbClr val="EE266D"/>
              </a:buClr>
              <a:buSzPts val="1210"/>
              <a:buFont typeface="Arial"/>
              <a:buNone/>
            </a:pPr>
            <a:endParaRPr sz="1000"/>
          </a:p>
          <a:p>
            <a:pPr marL="0" marR="0" lvl="0" indent="0" algn="l" rtl="0">
              <a:lnSpc>
                <a:spcPct val="172727"/>
              </a:lnSpc>
              <a:spcBef>
                <a:spcPts val="0"/>
              </a:spcBef>
              <a:spcAft>
                <a:spcPts val="0"/>
              </a:spcAft>
              <a:buClr>
                <a:srgbClr val="EE266D"/>
              </a:buClr>
              <a:buSzPts val="1210"/>
              <a:buFont typeface="Arial"/>
              <a:buNone/>
            </a:pPr>
            <a:r>
              <a:rPr lang="en-US" sz="1000" b="1">
                <a:solidFill>
                  <a:srgbClr val="00AEEF"/>
                </a:solidFill>
              </a:rPr>
              <a:t>Where is it used? </a:t>
            </a:r>
            <a:r>
              <a:rPr lang="en-US" sz="1000">
                <a:solidFill>
                  <a:schemeClr val="dk1"/>
                </a:solidFill>
              </a:rPr>
              <a:t>I</a:t>
            </a:r>
            <a:r>
              <a:rPr lang="en-US" sz="1000"/>
              <a:t>n the UK, the US and India.</a:t>
            </a:r>
            <a:endParaRPr sz="1300"/>
          </a:p>
          <a:p>
            <a:pPr marL="0" marR="0" lvl="0" indent="0" algn="l" rtl="0">
              <a:lnSpc>
                <a:spcPct val="172727"/>
              </a:lnSpc>
              <a:spcBef>
                <a:spcPts val="0"/>
              </a:spcBef>
              <a:spcAft>
                <a:spcPts val="0"/>
              </a:spcAft>
              <a:buClr>
                <a:srgbClr val="EE266D"/>
              </a:buClr>
              <a:buSzPts val="1210"/>
              <a:buFont typeface="Arial"/>
              <a:buNone/>
            </a:pPr>
            <a:r>
              <a:rPr lang="en-US" sz="1000"/>
              <a:t>The Mayor of London election uses the first-past-the-post system. This means that voters put a cross next to the one candidate and the candidate who receives the most votes becomes the next Mayor of London. </a:t>
            </a:r>
            <a:endParaRPr sz="1000"/>
          </a:p>
          <a:p>
            <a:pPr marL="0" marR="0" lvl="0" indent="0" algn="l" rtl="0">
              <a:lnSpc>
                <a:spcPct val="172727"/>
              </a:lnSpc>
              <a:spcBef>
                <a:spcPts val="0"/>
              </a:spcBef>
              <a:spcAft>
                <a:spcPts val="0"/>
              </a:spcAft>
              <a:buClr>
                <a:srgbClr val="EE266D"/>
              </a:buClr>
              <a:buSzPts val="1210"/>
              <a:buFont typeface="Arial"/>
              <a:buNone/>
            </a:pPr>
            <a:endParaRPr sz="1000"/>
          </a:p>
          <a:p>
            <a:pPr marL="0" marR="0" lvl="0" indent="0" algn="l" rtl="0">
              <a:lnSpc>
                <a:spcPct val="172727"/>
              </a:lnSpc>
              <a:spcBef>
                <a:spcPts val="0"/>
              </a:spcBef>
              <a:spcAft>
                <a:spcPts val="0"/>
              </a:spcAft>
              <a:buClr>
                <a:srgbClr val="EE266D"/>
              </a:buClr>
              <a:buSzPts val="1210"/>
              <a:buFont typeface="Arial"/>
              <a:buNone/>
            </a:pPr>
            <a:r>
              <a:rPr lang="en-US" sz="1000"/>
              <a:t>The London Assembly is made of 25 Assembly Members who keep a check on what the Mayor is doing, publish findings and recommendations to investigations and make proposals to the Mayor. 14 London Assembly Members - who represent a constituency made of two or more London boroughs - are elected using FPTP. The other 11 represent London as a whole and are elected through the additional member system.</a:t>
            </a:r>
            <a:endParaRPr sz="1300"/>
          </a:p>
          <a:p>
            <a:pPr marL="0" marR="0" lvl="0" indent="0" algn="l" rtl="0">
              <a:lnSpc>
                <a:spcPct val="135714"/>
              </a:lnSpc>
              <a:spcBef>
                <a:spcPts val="0"/>
              </a:spcBef>
              <a:spcAft>
                <a:spcPts val="0"/>
              </a:spcAft>
              <a:buClr>
                <a:srgbClr val="EE266D"/>
              </a:buClr>
              <a:buSzPts val="1540"/>
              <a:buFont typeface="Arial"/>
              <a:buNone/>
            </a:pPr>
            <a:endParaRPr/>
          </a:p>
        </p:txBody>
      </p:sp>
      <p:graphicFrame>
        <p:nvGraphicFramePr>
          <p:cNvPr id="185" name="Google Shape;185;p6"/>
          <p:cNvGraphicFramePr/>
          <p:nvPr/>
        </p:nvGraphicFramePr>
        <p:xfrm>
          <a:off x="4774642" y="2066327"/>
          <a:ext cx="4009000" cy="3247080"/>
        </p:xfrm>
        <a:graphic>
          <a:graphicData uri="http://schemas.openxmlformats.org/drawingml/2006/table">
            <a:tbl>
              <a:tblPr firstRow="1" bandRow="1">
                <a:noFill/>
                <a:tableStyleId>{64FE769D-413B-4FEB-90F0-962463058508}</a:tableStyleId>
              </a:tblPr>
              <a:tblGrid>
                <a:gridCol w="2004500">
                  <a:extLst>
                    <a:ext uri="{9D8B030D-6E8A-4147-A177-3AD203B41FA5}">
                      <a16:colId xmlns:a16="http://schemas.microsoft.com/office/drawing/2014/main" val="20000"/>
                    </a:ext>
                  </a:extLst>
                </a:gridCol>
                <a:gridCol w="2004500">
                  <a:extLst>
                    <a:ext uri="{9D8B030D-6E8A-4147-A177-3AD203B41FA5}">
                      <a16:colId xmlns:a16="http://schemas.microsoft.com/office/drawing/2014/main" val="20001"/>
                    </a:ext>
                  </a:extLst>
                </a:gridCol>
              </a:tblGrid>
              <a:tr h="494925">
                <a:tc>
                  <a:txBody>
                    <a:bodyPr/>
                    <a:lstStyle/>
                    <a:p>
                      <a:pPr marL="0" marR="0" lvl="0" indent="0" algn="l" rtl="0">
                        <a:spcBef>
                          <a:spcPts val="0"/>
                        </a:spcBef>
                        <a:spcAft>
                          <a:spcPts val="0"/>
                        </a:spcAft>
                        <a:buNone/>
                      </a:pPr>
                      <a:r>
                        <a:rPr lang="en-US" sz="1400" b="1" i="0" u="none" strike="noStrike" cap="none">
                          <a:solidFill>
                            <a:schemeClr val="lt1"/>
                          </a:solidFill>
                          <a:latin typeface="Arial"/>
                          <a:ea typeface="Arial"/>
                          <a:cs typeface="Arial"/>
                          <a:sym typeface="Arial"/>
                        </a:rPr>
                        <a:t>Pro</a:t>
                      </a:r>
                      <a:endParaRPr sz="1400" b="1" i="0">
                        <a:solidFill>
                          <a:schemeClr val="lt1"/>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solidFill>
                  </a:tcPr>
                </a:tc>
                <a:tc>
                  <a:txBody>
                    <a:bodyPr/>
                    <a:lstStyle/>
                    <a:p>
                      <a:pPr marL="0" marR="0" lvl="0" indent="0" algn="l" rtl="0">
                        <a:spcBef>
                          <a:spcPts val="0"/>
                        </a:spcBef>
                        <a:spcAft>
                          <a:spcPts val="0"/>
                        </a:spcAft>
                        <a:buNone/>
                      </a:pPr>
                      <a:r>
                        <a:rPr lang="en-US" sz="1400" b="1" i="0">
                          <a:solidFill>
                            <a:schemeClr val="lt1"/>
                          </a:solidFill>
                          <a:latin typeface="Arial"/>
                          <a:ea typeface="Arial"/>
                          <a:cs typeface="Arial"/>
                          <a:sym typeface="Arial"/>
                        </a:rPr>
                        <a:t>Cons</a:t>
                      </a:r>
                      <a:endParaRPr sz="1400"/>
                    </a:p>
                  </a:txBody>
                  <a:tcPr marL="127000" marR="127000" marT="127000" marB="127000">
                    <a:lnL w="9525" cap="flat" cmpd="sng">
                      <a:solidFill>
                        <a:srgbClr val="FFFFF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solidFill>
                  </a:tcPr>
                </a:tc>
                <a:extLst>
                  <a:ext uri="{0D108BD9-81ED-4DB2-BD59-A6C34878D82A}">
                    <a16:rowId xmlns:a16="http://schemas.microsoft.com/office/drawing/2014/main" val="10000"/>
                  </a:ext>
                </a:extLst>
              </a:tr>
              <a:tr h="979650">
                <a:tc>
                  <a:txBody>
                    <a:bodyPr/>
                    <a:lstStyle/>
                    <a:p>
                      <a:pPr marL="0" marR="0" lvl="0" indent="0" algn="l" rtl="0">
                        <a:lnSpc>
                          <a:spcPct val="125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Usually allows parties to form a government on their own</a:t>
                      </a:r>
                      <a:endParaRPr sz="1400" b="0" i="0" u="none" strike="noStrike" cap="none">
                        <a:solidFill>
                          <a:srgbClr val="000000"/>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tc>
                  <a:txBody>
                    <a:bodyPr/>
                    <a:lstStyle/>
                    <a:p>
                      <a:pPr marL="0" marR="0" lvl="0" indent="0" algn="l" rtl="0">
                        <a:lnSpc>
                          <a:spcPct val="125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The number of votes cast for a party in general elections is not accurately reflected in the number of seats won </a:t>
                      </a:r>
                      <a:endParaRPr sz="1400" b="0" i="0" u="none" strike="noStrike" cap="none">
                        <a:solidFill>
                          <a:srgbClr val="000000"/>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extLst>
                  <a:ext uri="{0D108BD9-81ED-4DB2-BD59-A6C34878D82A}">
                    <a16:rowId xmlns:a16="http://schemas.microsoft.com/office/drawing/2014/main" val="10001"/>
                  </a:ext>
                </a:extLst>
              </a:tr>
              <a:tr h="494925">
                <a:tc>
                  <a:txBody>
                    <a:bodyPr/>
                    <a:lstStyle/>
                    <a:p>
                      <a:pPr marL="0" marR="0" lvl="0" indent="0" algn="l" rtl="0">
                        <a:lnSpc>
                          <a:spcPct val="125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Fringe parties unlikely to get elected</a:t>
                      </a:r>
                      <a:endParaRPr sz="1400" b="0" i="0" u="none" strike="noStrike" cap="none">
                        <a:solidFill>
                          <a:srgbClr val="000000"/>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tc>
                  <a:txBody>
                    <a:bodyPr/>
                    <a:lstStyle/>
                    <a:p>
                      <a:pPr marL="0" marR="0" lvl="0" indent="0" algn="l" rtl="0">
                        <a:lnSpc>
                          <a:spcPct val="125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Hard for small parties to gain seats</a:t>
                      </a:r>
                      <a:endParaRPr sz="1400" b="0" i="0" u="none" strike="noStrike" cap="none">
                        <a:solidFill>
                          <a:srgbClr val="000000"/>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extLst>
                  <a:ext uri="{0D108BD9-81ED-4DB2-BD59-A6C34878D82A}">
                    <a16:rowId xmlns:a16="http://schemas.microsoft.com/office/drawing/2014/main" val="10002"/>
                  </a:ext>
                </a:extLst>
              </a:tr>
              <a:tr h="494925">
                <a:tc>
                  <a:txBody>
                    <a:bodyPr/>
                    <a:lstStyle/>
                    <a:p>
                      <a:pPr marL="0" marR="0" lvl="0" indent="0" algn="l" rtl="0">
                        <a:lnSpc>
                          <a:spcPct val="125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tc>
                  <a:txBody>
                    <a:bodyPr/>
                    <a:lstStyle/>
                    <a:p>
                      <a:pPr marL="0" marR="0" lvl="0" indent="0" algn="l" rtl="0">
                        <a:lnSpc>
                          <a:spcPct val="125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Can encourage </a:t>
                      </a:r>
                      <a:br>
                        <a:rPr lang="en-US" sz="1200" b="0" i="0" u="none" strike="noStrike" cap="none">
                          <a:solidFill>
                            <a:srgbClr val="3B3838"/>
                          </a:solidFill>
                          <a:latin typeface="Arial"/>
                          <a:ea typeface="Arial"/>
                          <a:cs typeface="Arial"/>
                          <a:sym typeface="Arial"/>
                        </a:rPr>
                      </a:br>
                      <a:r>
                        <a:rPr lang="en-US" sz="1200" b="0" i="0" u="none" strike="noStrike" cap="none">
                          <a:solidFill>
                            <a:srgbClr val="3B3838"/>
                          </a:solidFill>
                          <a:latin typeface="Arial"/>
                          <a:ea typeface="Arial"/>
                          <a:cs typeface="Arial"/>
                          <a:sym typeface="Arial"/>
                        </a:rPr>
                        <a:t>tactical voting</a:t>
                      </a:r>
                      <a:endParaRPr sz="1400" b="0" i="0" u="none" strike="noStrike" cap="none">
                        <a:solidFill>
                          <a:srgbClr val="000000"/>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extLst>
                  <a:ext uri="{0D108BD9-81ED-4DB2-BD59-A6C34878D82A}">
                    <a16:rowId xmlns:a16="http://schemas.microsoft.com/office/drawing/2014/main" val="10003"/>
                  </a:ext>
                </a:extLst>
              </a:tr>
            </a:tbl>
          </a:graphicData>
        </a:graphic>
      </p:graphicFrame>
      <p:sp>
        <p:nvSpPr>
          <p:cNvPr id="186" name="Google Shape;186;p6"/>
          <p:cNvSpPr/>
          <p:nvPr/>
        </p:nvSpPr>
        <p:spPr>
          <a:xfrm>
            <a:off x="360363" y="6013384"/>
            <a:ext cx="1243710" cy="600501"/>
          </a:xfrm>
          <a:prstGeom prst="round1Rect">
            <a:avLst>
              <a:gd name="adj" fmla="val 16667"/>
            </a:avLst>
          </a:prstGeom>
          <a:solidFill>
            <a:schemeClr val="lt1"/>
          </a:solidFill>
          <a:ln>
            <a:noFill/>
          </a:ln>
          <a:effectLst>
            <a:outerShdw blurRad="50800" dist="50800" dir="5400000" algn="ctr" rotWithShape="0">
              <a:schemeClr val="lt1"/>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7" name="Google Shape;187;p6"/>
          <p:cNvPicPr preferRelativeResize="0"/>
          <p:nvPr/>
        </p:nvPicPr>
        <p:blipFill rotWithShape="1">
          <a:blip r:embed="rId3">
            <a:alphaModFix/>
          </a:blip>
          <a:srcRect/>
          <a:stretch/>
        </p:blipFill>
        <p:spPr>
          <a:xfrm>
            <a:off x="339430" y="6024294"/>
            <a:ext cx="1536007" cy="52663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7"/>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7</a:t>
            </a:fld>
            <a:endParaRPr/>
          </a:p>
        </p:txBody>
      </p:sp>
      <p:sp>
        <p:nvSpPr>
          <p:cNvPr id="193" name="Google Shape;193;p7"/>
          <p:cNvSpPr txBox="1">
            <a:spLocks noGrp="1"/>
          </p:cNvSpPr>
          <p:nvPr>
            <p:ph type="body" idx="1"/>
          </p:nvPr>
        </p:nvSpPr>
        <p:spPr>
          <a:xfrm>
            <a:off x="374872" y="1816359"/>
            <a:ext cx="4008997" cy="85841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200"/>
              <a:buFont typeface="Arial"/>
              <a:buNone/>
            </a:pPr>
            <a:r>
              <a:rPr lang="en-US"/>
              <a:t>Proportional</a:t>
            </a:r>
            <a:br>
              <a:rPr lang="en-US"/>
            </a:br>
            <a:r>
              <a:rPr lang="en-US"/>
              <a:t>Representation (PR)</a:t>
            </a:r>
            <a:endParaRPr/>
          </a:p>
        </p:txBody>
      </p:sp>
      <p:sp>
        <p:nvSpPr>
          <p:cNvPr id="194" name="Google Shape;194;p7"/>
          <p:cNvSpPr txBox="1">
            <a:spLocks noGrp="1"/>
          </p:cNvSpPr>
          <p:nvPr>
            <p:ph type="body" idx="2"/>
          </p:nvPr>
        </p:nvSpPr>
        <p:spPr>
          <a:xfrm>
            <a:off x="374874" y="2766815"/>
            <a:ext cx="4008900" cy="2969400"/>
          </a:xfrm>
          <a:prstGeom prst="rect">
            <a:avLst/>
          </a:prstGeom>
          <a:noFill/>
          <a:ln>
            <a:noFill/>
          </a:ln>
        </p:spPr>
        <p:txBody>
          <a:bodyPr spcFirstLastPara="1" wrap="square" lIns="0" tIns="0" rIns="0" bIns="0" anchor="t" anchorCtr="0">
            <a:noAutofit/>
          </a:bodyPr>
          <a:lstStyle/>
          <a:p>
            <a:pPr marL="0" marR="0" lvl="0" indent="0" algn="l" rtl="0">
              <a:lnSpc>
                <a:spcPct val="135714"/>
              </a:lnSpc>
              <a:spcBef>
                <a:spcPts val="0"/>
              </a:spcBef>
              <a:spcAft>
                <a:spcPts val="0"/>
              </a:spcAft>
              <a:buClr>
                <a:srgbClr val="EE266D"/>
              </a:buClr>
              <a:buSzPts val="1540"/>
              <a:buFont typeface="Arial"/>
              <a:buNone/>
            </a:pPr>
            <a:r>
              <a:rPr lang="en-US"/>
              <a:t>Voters put a cross next to their chosen </a:t>
            </a:r>
            <a:r>
              <a:rPr lang="en-US" i="1"/>
              <a:t>party</a:t>
            </a:r>
            <a:r>
              <a:rPr lang="en-US"/>
              <a:t>. Votes are counted in each region and seats </a:t>
            </a:r>
            <a:br>
              <a:rPr lang="en-US"/>
            </a:br>
            <a:r>
              <a:rPr lang="en-US"/>
              <a:t>are given to parties in direct proportion to </a:t>
            </a:r>
            <a:br>
              <a:rPr lang="en-US"/>
            </a:br>
            <a:r>
              <a:rPr lang="en-US"/>
              <a:t>their vote share. So, if a party gets 40% of </a:t>
            </a:r>
            <a:br>
              <a:rPr lang="en-US"/>
            </a:br>
            <a:r>
              <a:rPr lang="en-US"/>
              <a:t>the vote in a region, they will have 40% of </a:t>
            </a:r>
            <a:br>
              <a:rPr lang="en-US"/>
            </a:br>
            <a:r>
              <a:rPr lang="en-US"/>
              <a:t>the available seats.</a:t>
            </a:r>
            <a:endParaRPr/>
          </a:p>
          <a:p>
            <a:pPr marL="0" marR="0" lvl="0" indent="0" algn="l" rtl="0">
              <a:lnSpc>
                <a:spcPct val="135714"/>
              </a:lnSpc>
              <a:spcBef>
                <a:spcPts val="0"/>
              </a:spcBef>
              <a:spcAft>
                <a:spcPts val="0"/>
              </a:spcAft>
              <a:buClr>
                <a:srgbClr val="EE266D"/>
              </a:buClr>
              <a:buSzPts val="1540"/>
              <a:buFont typeface="Arial"/>
              <a:buNone/>
            </a:pPr>
            <a:endParaRPr/>
          </a:p>
          <a:p>
            <a:pPr marL="0" marR="0" lvl="0" indent="0" algn="l" rtl="0">
              <a:lnSpc>
                <a:spcPct val="135714"/>
              </a:lnSpc>
              <a:spcBef>
                <a:spcPts val="0"/>
              </a:spcBef>
              <a:spcAft>
                <a:spcPts val="0"/>
              </a:spcAft>
              <a:buClr>
                <a:srgbClr val="EE266D"/>
              </a:buClr>
              <a:buSzPts val="1540"/>
              <a:buFont typeface="Arial"/>
              <a:buNone/>
            </a:pPr>
            <a:r>
              <a:rPr lang="en-US" b="1">
                <a:solidFill>
                  <a:srgbClr val="00AEEF"/>
                </a:solidFill>
              </a:rPr>
              <a:t>Where is it used? </a:t>
            </a:r>
            <a:r>
              <a:rPr lang="en-US"/>
              <a:t>It is used for electing the UK’s Members of the European Parliament (MEPs) and in other European countries for their national parliaments, such as Denmark, Austria and Spain.</a:t>
            </a:r>
            <a:endParaRPr/>
          </a:p>
        </p:txBody>
      </p:sp>
      <p:graphicFrame>
        <p:nvGraphicFramePr>
          <p:cNvPr id="195" name="Google Shape;195;p7"/>
          <p:cNvGraphicFramePr/>
          <p:nvPr/>
        </p:nvGraphicFramePr>
        <p:xfrm>
          <a:off x="4774642" y="2066327"/>
          <a:ext cx="4009000" cy="3937198"/>
        </p:xfrm>
        <a:graphic>
          <a:graphicData uri="http://schemas.openxmlformats.org/drawingml/2006/table">
            <a:tbl>
              <a:tblPr firstRow="1" bandRow="1">
                <a:noFill/>
                <a:tableStyleId>{64FE769D-413B-4FEB-90F0-962463058508}</a:tableStyleId>
              </a:tblPr>
              <a:tblGrid>
                <a:gridCol w="2004500">
                  <a:extLst>
                    <a:ext uri="{9D8B030D-6E8A-4147-A177-3AD203B41FA5}">
                      <a16:colId xmlns:a16="http://schemas.microsoft.com/office/drawing/2014/main" val="20000"/>
                    </a:ext>
                  </a:extLst>
                </a:gridCol>
                <a:gridCol w="2004500">
                  <a:extLst>
                    <a:ext uri="{9D8B030D-6E8A-4147-A177-3AD203B41FA5}">
                      <a16:colId xmlns:a16="http://schemas.microsoft.com/office/drawing/2014/main" val="20001"/>
                    </a:ext>
                  </a:extLst>
                </a:gridCol>
              </a:tblGrid>
              <a:tr h="494925">
                <a:tc>
                  <a:txBody>
                    <a:bodyPr/>
                    <a:lstStyle/>
                    <a:p>
                      <a:pPr marL="0" marR="0" lvl="0" indent="0" algn="l" rtl="0">
                        <a:spcBef>
                          <a:spcPts val="0"/>
                        </a:spcBef>
                        <a:spcAft>
                          <a:spcPts val="0"/>
                        </a:spcAft>
                        <a:buNone/>
                      </a:pPr>
                      <a:r>
                        <a:rPr lang="en-US" sz="1400" b="1" i="0">
                          <a:solidFill>
                            <a:schemeClr val="lt1"/>
                          </a:solidFill>
                          <a:latin typeface="Arial"/>
                          <a:ea typeface="Arial"/>
                          <a:cs typeface="Arial"/>
                          <a:sym typeface="Arial"/>
                        </a:rPr>
                        <a:t>Pro</a:t>
                      </a:r>
                      <a:endParaRPr sz="1400" b="1" i="0">
                        <a:solidFill>
                          <a:schemeClr val="lt1"/>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solidFill>
                  </a:tcPr>
                </a:tc>
                <a:tc>
                  <a:txBody>
                    <a:bodyPr/>
                    <a:lstStyle/>
                    <a:p>
                      <a:pPr marL="0" marR="0" lvl="0" indent="0" algn="l" rtl="0">
                        <a:spcBef>
                          <a:spcPts val="0"/>
                        </a:spcBef>
                        <a:spcAft>
                          <a:spcPts val="0"/>
                        </a:spcAft>
                        <a:buNone/>
                      </a:pPr>
                      <a:r>
                        <a:rPr lang="en-US" sz="1400" b="1" i="0">
                          <a:solidFill>
                            <a:schemeClr val="lt1"/>
                          </a:solidFill>
                          <a:latin typeface="Arial"/>
                          <a:ea typeface="Arial"/>
                          <a:cs typeface="Arial"/>
                          <a:sym typeface="Arial"/>
                        </a:rPr>
                        <a:t>Cons</a:t>
                      </a:r>
                      <a:endParaRPr sz="1400"/>
                    </a:p>
                  </a:txBody>
                  <a:tcPr marL="127000" marR="127000" marT="127000" marB="127000">
                    <a:lnL w="9525" cap="flat" cmpd="sng">
                      <a:solidFill>
                        <a:srgbClr val="FFFFF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solidFill>
                  </a:tcPr>
                </a:tc>
                <a:extLst>
                  <a:ext uri="{0D108BD9-81ED-4DB2-BD59-A6C34878D82A}">
                    <a16:rowId xmlns:a16="http://schemas.microsoft.com/office/drawing/2014/main" val="10000"/>
                  </a:ext>
                </a:extLst>
              </a:tr>
              <a:tr h="979650">
                <a:tc>
                  <a:txBody>
                    <a:bodyPr/>
                    <a:lstStyle/>
                    <a:p>
                      <a:pPr marL="0" marR="0" lvl="0" indent="0" algn="l" rtl="0">
                        <a:lnSpc>
                          <a:spcPct val="125000"/>
                        </a:lnSpc>
                        <a:spcBef>
                          <a:spcPts val="0"/>
                        </a:spcBef>
                        <a:spcAft>
                          <a:spcPts val="0"/>
                        </a:spcAft>
                        <a:buClr>
                          <a:srgbClr val="363E42"/>
                        </a:buClr>
                        <a:buSzPts val="1200"/>
                        <a:buFont typeface="Arial"/>
                        <a:buNone/>
                      </a:pPr>
                      <a:r>
                        <a:rPr lang="en-US" sz="1200" b="0" i="0" u="none" strike="noStrike" cap="none">
                          <a:solidFill>
                            <a:srgbClr val="363E42"/>
                          </a:solidFill>
                          <a:latin typeface="Arial"/>
                          <a:ea typeface="Arial"/>
                          <a:cs typeface="Arial"/>
                          <a:sym typeface="Arial"/>
                        </a:rPr>
                        <a:t>The number of seats directly reflects the number of votes cast </a:t>
                      </a:r>
                      <a:br>
                        <a:rPr lang="en-US" sz="1200" b="0" i="0" u="none" strike="noStrike" cap="none">
                          <a:solidFill>
                            <a:srgbClr val="363E42"/>
                          </a:solidFill>
                          <a:latin typeface="Arial"/>
                          <a:ea typeface="Arial"/>
                          <a:cs typeface="Arial"/>
                          <a:sym typeface="Arial"/>
                        </a:rPr>
                      </a:br>
                      <a:r>
                        <a:rPr lang="en-US" sz="1200" b="0" i="0" u="none" strike="noStrike" cap="none">
                          <a:solidFill>
                            <a:srgbClr val="363E42"/>
                          </a:solidFill>
                          <a:latin typeface="Arial"/>
                          <a:ea typeface="Arial"/>
                          <a:cs typeface="Arial"/>
                          <a:sym typeface="Arial"/>
                        </a:rPr>
                        <a:t>for each party</a:t>
                      </a:r>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tc>
                  <a:txBody>
                    <a:bodyPr/>
                    <a:lstStyle/>
                    <a:p>
                      <a:pPr marL="0" marR="0" lvl="0" indent="0" algn="l" rtl="0">
                        <a:lnSpc>
                          <a:spcPct val="125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Consensus politics isn’t always what voters want</a:t>
                      </a:r>
                      <a:endParaRPr sz="1200" b="0" i="0" u="none"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None/>
                      </a:pPr>
                      <a:endParaRPr sz="1200">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extLst>
                  <a:ext uri="{0D108BD9-81ED-4DB2-BD59-A6C34878D82A}">
                    <a16:rowId xmlns:a16="http://schemas.microsoft.com/office/drawing/2014/main" val="10001"/>
                  </a:ext>
                </a:extLst>
              </a:tr>
              <a:tr h="494925">
                <a:tc>
                  <a:txBody>
                    <a:bodyPr/>
                    <a:lstStyle/>
                    <a:p>
                      <a:pPr marL="0" marR="0" lvl="0" indent="0" algn="l" rtl="0">
                        <a:lnSpc>
                          <a:spcPct val="125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Every vote counts</a:t>
                      </a:r>
                      <a:endParaRPr sz="1200" b="0" i="0" u="none" strike="noStrike" cap="none">
                        <a:solidFill>
                          <a:srgbClr val="000000"/>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tc>
                  <a:txBody>
                    <a:bodyPr/>
                    <a:lstStyle/>
                    <a:p>
                      <a:pPr marL="0" marR="0" lvl="0" indent="0" algn="l" rtl="0">
                        <a:lnSpc>
                          <a:spcPct val="125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Gridlock - It can take longer for coalitions and minority governments to reach decisions.</a:t>
                      </a:r>
                      <a:endParaRPr sz="1200" b="0" i="0" u="none" strike="noStrike" cap="none">
                        <a:solidFill>
                          <a:srgbClr val="000000"/>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extLst>
                  <a:ext uri="{0D108BD9-81ED-4DB2-BD59-A6C34878D82A}">
                    <a16:rowId xmlns:a16="http://schemas.microsoft.com/office/drawing/2014/main" val="10002"/>
                  </a:ext>
                </a:extLst>
              </a:tr>
              <a:tr h="494925">
                <a:tc>
                  <a:txBody>
                    <a:bodyPr/>
                    <a:lstStyle/>
                    <a:p>
                      <a:pPr marL="0" marR="0" lvl="0" indent="0" algn="l" rtl="0">
                        <a:lnSpc>
                          <a:spcPct val="125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Less tactical voting</a:t>
                      </a:r>
                      <a:endParaRPr sz="1200" b="0" i="0" u="none" strike="noStrike" cap="none">
                        <a:solidFill>
                          <a:srgbClr val="000000"/>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tc>
                  <a:txBody>
                    <a:bodyPr/>
                    <a:lstStyle/>
                    <a:p>
                      <a:pPr marL="0" marR="0" lvl="0" indent="0" algn="l" rtl="0">
                        <a:lnSpc>
                          <a:spcPct val="125000"/>
                        </a:lnSpc>
                        <a:spcBef>
                          <a:spcPts val="0"/>
                        </a:spcBef>
                        <a:spcAft>
                          <a:spcPts val="0"/>
                        </a:spcAft>
                        <a:buNone/>
                      </a:pPr>
                      <a:r>
                        <a:rPr lang="en-US" sz="1200">
                          <a:solidFill>
                            <a:srgbClr val="363E42"/>
                          </a:solidFill>
                          <a:latin typeface="Arial"/>
                          <a:ea typeface="Arial"/>
                          <a:cs typeface="Arial"/>
                          <a:sym typeface="Arial"/>
                        </a:rPr>
                        <a:t>Politicians could prioritise local issues, to get re-elected, over national compromise </a:t>
                      </a:r>
                      <a:endParaRPr sz="1200">
                        <a:solidFill>
                          <a:srgbClr val="363E42"/>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extLst>
                  <a:ext uri="{0D108BD9-81ED-4DB2-BD59-A6C34878D82A}">
                    <a16:rowId xmlns:a16="http://schemas.microsoft.com/office/drawing/2014/main" val="10003"/>
                  </a:ext>
                </a:extLst>
              </a:tr>
            </a:tbl>
          </a:graphicData>
        </a:graphic>
      </p:graphicFrame>
      <p:sp>
        <p:nvSpPr>
          <p:cNvPr id="196" name="Google Shape;196;p7"/>
          <p:cNvSpPr/>
          <p:nvPr/>
        </p:nvSpPr>
        <p:spPr>
          <a:xfrm>
            <a:off x="360363" y="6013384"/>
            <a:ext cx="1243710" cy="600501"/>
          </a:xfrm>
          <a:prstGeom prst="round1Rect">
            <a:avLst>
              <a:gd name="adj" fmla="val 16667"/>
            </a:avLst>
          </a:prstGeom>
          <a:solidFill>
            <a:schemeClr val="lt1"/>
          </a:solidFill>
          <a:ln>
            <a:noFill/>
          </a:ln>
          <a:effectLst>
            <a:outerShdw blurRad="50800" dist="50800" dir="5400000" algn="ctr" rotWithShape="0">
              <a:schemeClr val="lt1"/>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97" name="Google Shape;197;p7"/>
          <p:cNvPicPr preferRelativeResize="0"/>
          <p:nvPr/>
        </p:nvPicPr>
        <p:blipFill rotWithShape="1">
          <a:blip r:embed="rId3">
            <a:alphaModFix/>
          </a:blip>
          <a:srcRect/>
          <a:stretch/>
        </p:blipFill>
        <p:spPr>
          <a:xfrm>
            <a:off x="339430" y="6024294"/>
            <a:ext cx="1536007" cy="52663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8"/>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8</a:t>
            </a:fld>
            <a:endParaRPr/>
          </a:p>
        </p:txBody>
      </p:sp>
      <p:sp>
        <p:nvSpPr>
          <p:cNvPr id="203" name="Google Shape;203;p8"/>
          <p:cNvSpPr txBox="1">
            <a:spLocks noGrp="1"/>
          </p:cNvSpPr>
          <p:nvPr>
            <p:ph type="body" idx="1"/>
          </p:nvPr>
        </p:nvSpPr>
        <p:spPr>
          <a:xfrm>
            <a:off x="374872" y="1754155"/>
            <a:ext cx="4008997" cy="40432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200"/>
              <a:buFont typeface="Arial"/>
              <a:buNone/>
            </a:pPr>
            <a:r>
              <a:rPr lang="en-US"/>
              <a:t>Alternative Vote (AV)</a:t>
            </a:r>
            <a:endParaRPr/>
          </a:p>
        </p:txBody>
      </p:sp>
      <p:sp>
        <p:nvSpPr>
          <p:cNvPr id="204" name="Google Shape;204;p8"/>
          <p:cNvSpPr txBox="1">
            <a:spLocks noGrp="1"/>
          </p:cNvSpPr>
          <p:nvPr>
            <p:ph type="body" idx="2"/>
          </p:nvPr>
        </p:nvSpPr>
        <p:spPr>
          <a:xfrm>
            <a:off x="374874" y="2343147"/>
            <a:ext cx="4197000" cy="38142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SzPts val="1100"/>
              <a:buNone/>
            </a:pPr>
            <a:r>
              <a:rPr lang="en-US"/>
              <a:t>Voters rank candidates in order of preference. If more than half the voters have the same favourite candidate, that candidate wins. If nobody gets half of first preference votes, the candidate who came last is removed and their second choices are allocated. This is repeated until one candidate has over half the votes.</a:t>
            </a:r>
            <a:endParaRPr/>
          </a:p>
          <a:p>
            <a:pPr marL="0" lvl="0" indent="0" algn="l" rtl="0">
              <a:lnSpc>
                <a:spcPct val="130000"/>
              </a:lnSpc>
              <a:spcBef>
                <a:spcPts val="0"/>
              </a:spcBef>
              <a:spcAft>
                <a:spcPts val="0"/>
              </a:spcAft>
              <a:buSzPts val="1100"/>
              <a:buNone/>
            </a:pPr>
            <a:endParaRPr/>
          </a:p>
          <a:p>
            <a:pPr marL="0" lvl="0" indent="0" algn="l" rtl="0">
              <a:lnSpc>
                <a:spcPct val="130000"/>
              </a:lnSpc>
              <a:spcBef>
                <a:spcPts val="0"/>
              </a:spcBef>
              <a:spcAft>
                <a:spcPts val="0"/>
              </a:spcAft>
              <a:buSzPts val="1100"/>
              <a:buNone/>
            </a:pPr>
            <a:r>
              <a:rPr lang="en-US" b="1">
                <a:solidFill>
                  <a:srgbClr val="00AEEF"/>
                </a:solidFill>
              </a:rPr>
              <a:t>Where is it used? </a:t>
            </a:r>
            <a:r>
              <a:rPr lang="en-US"/>
              <a:t>To elect the majority of chairs of select committees in the House of Commons and for the election of the Lord Speaker and in by-elections for hereditary Peers.  </a:t>
            </a:r>
            <a:endParaRPr/>
          </a:p>
          <a:p>
            <a:pPr marL="0" lvl="0" indent="0" algn="l" rtl="0">
              <a:lnSpc>
                <a:spcPct val="130000"/>
              </a:lnSpc>
              <a:spcBef>
                <a:spcPts val="0"/>
              </a:spcBef>
              <a:spcAft>
                <a:spcPts val="0"/>
              </a:spcAft>
              <a:buSzPts val="1100"/>
              <a:buNone/>
            </a:pPr>
            <a:endParaRPr sz="1000"/>
          </a:p>
          <a:p>
            <a:pPr marL="0" lvl="0" indent="0" algn="l" rtl="0">
              <a:lnSpc>
                <a:spcPct val="130000"/>
              </a:lnSpc>
              <a:spcBef>
                <a:spcPts val="0"/>
              </a:spcBef>
              <a:spcAft>
                <a:spcPts val="0"/>
              </a:spcAft>
              <a:buSzPts val="1100"/>
              <a:buNone/>
            </a:pPr>
            <a:endParaRPr/>
          </a:p>
          <a:p>
            <a:pPr marL="0" lvl="0" indent="0" algn="l" rtl="0">
              <a:lnSpc>
                <a:spcPct val="130000"/>
              </a:lnSpc>
              <a:spcBef>
                <a:spcPts val="0"/>
              </a:spcBef>
              <a:spcAft>
                <a:spcPts val="0"/>
              </a:spcAft>
              <a:buSzPts val="1100"/>
              <a:buNone/>
            </a:pPr>
            <a:endParaRPr sz="1000"/>
          </a:p>
          <a:p>
            <a:pPr marL="0" lvl="0" indent="0" algn="l" rtl="0">
              <a:lnSpc>
                <a:spcPct val="130000"/>
              </a:lnSpc>
              <a:spcBef>
                <a:spcPts val="0"/>
              </a:spcBef>
              <a:spcAft>
                <a:spcPts val="0"/>
              </a:spcAft>
              <a:buSzPts val="1320"/>
              <a:buNone/>
            </a:pPr>
            <a:endParaRPr sz="1200"/>
          </a:p>
        </p:txBody>
      </p:sp>
      <p:graphicFrame>
        <p:nvGraphicFramePr>
          <p:cNvPr id="205" name="Google Shape;205;p8"/>
          <p:cNvGraphicFramePr/>
          <p:nvPr/>
        </p:nvGraphicFramePr>
        <p:xfrm>
          <a:off x="4774642" y="2066327"/>
          <a:ext cx="4009000" cy="4116578"/>
        </p:xfrm>
        <a:graphic>
          <a:graphicData uri="http://schemas.openxmlformats.org/drawingml/2006/table">
            <a:tbl>
              <a:tblPr firstRow="1" bandRow="1">
                <a:noFill/>
                <a:tableStyleId>{64FE769D-413B-4FEB-90F0-962463058508}</a:tableStyleId>
              </a:tblPr>
              <a:tblGrid>
                <a:gridCol w="1613725">
                  <a:extLst>
                    <a:ext uri="{9D8B030D-6E8A-4147-A177-3AD203B41FA5}">
                      <a16:colId xmlns:a16="http://schemas.microsoft.com/office/drawing/2014/main" val="20000"/>
                    </a:ext>
                  </a:extLst>
                </a:gridCol>
                <a:gridCol w="2395275">
                  <a:extLst>
                    <a:ext uri="{9D8B030D-6E8A-4147-A177-3AD203B41FA5}">
                      <a16:colId xmlns:a16="http://schemas.microsoft.com/office/drawing/2014/main" val="20001"/>
                    </a:ext>
                  </a:extLst>
                </a:gridCol>
              </a:tblGrid>
              <a:tr h="460500">
                <a:tc>
                  <a:txBody>
                    <a:bodyPr/>
                    <a:lstStyle/>
                    <a:p>
                      <a:pPr marL="0" marR="0" lvl="0" indent="0" algn="l" rtl="0">
                        <a:spcBef>
                          <a:spcPts val="0"/>
                        </a:spcBef>
                        <a:spcAft>
                          <a:spcPts val="0"/>
                        </a:spcAft>
                        <a:buNone/>
                      </a:pPr>
                      <a:r>
                        <a:rPr lang="en-US" sz="1400" b="1" i="0">
                          <a:solidFill>
                            <a:schemeClr val="lt1"/>
                          </a:solidFill>
                          <a:latin typeface="Arial"/>
                          <a:ea typeface="Arial"/>
                          <a:cs typeface="Arial"/>
                          <a:sym typeface="Arial"/>
                        </a:rPr>
                        <a:t>Pro</a:t>
                      </a:r>
                      <a:endParaRPr sz="1400" b="1" i="0">
                        <a:solidFill>
                          <a:schemeClr val="lt1"/>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solidFill>
                  </a:tcPr>
                </a:tc>
                <a:tc>
                  <a:txBody>
                    <a:bodyPr/>
                    <a:lstStyle/>
                    <a:p>
                      <a:pPr marL="0" marR="0" lvl="0" indent="0" algn="l" rtl="0">
                        <a:spcBef>
                          <a:spcPts val="0"/>
                        </a:spcBef>
                        <a:spcAft>
                          <a:spcPts val="0"/>
                        </a:spcAft>
                        <a:buNone/>
                      </a:pPr>
                      <a:r>
                        <a:rPr lang="en-US" sz="1400" b="1" i="0">
                          <a:solidFill>
                            <a:schemeClr val="lt1"/>
                          </a:solidFill>
                          <a:latin typeface="Arial"/>
                          <a:ea typeface="Arial"/>
                          <a:cs typeface="Arial"/>
                          <a:sym typeface="Arial"/>
                        </a:rPr>
                        <a:t>Cons</a:t>
                      </a:r>
                      <a:endParaRPr sz="1400"/>
                    </a:p>
                  </a:txBody>
                  <a:tcPr marL="127000" marR="127000" marT="127000" marB="127000">
                    <a:lnL w="9525" cap="flat" cmpd="sng">
                      <a:solidFill>
                        <a:srgbClr val="FFFFF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solidFill>
                  </a:tcPr>
                </a:tc>
                <a:extLst>
                  <a:ext uri="{0D108BD9-81ED-4DB2-BD59-A6C34878D82A}">
                    <a16:rowId xmlns:a16="http://schemas.microsoft.com/office/drawing/2014/main" val="10000"/>
                  </a:ext>
                </a:extLst>
              </a:tr>
              <a:tr h="1352850">
                <a:tc>
                  <a:txBody>
                    <a:bodyPr/>
                    <a:lstStyle/>
                    <a:p>
                      <a:pPr marL="0" marR="0" lvl="0" indent="0" algn="l" rtl="0">
                        <a:lnSpc>
                          <a:spcPct val="136363"/>
                        </a:lnSpc>
                        <a:spcBef>
                          <a:spcPts val="0"/>
                        </a:spcBef>
                        <a:spcAft>
                          <a:spcPts val="0"/>
                        </a:spcAft>
                        <a:buClr>
                          <a:srgbClr val="3B3838"/>
                        </a:buClr>
                        <a:buSzPts val="1100"/>
                        <a:buFont typeface="Arial"/>
                        <a:buNone/>
                      </a:pPr>
                      <a:r>
                        <a:rPr lang="en-US" sz="1100" b="0" i="0" u="none" strike="noStrike" cap="none">
                          <a:solidFill>
                            <a:srgbClr val="3B3838"/>
                          </a:solidFill>
                          <a:latin typeface="Arial"/>
                          <a:ea typeface="Arial"/>
                          <a:cs typeface="Arial"/>
                          <a:sym typeface="Arial"/>
                        </a:rPr>
                        <a:t>The aim of securing more than 50% of the local vote means MPs work harder to earn and keep voter support.</a:t>
                      </a:r>
                      <a:endParaRPr sz="1100" b="0" i="0" u="none" strike="noStrike" cap="none">
                        <a:solidFill>
                          <a:srgbClr val="000000"/>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tc>
                  <a:txBody>
                    <a:bodyPr/>
                    <a:lstStyle/>
                    <a:p>
                      <a:pPr marL="0" marR="0" lvl="0" indent="0" algn="l" rtl="0">
                        <a:lnSpc>
                          <a:spcPct val="136363"/>
                        </a:lnSpc>
                        <a:spcBef>
                          <a:spcPts val="0"/>
                        </a:spcBef>
                        <a:spcAft>
                          <a:spcPts val="0"/>
                        </a:spcAft>
                        <a:buClr>
                          <a:srgbClr val="3B3838"/>
                        </a:buClr>
                        <a:buSzPts val="1100"/>
                        <a:buFont typeface="Arial"/>
                        <a:buNone/>
                      </a:pPr>
                      <a:r>
                        <a:rPr lang="en-US" sz="1100" b="0" i="0" u="none" strike="noStrike" cap="none">
                          <a:solidFill>
                            <a:srgbClr val="3B3838"/>
                          </a:solidFill>
                          <a:latin typeface="Arial"/>
                          <a:ea typeface="Arial"/>
                          <a:cs typeface="Arial"/>
                          <a:sym typeface="Arial"/>
                        </a:rPr>
                        <a:t>AV is a "losers' charter" where the candidate who comes second or third in first preferences can actually be elected. </a:t>
                      </a:r>
                      <a:endParaRPr sz="1100" b="0" i="0" u="none" strike="noStrike" cap="none">
                        <a:solidFill>
                          <a:srgbClr val="000000"/>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extLst>
                  <a:ext uri="{0D108BD9-81ED-4DB2-BD59-A6C34878D82A}">
                    <a16:rowId xmlns:a16="http://schemas.microsoft.com/office/drawing/2014/main" val="10001"/>
                  </a:ext>
                </a:extLst>
              </a:tr>
              <a:tr h="546550">
                <a:tc>
                  <a:txBody>
                    <a:bodyPr/>
                    <a:lstStyle/>
                    <a:p>
                      <a:pPr marL="0" marR="0" lvl="0" indent="0" algn="l" rtl="0">
                        <a:lnSpc>
                          <a:spcPct val="136363"/>
                        </a:lnSpc>
                        <a:spcBef>
                          <a:spcPts val="0"/>
                        </a:spcBef>
                        <a:spcAft>
                          <a:spcPts val="0"/>
                        </a:spcAft>
                        <a:buClr>
                          <a:srgbClr val="3B3838"/>
                        </a:buClr>
                        <a:buSzPts val="1100"/>
                        <a:buFont typeface="Arial"/>
                        <a:buNone/>
                      </a:pPr>
                      <a:r>
                        <a:rPr lang="en-US" sz="1100" b="0" i="0" u="none" strike="noStrike" cap="none">
                          <a:solidFill>
                            <a:srgbClr val="3B3838"/>
                          </a:solidFill>
                          <a:latin typeface="Arial"/>
                          <a:ea typeface="Arial"/>
                          <a:cs typeface="Arial"/>
                          <a:sym typeface="Arial"/>
                        </a:rPr>
                        <a:t>No wasted votes</a:t>
                      </a:r>
                      <a:endParaRPr sz="1100" b="0" i="0" u="none" strike="noStrike" cap="none">
                        <a:solidFill>
                          <a:srgbClr val="000000"/>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tc rowSpan="3">
                  <a:txBody>
                    <a:bodyPr/>
                    <a:lstStyle/>
                    <a:p>
                      <a:pPr marL="0" marR="0" lvl="0" indent="0" algn="l" rtl="0">
                        <a:lnSpc>
                          <a:spcPct val="136363"/>
                        </a:lnSpc>
                        <a:spcBef>
                          <a:spcPts val="0"/>
                        </a:spcBef>
                        <a:spcAft>
                          <a:spcPts val="0"/>
                        </a:spcAft>
                        <a:buClr>
                          <a:srgbClr val="3B3838"/>
                        </a:buClr>
                        <a:buSzPts val="1100"/>
                        <a:buFont typeface="Arial"/>
                        <a:buNone/>
                      </a:pPr>
                      <a:r>
                        <a:rPr lang="en-US" sz="1100" b="0" i="0" u="none" strike="noStrike" cap="none">
                          <a:solidFill>
                            <a:srgbClr val="3B3838"/>
                          </a:solidFill>
                          <a:latin typeface="Arial"/>
                          <a:ea typeface="Arial"/>
                          <a:cs typeface="Arial"/>
                          <a:sym typeface="Arial"/>
                        </a:rPr>
                        <a:t>Some votes count more than others - If you give your first preference to a mainstream party, your other choices might not be counted, but if you give first preference to a small party who gets knocked out, your other preferences will count.</a:t>
                      </a:r>
                      <a:endParaRPr sz="1100" b="0" i="0" u="none" strike="noStrike" cap="none">
                        <a:solidFill>
                          <a:srgbClr val="000000"/>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extLst>
                  <a:ext uri="{0D108BD9-81ED-4DB2-BD59-A6C34878D82A}">
                    <a16:rowId xmlns:a16="http://schemas.microsoft.com/office/drawing/2014/main" val="10002"/>
                  </a:ext>
                </a:extLst>
              </a:tr>
              <a:tr h="606500">
                <a:tc>
                  <a:txBody>
                    <a:bodyPr/>
                    <a:lstStyle/>
                    <a:p>
                      <a:pPr marL="0" marR="0" lvl="0" indent="0" algn="l" rtl="0">
                        <a:lnSpc>
                          <a:spcPct val="136363"/>
                        </a:lnSpc>
                        <a:spcBef>
                          <a:spcPts val="0"/>
                        </a:spcBef>
                        <a:spcAft>
                          <a:spcPts val="0"/>
                        </a:spcAft>
                        <a:buClr>
                          <a:srgbClr val="3B3838"/>
                        </a:buClr>
                        <a:buSzPts val="1100"/>
                        <a:buFont typeface="Arial"/>
                        <a:buNone/>
                      </a:pPr>
                      <a:r>
                        <a:rPr lang="en-US" sz="1100" b="0" i="0" u="none" strike="noStrike" cap="none">
                          <a:solidFill>
                            <a:srgbClr val="3B3838"/>
                          </a:solidFill>
                          <a:latin typeface="Arial"/>
                          <a:ea typeface="Arial"/>
                          <a:cs typeface="Arial"/>
                          <a:sym typeface="Arial"/>
                        </a:rPr>
                        <a:t>Less tactical voting</a:t>
                      </a:r>
                      <a:endParaRPr sz="1100" b="0" i="0" u="none" strike="noStrike" cap="none">
                        <a:solidFill>
                          <a:srgbClr val="000000"/>
                        </a:solidFill>
                        <a:latin typeface="Arial"/>
                        <a:ea typeface="Arial"/>
                        <a:cs typeface="Arial"/>
                        <a:sym typeface="Arial"/>
                      </a:endParaRPr>
                    </a:p>
                    <a:p>
                      <a:pPr marL="0" marR="0" lvl="0" indent="0" algn="l" rtl="0">
                        <a:lnSpc>
                          <a:spcPct val="136363"/>
                        </a:lnSpc>
                        <a:spcBef>
                          <a:spcPts val="0"/>
                        </a:spcBef>
                        <a:spcAft>
                          <a:spcPts val="0"/>
                        </a:spcAft>
                        <a:buClr>
                          <a:schemeClr val="dk1"/>
                        </a:buClr>
                        <a:buSzPts val="1100"/>
                        <a:buFont typeface="Calibri"/>
                        <a:buNone/>
                      </a:pPr>
                      <a:endParaRPr sz="1100" b="0" i="0" u="none" strike="noStrike" cap="none">
                        <a:solidFill>
                          <a:srgbClr val="000000"/>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tc vMerge="1">
                  <a:txBody>
                    <a:bodyPr/>
                    <a:lstStyle/>
                    <a:p>
                      <a:endParaRPr lang="en-US"/>
                    </a:p>
                  </a:txBody>
                  <a:tcPr/>
                </a:tc>
                <a:extLst>
                  <a:ext uri="{0D108BD9-81ED-4DB2-BD59-A6C34878D82A}">
                    <a16:rowId xmlns:a16="http://schemas.microsoft.com/office/drawing/2014/main" val="10003"/>
                  </a:ext>
                </a:extLst>
              </a:tr>
              <a:tr h="753400">
                <a:tc>
                  <a:txBody>
                    <a:bodyPr/>
                    <a:lstStyle/>
                    <a:p>
                      <a:pPr marL="0" marR="0" lvl="0" indent="0" algn="l" rtl="0">
                        <a:lnSpc>
                          <a:spcPct val="136363"/>
                        </a:lnSpc>
                        <a:spcBef>
                          <a:spcPts val="0"/>
                        </a:spcBef>
                        <a:spcAft>
                          <a:spcPts val="0"/>
                        </a:spcAft>
                        <a:buClr>
                          <a:srgbClr val="3B3838"/>
                        </a:buClr>
                        <a:buSzPts val="1100"/>
                        <a:buFont typeface="Arial"/>
                        <a:buNone/>
                      </a:pPr>
                      <a:r>
                        <a:rPr lang="en-US" sz="1100" b="0" i="0" u="none" strike="noStrike" cap="none">
                          <a:solidFill>
                            <a:srgbClr val="3B3838"/>
                          </a:solidFill>
                          <a:latin typeface="Arial"/>
                          <a:ea typeface="Arial"/>
                          <a:cs typeface="Arial"/>
                          <a:sym typeface="Arial"/>
                        </a:rPr>
                        <a:t>Reduces negative campaigning</a:t>
                      </a:r>
                      <a:endParaRPr sz="1100" b="0" i="0" u="none" strike="noStrike" cap="none">
                        <a:solidFill>
                          <a:srgbClr val="000000"/>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tc vMerge="1">
                  <a:txBody>
                    <a:bodyPr/>
                    <a:lstStyle/>
                    <a:p>
                      <a:endParaRPr lang="en-US"/>
                    </a:p>
                  </a:txBody>
                  <a:tcPr/>
                </a:tc>
                <a:extLst>
                  <a:ext uri="{0D108BD9-81ED-4DB2-BD59-A6C34878D82A}">
                    <a16:rowId xmlns:a16="http://schemas.microsoft.com/office/drawing/2014/main" val="10004"/>
                  </a:ext>
                </a:extLst>
              </a:tr>
            </a:tbl>
          </a:graphicData>
        </a:graphic>
      </p:graphicFrame>
      <p:sp>
        <p:nvSpPr>
          <p:cNvPr id="206" name="Google Shape;206;p8"/>
          <p:cNvSpPr/>
          <p:nvPr/>
        </p:nvSpPr>
        <p:spPr>
          <a:xfrm>
            <a:off x="360363" y="6013384"/>
            <a:ext cx="1243710" cy="600501"/>
          </a:xfrm>
          <a:prstGeom prst="round1Rect">
            <a:avLst>
              <a:gd name="adj" fmla="val 16667"/>
            </a:avLst>
          </a:prstGeom>
          <a:solidFill>
            <a:schemeClr val="lt1"/>
          </a:solidFill>
          <a:ln>
            <a:noFill/>
          </a:ln>
          <a:effectLst>
            <a:outerShdw blurRad="50800" dist="50800" dir="5400000" algn="ctr" rotWithShape="0">
              <a:schemeClr val="lt1"/>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7" name="Google Shape;207;p8"/>
          <p:cNvPicPr preferRelativeResize="0"/>
          <p:nvPr/>
        </p:nvPicPr>
        <p:blipFill rotWithShape="1">
          <a:blip r:embed="rId3">
            <a:alphaModFix/>
          </a:blip>
          <a:srcRect/>
          <a:stretch/>
        </p:blipFill>
        <p:spPr>
          <a:xfrm>
            <a:off x="339430" y="6024294"/>
            <a:ext cx="1536007" cy="52663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9"/>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9</a:t>
            </a:fld>
            <a:endParaRPr/>
          </a:p>
        </p:txBody>
      </p:sp>
      <p:sp>
        <p:nvSpPr>
          <p:cNvPr id="213" name="Google Shape;213;p9"/>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200"/>
              <a:buFont typeface="Arial"/>
              <a:buNone/>
            </a:pPr>
            <a:r>
              <a:rPr lang="en-US"/>
              <a:t>Registering to vote</a:t>
            </a:r>
            <a:endParaRPr/>
          </a:p>
          <a:p>
            <a:pPr marL="0" lvl="0" indent="0" algn="l" rtl="0">
              <a:lnSpc>
                <a:spcPct val="100000"/>
              </a:lnSpc>
              <a:spcBef>
                <a:spcPts val="0"/>
              </a:spcBef>
              <a:spcAft>
                <a:spcPts val="0"/>
              </a:spcAft>
              <a:buClr>
                <a:srgbClr val="363E42"/>
              </a:buClr>
              <a:buSzPts val="2200"/>
              <a:buFont typeface="Arial"/>
              <a:buNone/>
            </a:pPr>
            <a:endParaRPr/>
          </a:p>
        </p:txBody>
      </p:sp>
      <p:sp>
        <p:nvSpPr>
          <p:cNvPr id="214" name="Google Shape;214;p9"/>
          <p:cNvSpPr txBox="1">
            <a:spLocks noGrp="1"/>
          </p:cNvSpPr>
          <p:nvPr>
            <p:ph type="body" idx="2"/>
          </p:nvPr>
        </p:nvSpPr>
        <p:spPr>
          <a:xfrm>
            <a:off x="374875" y="2906225"/>
            <a:ext cx="4699500" cy="29694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SzPts val="1540"/>
              <a:buNone/>
            </a:pPr>
            <a:r>
              <a:rPr lang="en-US"/>
              <a:t>To vote in the UK, you must be </a:t>
            </a:r>
            <a:r>
              <a:rPr lang="en-US" b="1"/>
              <a:t>registered</a:t>
            </a:r>
            <a:endParaRPr/>
          </a:p>
          <a:p>
            <a:pPr marL="285750" marR="0" lvl="0" indent="-285750" algn="l" rtl="0">
              <a:lnSpc>
                <a:spcPct val="150000"/>
              </a:lnSpc>
              <a:spcBef>
                <a:spcPts val="0"/>
              </a:spcBef>
              <a:spcAft>
                <a:spcPts val="0"/>
              </a:spcAft>
              <a:buClr>
                <a:srgbClr val="DCA000"/>
              </a:buClr>
              <a:buSzPts val="1540"/>
              <a:buFont typeface="Arial"/>
              <a:buChar char="•"/>
            </a:pPr>
            <a:r>
              <a:rPr lang="en-US"/>
              <a:t>You can register when you’re </a:t>
            </a:r>
            <a:r>
              <a:rPr lang="en-US" b="1"/>
              <a:t>16!</a:t>
            </a:r>
            <a:endParaRPr/>
          </a:p>
          <a:p>
            <a:pPr marL="285750" marR="0" lvl="0" indent="-285750" algn="l" rtl="0">
              <a:lnSpc>
                <a:spcPct val="150000"/>
              </a:lnSpc>
              <a:spcBef>
                <a:spcPts val="0"/>
              </a:spcBef>
              <a:spcAft>
                <a:spcPts val="0"/>
              </a:spcAft>
              <a:buClr>
                <a:srgbClr val="DCA000"/>
              </a:buClr>
              <a:buSzPts val="1540"/>
              <a:buFont typeface="Arial"/>
              <a:buChar char="•"/>
            </a:pPr>
            <a:r>
              <a:rPr lang="en-US"/>
              <a:t>If you don’t register in advance of </a:t>
            </a:r>
            <a:br>
              <a:rPr lang="en-US"/>
            </a:br>
            <a:r>
              <a:rPr lang="en-US"/>
              <a:t>the election, you cannot vote.</a:t>
            </a:r>
            <a:endParaRPr/>
          </a:p>
          <a:p>
            <a:pPr marL="285750" marR="0" lvl="0" indent="-285750" algn="l" rtl="0">
              <a:lnSpc>
                <a:spcPct val="150000"/>
              </a:lnSpc>
              <a:spcBef>
                <a:spcPts val="0"/>
              </a:spcBef>
              <a:spcAft>
                <a:spcPts val="0"/>
              </a:spcAft>
              <a:buClr>
                <a:srgbClr val="DCA000"/>
              </a:buClr>
              <a:buSzPts val="1540"/>
              <a:buFont typeface="Arial"/>
              <a:buChar char="•"/>
            </a:pPr>
            <a:r>
              <a:rPr lang="en-US"/>
              <a:t>In some countries (like Belgium and Australia), it is a legal requirement to </a:t>
            </a:r>
            <a:br>
              <a:rPr lang="en-US"/>
            </a:br>
            <a:r>
              <a:rPr lang="en-US"/>
              <a:t>vote – though you can mark on the ballot </a:t>
            </a:r>
            <a:br>
              <a:rPr lang="en-US"/>
            </a:br>
            <a:r>
              <a:rPr lang="en-US"/>
              <a:t>that you abstain or spoil the ballot.</a:t>
            </a:r>
            <a:endParaRPr/>
          </a:p>
          <a:p>
            <a:pPr marL="0" marR="0" lvl="0" indent="0" algn="l" rtl="0">
              <a:lnSpc>
                <a:spcPct val="150000"/>
              </a:lnSpc>
              <a:spcBef>
                <a:spcPts val="0"/>
              </a:spcBef>
              <a:spcAft>
                <a:spcPts val="0"/>
              </a:spcAft>
              <a:buNone/>
            </a:pPr>
            <a:endParaRPr/>
          </a:p>
        </p:txBody>
      </p:sp>
      <p:sp>
        <p:nvSpPr>
          <p:cNvPr id="215" name="Google Shape;215;p9"/>
          <p:cNvSpPr/>
          <p:nvPr/>
        </p:nvSpPr>
        <p:spPr>
          <a:xfrm>
            <a:off x="360363" y="6013384"/>
            <a:ext cx="1243710" cy="600501"/>
          </a:xfrm>
          <a:prstGeom prst="round1Rect">
            <a:avLst>
              <a:gd name="adj" fmla="val 16667"/>
            </a:avLst>
          </a:prstGeom>
          <a:solidFill>
            <a:schemeClr val="lt1"/>
          </a:solidFill>
          <a:ln>
            <a:noFill/>
          </a:ln>
          <a:effectLst>
            <a:outerShdw blurRad="50800" dist="50800" dir="5400000" algn="ctr" rotWithShape="0">
              <a:schemeClr val="lt1"/>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6" name="Google Shape;216;p9"/>
          <p:cNvPicPr preferRelativeResize="0"/>
          <p:nvPr/>
        </p:nvPicPr>
        <p:blipFill rotWithShape="1">
          <a:blip r:embed="rId3">
            <a:alphaModFix/>
          </a:blip>
          <a:srcRect/>
          <a:stretch/>
        </p:blipFill>
        <p:spPr>
          <a:xfrm>
            <a:off x="339430" y="6024294"/>
            <a:ext cx="1536007" cy="526631"/>
          </a:xfrm>
          <a:prstGeom prst="rect">
            <a:avLst/>
          </a:prstGeom>
          <a:noFill/>
          <a:ln>
            <a:noFill/>
          </a:ln>
        </p:spPr>
      </p:pic>
      <p:sp>
        <p:nvSpPr>
          <p:cNvPr id="217" name="Google Shape;217;p9"/>
          <p:cNvSpPr txBox="1"/>
          <p:nvPr/>
        </p:nvSpPr>
        <p:spPr>
          <a:xfrm>
            <a:off x="4932775" y="2501525"/>
            <a:ext cx="3904500" cy="2371800"/>
          </a:xfrm>
          <a:prstGeom prst="rect">
            <a:avLst/>
          </a:prstGeom>
          <a:noFill/>
          <a:ln>
            <a:noFill/>
          </a:ln>
        </p:spPr>
        <p:txBody>
          <a:bodyPr spcFirstLastPara="1" wrap="square" lIns="91425" tIns="91425" rIns="91425" bIns="91425" anchor="t" anchorCtr="0">
            <a:spAutoFit/>
          </a:bodyPr>
          <a:lstStyle/>
          <a:p>
            <a:pPr marL="285750" lvl="0" indent="-187960" algn="l" rtl="0">
              <a:lnSpc>
                <a:spcPct val="150000"/>
              </a:lnSpc>
              <a:spcBef>
                <a:spcPts val="0"/>
              </a:spcBef>
              <a:spcAft>
                <a:spcPts val="0"/>
              </a:spcAft>
              <a:buNone/>
            </a:pPr>
            <a:endParaRPr>
              <a:solidFill>
                <a:srgbClr val="363E42"/>
              </a:solidFill>
            </a:endParaRPr>
          </a:p>
          <a:p>
            <a:pPr marL="285750" lvl="0" indent="-285750" algn="l" rtl="0">
              <a:lnSpc>
                <a:spcPct val="150000"/>
              </a:lnSpc>
              <a:spcBef>
                <a:spcPts val="0"/>
              </a:spcBef>
              <a:spcAft>
                <a:spcPts val="0"/>
              </a:spcAft>
              <a:buClr>
                <a:srgbClr val="DCA000"/>
              </a:buClr>
              <a:buSzPts val="1540"/>
              <a:buChar char="•"/>
            </a:pPr>
            <a:r>
              <a:rPr lang="en-US">
                <a:solidFill>
                  <a:srgbClr val="363E42"/>
                </a:solidFill>
              </a:rPr>
              <a:t>In some countries, voter registration is an </a:t>
            </a:r>
            <a:r>
              <a:rPr lang="en-US" b="1">
                <a:solidFill>
                  <a:srgbClr val="363E42"/>
                </a:solidFill>
              </a:rPr>
              <a:t>“automatic” </a:t>
            </a:r>
            <a:r>
              <a:rPr lang="en-US">
                <a:solidFill>
                  <a:srgbClr val="363E42"/>
                </a:solidFill>
              </a:rPr>
              <a:t>system, meaning that everyone is automatically registered to vote, unless you specifically choose to un-register yourself.</a:t>
            </a:r>
            <a:endParaRPr>
              <a:solidFill>
                <a:srgbClr val="363E42"/>
              </a:solidFill>
            </a:endParaRPr>
          </a:p>
          <a:p>
            <a:pPr marL="0" lvl="0" indent="0" algn="l" rtl="0">
              <a:lnSpc>
                <a:spcPct val="150000"/>
              </a:lnSpc>
              <a:spcBef>
                <a:spcPts val="0"/>
              </a:spcBef>
              <a:spcAft>
                <a:spcPts val="0"/>
              </a:spcAft>
              <a:buNone/>
            </a:pPr>
            <a:endParaRPr>
              <a:solidFill>
                <a:srgbClr val="363E42"/>
              </a:solidFill>
            </a:endParaRPr>
          </a:p>
        </p:txBody>
      </p:sp>
    </p:spTree>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E266D"/>
      </a:hlink>
      <a:folHlink>
        <a:srgbClr val="EE2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6080BA3BB2114097D9A9140B9C8E6C" ma:contentTypeVersion="12" ma:contentTypeDescription="Create a new document." ma:contentTypeScope="" ma:versionID="24972d74a420c33d39756a5bc9e99707">
  <xsd:schema xmlns:xsd="http://www.w3.org/2001/XMLSchema" xmlns:xs="http://www.w3.org/2001/XMLSchema" xmlns:p="http://schemas.microsoft.com/office/2006/metadata/properties" xmlns:ns2="827d91c9-7156-4793-b1dc-97c4da7da156" targetNamespace="http://schemas.microsoft.com/office/2006/metadata/properties" ma:root="true" ma:fieldsID="1bb1c65f3d25b04de9831d1e01945968" ns2:_="">
    <xsd:import namespace="827d91c9-7156-4793-b1dc-97c4da7da15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7d91c9-7156-4793-b1dc-97c4da7da1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651981c-07c9-48be-a366-aa18a08a6388"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27d91c9-7156-4793-b1dc-97c4da7da15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D0A5A71-F386-46A7-AFB3-A8A7EC04EB04}">
  <ds:schemaRefs>
    <ds:schemaRef ds:uri="http://schemas.microsoft.com/sharepoint/v3/contenttype/forms"/>
  </ds:schemaRefs>
</ds:datastoreItem>
</file>

<file path=customXml/itemProps2.xml><?xml version="1.0" encoding="utf-8"?>
<ds:datastoreItem xmlns:ds="http://schemas.openxmlformats.org/officeDocument/2006/customXml" ds:itemID="{C5AE93CE-AA19-4F1B-B360-82D615C192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7d91c9-7156-4793-b1dc-97c4da7da1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AD206C-8896-4303-ADE6-5F82585B2977}">
  <ds:schemaRefs>
    <ds:schemaRef ds:uri="http://schemas.microsoft.com/office/2006/metadata/properties"/>
    <ds:schemaRef ds:uri="http://schemas.microsoft.com/office/infopath/2007/PartnerControls"/>
    <ds:schemaRef ds:uri="827d91c9-7156-4793-b1dc-97c4da7da156"/>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20</Slides>
  <Notes>20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Your 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31</cp:revision>
  <dcterms:created xsi:type="dcterms:W3CDTF">2020-02-12T09:59:10Z</dcterms:created>
  <dcterms:modified xsi:type="dcterms:W3CDTF">2025-05-21T14:52:41Z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0x010100CD6080BA3BB2114097D9A9140B9C8E6C</vt:lpwstr>
  </property>
  <property fmtid="{D5CDD505-2E9C-101B-9397-08002B2CF9AE}" pid="3" name="MediaServiceImageTags">
    <vt:lpwstr/>
  </property>
</Properties>
</file>