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9" r:id="rId3"/>
    <p:sldId id="288" r:id="rId4"/>
    <p:sldId id="284" r:id="rId5"/>
    <p:sldId id="285" r:id="rId6"/>
    <p:sldId id="286" r:id="rId7"/>
    <p:sldId id="28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>
          <p15:clr>
            <a:srgbClr val="A4A3A4"/>
          </p15:clr>
        </p15:guide>
        <p15:guide id="2" pos="1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E266D"/>
    <a:srgbClr val="FFF200"/>
    <a:srgbClr val="36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/>
    <p:restoredTop sz="94694"/>
  </p:normalViewPr>
  <p:slideViewPr>
    <p:cSldViewPr snapToGrid="0" snapToObjects="1" showGuides="1">
      <p:cViewPr varScale="1">
        <p:scale>
          <a:sx n="106" d="100"/>
          <a:sy n="106" d="100"/>
        </p:scale>
        <p:origin x="684" y="108"/>
      </p:cViewPr>
      <p:guideLst>
        <p:guide orient="horz" pos="1476"/>
        <p:guide pos="1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5D29-CE63-5E4E-B6EA-9AB2C3BDEBF9}" type="datetimeFigureOut"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76628-1305-B44D-983C-9DCD4E985E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4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0433-DBF3-1C40-AA69-D80A8C829DA5}" type="datetimeFigureOut"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0404-E079-F346-B70E-EF5A227EBA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F586B-8399-4145-8256-F01DB37A2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430" y="1935644"/>
            <a:ext cx="8434414" cy="106510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600" b="1" i="0" kern="1200" spc="5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GB" dirty="0"/>
              <a:t>Your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430" y="2939017"/>
            <a:ext cx="8431508" cy="4102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500" b="1" i="0" kern="1200" spc="50">
                <a:solidFill>
                  <a:srgbClr val="FFF20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Introduction</a:t>
            </a:r>
            <a:endParaRPr lang="en-US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kern="0" cap="all" spc="90" dirty="0">
                <a:solidFill>
                  <a:schemeClr val="bg1"/>
                </a:solidFill>
                <a:latin typeface="Arial"/>
              </a:rPr>
              <a:t>POLITICAL RESOURCES | INTRODUCTION</a:t>
            </a:r>
            <a:endParaRPr lang="en-US" sz="800" kern="0" cap="all" spc="9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21A6F-664E-794E-83B4-A5F7F4303140}"/>
              </a:ext>
            </a:extLst>
          </p:cNvPr>
          <p:cNvSpPr txBox="1"/>
          <p:nvPr userDrawn="1"/>
        </p:nvSpPr>
        <p:spPr>
          <a:xfrm>
            <a:off x="3238668" y="6169445"/>
            <a:ext cx="26330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Funded, printed and promoted by the Greater London Authority, </a:t>
            </a:r>
            <a:br>
              <a:rPr lang="en-GB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Queen's Walk, London, SE1 2AA</a:t>
            </a:r>
            <a:endParaRPr lang="en-US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B46FD-B9CF-FC4E-8BAC-73D2A21B2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30" y="6145056"/>
            <a:ext cx="1027208" cy="2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ULL WIDTH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374872" y="1663701"/>
            <a:ext cx="8391715" cy="4205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25514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FULL WIDTH IMAGE WITH PAGE 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374872" y="2608263"/>
            <a:ext cx="8391715" cy="326133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8"/>
            <a:ext cx="8391715" cy="541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7525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8391716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8391714" cy="2969486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ct val="110000"/>
              <a:buFontTx/>
              <a:buNone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Body copy to start here (14pt)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  <a:p>
            <a:pPr algn="l"/>
            <a:endParaRPr lang="en-US" sz="800" kern="0" cap="all" spc="90" dirty="0">
              <a:solidFill>
                <a:srgbClr val="363E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01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 numCol="1"/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ct val="110000"/>
              <a:buFontTx/>
              <a:buNone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Body copy to start here (14pt)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832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8408765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Videos / links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8391714" cy="2969486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ct val="110000"/>
              <a:buFontTx/>
              <a:buNone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Body copy to start here (14pt)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72" y="1661304"/>
            <a:ext cx="320100" cy="3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CB6F4-206C-CC46-9FB2-8F9B01E30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kern="0" cap="all" spc="90" dirty="0">
                <a:solidFill>
                  <a:schemeClr val="bg1"/>
                </a:solidFill>
                <a:latin typeface="Arial"/>
              </a:rPr>
              <a:t>POLITICAL RESOURCES | INTRODUCTION</a:t>
            </a:r>
            <a:endParaRPr lang="en-US" sz="800" kern="0" cap="all" spc="9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8"/>
            <a:ext cx="4008997" cy="515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FFF200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587257"/>
            <a:ext cx="4008995" cy="968743"/>
          </a:xfrm>
          <a:prstGeom prst="rect">
            <a:avLst/>
          </a:prstGeom>
        </p:spPr>
        <p:txBody>
          <a:bodyPr vert="horz" lIns="0" tIns="0" rIns="0" bIns="0" numCol="1"/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ct val="110000"/>
              <a:buFontTx/>
              <a:buNone/>
              <a:tabLst/>
              <a:defRPr sz="1400" spc="50" baseline="0">
                <a:solidFill>
                  <a:schemeClr val="bg1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For more information contact:</a:t>
            </a:r>
            <a:br>
              <a:rPr lang="en-GB"/>
            </a:br>
            <a:r>
              <a:rPr lang="en-GB"/>
              <a:t>Name Surname</a:t>
            </a:r>
          </a:p>
          <a:p>
            <a:pPr lvl="0"/>
            <a:r>
              <a:rPr lang="en-GB"/>
              <a:t>name.surname@london.gov.uk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8D9BA-34EC-5442-84C4-52CFCBC4E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30" y="6145056"/>
            <a:ext cx="1027208" cy="2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54702-3005-2841-9CD6-BA5B17DC1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8"/>
            <a:ext cx="4137216" cy="3727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Place question</a:t>
            </a:r>
            <a:br>
              <a:rPr lang="en-US"/>
            </a:br>
            <a:r>
              <a:rPr lang="en-US"/>
              <a:t>here (28pt)?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872" y="1665003"/>
            <a:ext cx="321959" cy="3219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F45AC6-CB8B-F04A-81D4-6A59D9662A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77963" y="1679161"/>
            <a:ext cx="3634125" cy="3078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cap="all" spc="90" baseline="0">
                <a:solidFill>
                  <a:srgbClr val="363E42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405919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21F3C7-E492-9A4B-AF0B-85955BF92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8"/>
            <a:ext cx="4137216" cy="3727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Place question</a:t>
            </a:r>
            <a:br>
              <a:rPr lang="en-US"/>
            </a:br>
            <a:r>
              <a:rPr lang="en-US"/>
              <a:t>here (28pt)?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F45AC6-CB8B-F04A-81D4-6A59D9662A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77963" y="1679161"/>
            <a:ext cx="3634125" cy="3078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cap="all" spc="90" baseline="0">
                <a:solidFill>
                  <a:srgbClr val="363E42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ACTIVITY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933" y="1666802"/>
            <a:ext cx="320100" cy="3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5FC81-3D34-6442-86B6-19212B389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Action header (22pt)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 dirty="0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 dirty="0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 dirty="0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 dirty="0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 dirty="0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 dirty="0"/>
              <a:t>Bullet points start here (14pt)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933" y="1666802"/>
            <a:ext cx="320100" cy="3201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F45AC6-CB8B-F04A-81D4-6A59D9662A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77964" y="1679161"/>
            <a:ext cx="3505906" cy="3078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cap="all" spc="90" baseline="0">
                <a:solidFill>
                  <a:srgbClr val="363E42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0490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E9BF3-C085-614C-B21C-B29F7F174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Action header (22pt)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874" y="1666802"/>
            <a:ext cx="322179" cy="3221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F45AC6-CB8B-F04A-81D4-6A59D9662A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77964" y="1679161"/>
            <a:ext cx="3505906" cy="3078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cap="all" spc="90" baseline="0">
                <a:solidFill>
                  <a:srgbClr val="363E42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5249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BULLETS AND 3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4575174" y="3872521"/>
            <a:ext cx="4191413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20" y="1663557"/>
            <a:ext cx="318182" cy="3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BULLETS AND 4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575174" y="3869184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766337" y="3869184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983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BULLETS AND 1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10000"/>
              <a:buFont typeface="Arial"/>
              <a:buChar char="•"/>
              <a:tabLst/>
              <a:defRPr/>
            </a:pPr>
            <a:r>
              <a:rPr lang="en-GB"/>
              <a:t>Bullet points start here (14pt)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4575174" y="1663701"/>
            <a:ext cx="4191413" cy="4205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840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523C-71C8-7047-A6B6-12ECD3534365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="1" i="0" spc="50" baseline="0">
                <a:solidFill>
                  <a:srgbClr val="00AEEF"/>
                </a:solidFill>
                <a:latin typeface="Arial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spc="50">
                <a:solidFill>
                  <a:srgbClr val="EE266D"/>
                </a:solidFill>
                <a:latin typeface="Arial"/>
              </a:defRPr>
            </a:lvl5pPr>
          </a:lstStyle>
          <a:p>
            <a:pPr lvl="0"/>
            <a:r>
              <a:rPr lang="en-US"/>
              <a:t>Page header (22pt)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575174" y="3869184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766337" y="3869184"/>
            <a:ext cx="2000250" cy="19970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Place image here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</p:spPr>
        <p:txBody>
          <a:bodyPr vert="horz" lIns="0" tIns="0" rIns="0" bIns="0" numCol="1"/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ct val="110000"/>
              <a:buFontTx/>
              <a:buNone/>
              <a:tabLst/>
              <a:defRPr sz="1400" spc="50" baseline="0">
                <a:solidFill>
                  <a:srgbClr val="363E42"/>
                </a:solidFill>
                <a:latin typeface="Arial"/>
              </a:defRPr>
            </a:lvl1pPr>
            <a:lvl2pPr marL="742950" indent="-28575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2pPr>
            <a:lvl3pPr marL="11430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3pPr>
            <a:lvl4pPr marL="16002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4pPr>
            <a:lvl5pPr marL="2057400" indent="-228600">
              <a:spcBef>
                <a:spcPts val="336"/>
              </a:spcBef>
              <a:buFont typeface="Arial"/>
              <a:buChar char="•"/>
              <a:defRPr sz="1400" spc="50">
                <a:solidFill>
                  <a:srgbClr val="363E42"/>
                </a:solidFill>
                <a:latin typeface="Arial"/>
              </a:defRPr>
            </a:lvl5pPr>
          </a:lstStyle>
          <a:p>
            <a:pPr lvl="0"/>
            <a:r>
              <a:rPr lang="en-GB"/>
              <a:t>Body copy to start here (14pt)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74872" y="1348857"/>
            <a:ext cx="6400800" cy="1810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kern="0" cap="all" spc="90" dirty="0">
                <a:solidFill>
                  <a:srgbClr val="363E42"/>
                </a:solidFill>
                <a:latin typeface="Arial"/>
              </a:rPr>
              <a:t>POLITICAL RESOURCES | INTRODUCTION</a:t>
            </a:r>
          </a:p>
        </p:txBody>
      </p:sp>
    </p:spTree>
    <p:extLst>
      <p:ext uri="{BB962C8B-B14F-4D97-AF65-F5344CB8AC3E}">
        <p14:creationId xmlns:p14="http://schemas.microsoft.com/office/powerpoint/2010/main" val="32228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31DEE-7960-5D43-A19B-046C50172B2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</p:spPr>
        <p:txBody>
          <a:bodyPr vert="horz" lIns="0" tIns="12700" rIns="0" bIns="12700" rtlCol="0" anchor="ctr">
            <a:normAutofit/>
          </a:bodyPr>
          <a:lstStyle>
            <a:lvl1pPr algn="r">
              <a:defRPr sz="1000" spc="50" baseline="0">
                <a:solidFill>
                  <a:srgbClr val="363E42"/>
                </a:solidFill>
                <a:latin typeface="Arial"/>
              </a:defRPr>
            </a:lvl1pPr>
          </a:lstStyle>
          <a:p>
            <a:fld id="{8E0F523C-71C8-7047-A6B6-12ECD3534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9" r:id="rId4"/>
    <p:sldLayoutId id="2147483670" r:id="rId5"/>
    <p:sldLayoutId id="2147483651" r:id="rId6"/>
    <p:sldLayoutId id="2147483662" r:id="rId7"/>
    <p:sldLayoutId id="2147483660" r:id="rId8"/>
    <p:sldLayoutId id="2147483664" r:id="rId9"/>
    <p:sldLayoutId id="2147483665" r:id="rId10"/>
    <p:sldLayoutId id="2147483666" r:id="rId11"/>
    <p:sldLayoutId id="2147483661" r:id="rId12"/>
    <p:sldLayoutId id="2147483668" r:id="rId13"/>
    <p:sldLayoutId id="2147483667" r:id="rId14"/>
    <p:sldLayoutId id="2147483663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  |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6426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comes to mind </a:t>
            </a:r>
            <a:br>
              <a:rPr lang="en-US"/>
            </a:br>
            <a:r>
              <a:rPr lang="en-US"/>
              <a:t>when you hear the</a:t>
            </a:r>
            <a:br>
              <a:rPr lang="en-US"/>
            </a:br>
            <a:r>
              <a:rPr lang="en-US"/>
              <a:t>word ‘politics’?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305112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you link the following pictures to politics?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77963" y="1679161"/>
            <a:ext cx="3634125" cy="307801"/>
          </a:xfrm>
        </p:spPr>
        <p:txBody>
          <a:bodyPr/>
          <a:lstStyle/>
          <a:p>
            <a:r>
              <a:rPr lang="en-US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74966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4</a:t>
            </a:fld>
            <a:endParaRPr lang="en-US"/>
          </a:p>
        </p:txBody>
      </p:sp>
      <p:pic>
        <p:nvPicPr>
          <p:cNvPr id="4" name="Picture Placeholder 3" descr="Model_Photo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46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5</a:t>
            </a:fld>
            <a:endParaRPr lang="en-US"/>
          </a:p>
        </p:txBody>
      </p:sp>
      <p:pic>
        <p:nvPicPr>
          <p:cNvPr id="4" name="Picture Placeholder 3" descr="Ronaldo_photo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898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6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374872" y="1668720"/>
            <a:ext cx="8391715" cy="4195857"/>
          </a:xfrm>
        </p:spPr>
      </p:pic>
    </p:spTree>
    <p:extLst>
      <p:ext uri="{BB962C8B-B14F-4D97-AF65-F5344CB8AC3E}">
        <p14:creationId xmlns:p14="http://schemas.microsoft.com/office/powerpoint/2010/main" val="95165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E0F523C-71C8-7047-A6B6-12ECD3534365}" type="slidenum">
              <a:rPr lang="en-US"/>
              <a:t>7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374872" y="1881268"/>
            <a:ext cx="8391715" cy="3770761"/>
          </a:xfrm>
        </p:spPr>
      </p:pic>
    </p:spTree>
    <p:extLst>
      <p:ext uri="{BB962C8B-B14F-4D97-AF65-F5344CB8AC3E}">
        <p14:creationId xmlns:p14="http://schemas.microsoft.com/office/powerpoint/2010/main" val="202135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34564-3289-3145-97A9-027CD2356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dirty="0"/>
              <a:t>For more information contact the </a:t>
            </a:r>
            <a:br>
              <a:rPr lang="en-GB" b="1" dirty="0"/>
            </a:br>
            <a:r>
              <a:rPr lang="en-GB" b="1" dirty="0"/>
              <a:t>GLA Social Integration Team  </a:t>
            </a:r>
            <a:br>
              <a:rPr lang="en-US" b="1" dirty="0"/>
            </a:br>
            <a:br>
              <a:rPr lang="en-US" dirty="0"/>
            </a:br>
            <a:r>
              <a:rPr lang="en-US" dirty="0" err="1"/>
              <a:t>SocialIntergrationPSO@london.gov.uk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london.gov.uk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266D"/>
      </a:hlink>
      <a:folHlink>
        <a:srgbClr val="EE2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A76AC8AC8C54899E551A7E5B6C6B2" ma:contentTypeVersion="" ma:contentTypeDescription="Create a new document." ma:contentTypeScope="" ma:versionID="aa8c969306e39369c72a95152fa0b0e4">
  <xsd:schema xmlns:xsd="http://www.w3.org/2001/XMLSchema" xmlns:xs="http://www.w3.org/2001/XMLSchema" xmlns:p="http://schemas.microsoft.com/office/2006/metadata/properties" xmlns:ns2="bc946d81-2c1a-4ec5-ba7a-afa7b0631562" xmlns:ns3="0b7237f1-b122-4fd9-b8a4-ea03d7c936dd" xmlns:ns4="75dfc2cc-4994-4abe-908d-f768f2a61783" targetNamespace="http://schemas.microsoft.com/office/2006/metadata/properties" ma:root="true" ma:fieldsID="0eb5c8b4e504f57c5548fa688d7bf3d0" ns2:_="" ns3:_="" ns4:_="">
    <xsd:import namespace="bc946d81-2c1a-4ec5-ba7a-afa7b0631562"/>
    <xsd:import namespace="0b7237f1-b122-4fd9-b8a4-ea03d7c936dd"/>
    <xsd:import namespace="75dfc2cc-4994-4abe-908d-f768f2a61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46d81-2c1a-4ec5-ba7a-afa7b0631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651981c-07c9-48be-a366-aa18a08a6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237f1-b122-4fd9-b8a4-ea03d7c936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E699ED-E261-458A-980A-CBAA337DB3A3}" ma:internalName="TaxCatchAll" ma:showField="CatchAllData" ma:web="{75dfc2cc-4994-4abe-908d-f768f2a6178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fc2cc-4994-4abe-908d-f768f2a6178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237f1-b122-4fd9-b8a4-ea03d7c936dd" xsi:nil="true"/>
    <lcf76f155ced4ddcb4097134ff3c332f xmlns="bc946d81-2c1a-4ec5-ba7a-afa7b06315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A67672-8CAB-41C7-B318-C171FF40078D}"/>
</file>

<file path=customXml/itemProps2.xml><?xml version="1.0" encoding="utf-8"?>
<ds:datastoreItem xmlns:ds="http://schemas.openxmlformats.org/officeDocument/2006/customXml" ds:itemID="{B49290A5-9EB7-4FC4-A91A-3848086CCD24}"/>
</file>

<file path=customXml/itemProps3.xml><?xml version="1.0" encoding="utf-8"?>
<ds:datastoreItem xmlns:ds="http://schemas.openxmlformats.org/officeDocument/2006/customXml" ds:itemID="{21D4D5AE-2DAB-427B-B652-E91B598B49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Your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2020-02-12T09:50:29Z</dcterms:created>
  <dcterms:modified xsi:type="dcterms:W3CDTF">2020-02-12T09:50:45Z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0x0101009E8A76AC8AC8C54899E551A7E5B6C6B2</vt:lpwstr>
  </property>
</Properties>
</file>