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6"/>
  </p:notesMasterIdLst>
  <p:handoutMasterIdLst>
    <p:handoutMasterId r:id="rId27"/>
  </p:handoutMasterIdLst>
  <p:sldIdLst>
    <p:sldId id="256" r:id="rId2"/>
    <p:sldId id="286" r:id="rId3"/>
    <p:sldId id="294" r:id="rId4"/>
    <p:sldId id="293" r:id="rId5"/>
    <p:sldId id="295" r:id="rId6"/>
    <p:sldId id="268" r:id="rId7"/>
    <p:sldId id="269" r:id="rId8"/>
    <p:sldId id="270" r:id="rId9"/>
    <p:sldId id="288" r:id="rId10"/>
    <p:sldId id="296" r:id="rId11"/>
    <p:sldId id="289" r:id="rId12"/>
    <p:sldId id="274" r:id="rId13"/>
    <p:sldId id="290" r:id="rId14"/>
    <p:sldId id="297" r:id="rId15"/>
    <p:sldId id="277" r:id="rId16"/>
    <p:sldId id="291" r:id="rId17"/>
    <p:sldId id="292" r:id="rId18"/>
    <p:sldId id="280" r:id="rId19"/>
    <p:sldId id="301" r:id="rId20"/>
    <p:sldId id="282" r:id="rId21"/>
    <p:sldId id="299" r:id="rId22"/>
    <p:sldId id="284" r:id="rId23"/>
    <p:sldId id="302" r:id="rId24"/>
    <p:sldId id="26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0" userDrawn="1">
          <p15:clr>
            <a:srgbClr val="A4A3A4"/>
          </p15:clr>
        </p15:guide>
        <p15:guide id="2" pos="1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F33"/>
    <a:srgbClr val="DCA000"/>
    <a:srgbClr val="FFF200"/>
    <a:srgbClr val="00AEEF"/>
    <a:srgbClr val="EE266D"/>
    <a:srgbClr val="363E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97"/>
    <p:restoredTop sz="94626"/>
  </p:normalViewPr>
  <p:slideViewPr>
    <p:cSldViewPr snapToGrid="0" snapToObjects="1" showGuides="1">
      <p:cViewPr varScale="1">
        <p:scale>
          <a:sx n="106" d="100"/>
          <a:sy n="106" d="100"/>
        </p:scale>
        <p:origin x="534" y="108"/>
      </p:cViewPr>
      <p:guideLst>
        <p:guide orient="horz" pos="4020"/>
        <p:guide pos="173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D3D5D29-CE63-5E4E-B6EA-9AB2C3BDEBF9}" type="datetimeFigureOut">
              <a:t>2/12/2020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176628-1305-B44D-983C-9DCD4E985EB7}" type="slidenum">
              <a:t>‹#›</a:t>
            </a:fld>
            <a:endParaRPr lang="en-US"/>
          </a:p>
        </p:txBody>
      </p:sp>
    </p:spTree>
    <p:extLst>
      <p:ext uri="{BB962C8B-B14F-4D97-AF65-F5344CB8AC3E}">
        <p14:creationId xmlns:p14="http://schemas.microsoft.com/office/powerpoint/2010/main" val="37196041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FF0433-DBF3-1C40-AA69-D80A8C829DA5}" type="datetimeFigureOut">
              <a:t>2/12/2020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400404-E079-F346-B70E-EF5A227EBA15}" type="slidenum">
              <a:t>‹#›</a:t>
            </a:fld>
            <a:endParaRPr lang="en-US"/>
          </a:p>
        </p:txBody>
      </p:sp>
    </p:spTree>
    <p:extLst>
      <p:ext uri="{BB962C8B-B14F-4D97-AF65-F5344CB8AC3E}">
        <p14:creationId xmlns:p14="http://schemas.microsoft.com/office/powerpoint/2010/main" val="35554508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00404-E079-F346-B70E-EF5A227EBA15}" type="slidenum">
              <a:rPr lang="uk-UA" smtClean="0"/>
              <a:t>2</a:t>
            </a:fld>
            <a:endParaRPr lang="uk-UA"/>
          </a:p>
        </p:txBody>
      </p:sp>
    </p:spTree>
    <p:extLst>
      <p:ext uri="{BB962C8B-B14F-4D97-AF65-F5344CB8AC3E}">
        <p14:creationId xmlns:p14="http://schemas.microsoft.com/office/powerpoint/2010/main" val="899420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400404-E079-F346-B70E-EF5A227EBA15}" type="slidenum">
              <a:rPr lang="uk-UA" smtClean="0"/>
              <a:t>8</a:t>
            </a:fld>
            <a:endParaRPr lang="uk-UA"/>
          </a:p>
        </p:txBody>
      </p:sp>
    </p:spTree>
    <p:extLst>
      <p:ext uri="{BB962C8B-B14F-4D97-AF65-F5344CB8AC3E}">
        <p14:creationId xmlns:p14="http://schemas.microsoft.com/office/powerpoint/2010/main" val="238757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ONT COVER SLIDE">
    <p:spTree>
      <p:nvGrpSpPr>
        <p:cNvPr id="1" name=""/>
        <p:cNvGrpSpPr/>
        <p:nvPr/>
      </p:nvGrpSpPr>
      <p:grpSpPr>
        <a:xfrm>
          <a:off x="0" y="0"/>
          <a:ext cx="0" cy="0"/>
          <a:chOff x="0" y="0"/>
          <a:chExt cx="0" cy="0"/>
        </a:xfrm>
      </p:grpSpPr>
      <p:pic>
        <p:nvPicPr>
          <p:cNvPr id="5" name="Picture 4" descr="Yellow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39430" y="1935644"/>
            <a:ext cx="8434414" cy="1065102"/>
          </a:xfrm>
          <a:prstGeom prst="rect">
            <a:avLst/>
          </a:prstGeom>
        </p:spPr>
        <p:txBody>
          <a:bodyPr lIns="0" tIns="0" rIns="0" bIns="0"/>
          <a:lstStyle>
            <a:lvl1pPr algn="l">
              <a:defRPr sz="6600" b="1" i="0" kern="1200" spc="50" baseline="0">
                <a:solidFill>
                  <a:srgbClr val="363E42"/>
                </a:solidFill>
                <a:latin typeface="Arial"/>
              </a:defRPr>
            </a:lvl1pPr>
          </a:lstStyle>
          <a:p>
            <a:r>
              <a:rPr lang="en-GB"/>
              <a:t>Your City</a:t>
            </a:r>
            <a:endParaRPr lang="en-US"/>
          </a:p>
        </p:txBody>
      </p:sp>
      <p:sp>
        <p:nvSpPr>
          <p:cNvPr id="3" name="Subtitle 2"/>
          <p:cNvSpPr>
            <a:spLocks noGrp="1"/>
          </p:cNvSpPr>
          <p:nvPr>
            <p:ph type="subTitle" idx="1" hasCustomPrompt="1"/>
          </p:nvPr>
        </p:nvSpPr>
        <p:spPr>
          <a:xfrm>
            <a:off x="339430" y="2939017"/>
            <a:ext cx="8431508" cy="410240"/>
          </a:xfrm>
          <a:prstGeom prst="rect">
            <a:avLst/>
          </a:prstGeom>
        </p:spPr>
        <p:txBody>
          <a:bodyPr lIns="0" tIns="0" rIns="0" bIns="0" anchor="t" anchorCtr="0"/>
          <a:lstStyle>
            <a:lvl1pPr marL="0" indent="0" algn="l">
              <a:buNone/>
              <a:defRPr sz="1500" b="1" i="0" kern="1200" spc="50">
                <a:solidFill>
                  <a:srgbClr val="363E4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Introduction</a:t>
            </a:r>
            <a:endParaRPr lang="en-US"/>
          </a:p>
        </p:txBody>
      </p:sp>
      <p:sp>
        <p:nvSpPr>
          <p:cNvPr id="12" name="Subtitle 2"/>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
        <p:nvSpPr>
          <p:cNvPr id="6" name="TextBox 5">
            <a:extLst>
              <a:ext uri="{FF2B5EF4-FFF2-40B4-BE49-F238E27FC236}">
                <a16:creationId xmlns:a16="http://schemas.microsoft.com/office/drawing/2014/main" id="{EC2ACB4F-9CBF-C74C-9DEE-D4CC16E8307C}"/>
              </a:ext>
            </a:extLst>
          </p:cNvPr>
          <p:cNvSpPr txBox="1"/>
          <p:nvPr userDrawn="1"/>
        </p:nvSpPr>
        <p:spPr>
          <a:xfrm>
            <a:off x="3255484" y="6169445"/>
            <a:ext cx="2633032" cy="292388"/>
          </a:xfrm>
          <a:prstGeom prst="rect">
            <a:avLst/>
          </a:prstGeom>
          <a:noFill/>
        </p:spPr>
        <p:txBody>
          <a:bodyPr wrap="square" rtlCol="0">
            <a:spAutoFit/>
          </a:bodyPr>
          <a:lstStyle/>
          <a:p>
            <a:pPr algn="ctr"/>
            <a:r>
              <a:rPr lang="en-GB" sz="650" dirty="0">
                <a:solidFill>
                  <a:srgbClr val="292F33"/>
                </a:solidFill>
                <a:latin typeface="Arial" panose="020B0604020202020204" pitchFamily="34" charset="0"/>
                <a:cs typeface="Arial" panose="020B0604020202020204" pitchFamily="34" charset="0"/>
              </a:rPr>
              <a:t>Funded, printed and promoted by the Greater London Authority, </a:t>
            </a:r>
            <a:br>
              <a:rPr lang="en-GB" sz="650" dirty="0">
                <a:solidFill>
                  <a:srgbClr val="292F33"/>
                </a:solidFill>
                <a:latin typeface="Arial" panose="020B0604020202020204" pitchFamily="34" charset="0"/>
                <a:cs typeface="Arial" panose="020B0604020202020204" pitchFamily="34" charset="0"/>
              </a:rPr>
            </a:br>
            <a:r>
              <a:rPr lang="en-GB" sz="650" dirty="0">
                <a:solidFill>
                  <a:srgbClr val="292F33"/>
                </a:solidFill>
                <a:latin typeface="Arial" panose="020B0604020202020204" pitchFamily="34" charset="0"/>
                <a:cs typeface="Arial" panose="020B0604020202020204" pitchFamily="34" charset="0"/>
              </a:rPr>
              <a:t>The Queen's Walk, London, SE1 2AA</a:t>
            </a:r>
            <a:endParaRPr lang="en-US" sz="650" dirty="0">
              <a:solidFill>
                <a:srgbClr val="292F33"/>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41C55ED-DDAD-D845-998C-6C33EEB65C14}"/>
              </a:ext>
            </a:extLst>
          </p:cNvPr>
          <p:cNvPicPr>
            <a:picLocks noChangeAspect="1"/>
          </p:cNvPicPr>
          <p:nvPr userDrawn="1"/>
        </p:nvPicPr>
        <p:blipFill>
          <a:blip r:embed="rId3"/>
          <a:stretch>
            <a:fillRect/>
          </a:stretch>
        </p:blipFill>
        <p:spPr>
          <a:xfrm>
            <a:off x="7743730" y="6145057"/>
            <a:ext cx="1027208" cy="221381"/>
          </a:xfrm>
          <a:prstGeom prst="rect">
            <a:avLst/>
          </a:prstGeom>
        </p:spPr>
      </p:pic>
    </p:spTree>
    <p:extLst>
      <p:ext uri="{BB962C8B-B14F-4D97-AF65-F5344CB8AC3E}">
        <p14:creationId xmlns:p14="http://schemas.microsoft.com/office/powerpoint/2010/main" val="509601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BULLETS AND 1x IMAGES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11" name="Content Placeholder 10"/>
          <p:cNvSpPr>
            <a:spLocks noGrp="1"/>
          </p:cNvSpPr>
          <p:nvPr>
            <p:ph sz="quarter" idx="13" hasCustomPrompt="1"/>
          </p:nvPr>
        </p:nvSpPr>
        <p:spPr>
          <a:xfrm>
            <a:off x="374874" y="2906215"/>
            <a:ext cx="4008995" cy="2969486"/>
          </a:xfrm>
          <a:prstGeom prst="rect">
            <a:avLst/>
          </a:prstGeom>
        </p:spPr>
        <p:txBody>
          <a:bodyPr vert="horz" lIns="0" tIns="0" rIns="0" bIns="0"/>
          <a:lstStyle>
            <a:lvl1pPr marL="285750" marR="0" indent="-285750" algn="l" defTabSz="457200" rtl="0" eaLnBrk="1" fontAlgn="auto" latinLnBrk="0" hangingPunct="1">
              <a:lnSpc>
                <a:spcPct val="120000"/>
              </a:lnSpc>
              <a:spcBef>
                <a:spcPts val="0"/>
              </a:spcBef>
              <a:spcAft>
                <a:spcPts val="0"/>
              </a:spcAft>
              <a:buClr>
                <a:srgbClr val="DCA000"/>
              </a:buClr>
              <a:buSzPct val="110000"/>
              <a:buFont typeface="Arial"/>
              <a:buChar char="•"/>
              <a:tabLst/>
              <a:defRPr sz="12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Bullet points start here (12pt)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(12pt)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(12pt)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(12pt)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(12pt)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(12pt)</a:t>
            </a:r>
          </a:p>
          <a:p>
            <a:pPr lvl="0"/>
            <a:endParaRPr lang="en-GB" dirty="0"/>
          </a:p>
          <a:p>
            <a:pPr lvl="0"/>
            <a:endParaRPr lang="en-GB" dirty="0"/>
          </a:p>
          <a:p>
            <a:pPr lvl="0"/>
            <a:endParaRPr lang="en-GB" dirty="0"/>
          </a:p>
          <a:p>
            <a:pPr lvl="0"/>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lvl="0"/>
            <a:endParaRPr lang="en-GB" dirty="0"/>
          </a:p>
          <a:p>
            <a:pPr lvl="0"/>
            <a:endParaRPr lang="en-US" dirty="0"/>
          </a:p>
        </p:txBody>
      </p:sp>
      <p:sp>
        <p:nvSpPr>
          <p:cNvPr id="8" name="Subtitle 2">
            <a:extLst>
              <a:ext uri="{FF2B5EF4-FFF2-40B4-BE49-F238E27FC236}">
                <a16:creationId xmlns:a16="http://schemas.microsoft.com/office/drawing/2014/main" id="{6368384D-C3CF-474A-BECD-8AEB71E424BE}"/>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Tree>
    <p:extLst>
      <p:ext uri="{BB962C8B-B14F-4D97-AF65-F5344CB8AC3E}">
        <p14:creationId xmlns:p14="http://schemas.microsoft.com/office/powerpoint/2010/main" val="4020662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4x IMAGES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16" name="Picture Placeholder 15"/>
          <p:cNvSpPr>
            <a:spLocks noGrp="1"/>
          </p:cNvSpPr>
          <p:nvPr>
            <p:ph type="pic" sz="quarter" idx="14" hasCustomPrompt="1"/>
          </p:nvPr>
        </p:nvSpPr>
        <p:spPr>
          <a:xfrm>
            <a:off x="4575175" y="1669519"/>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7" name="Picture Placeholder 15"/>
          <p:cNvSpPr>
            <a:spLocks noGrp="1"/>
          </p:cNvSpPr>
          <p:nvPr>
            <p:ph type="pic" sz="quarter" idx="15" hasCustomPrompt="1"/>
          </p:nvPr>
        </p:nvSpPr>
        <p:spPr>
          <a:xfrm>
            <a:off x="6766338" y="1669519"/>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3" name="Picture Placeholder 15"/>
          <p:cNvSpPr>
            <a:spLocks noGrp="1"/>
          </p:cNvSpPr>
          <p:nvPr>
            <p:ph type="pic" sz="quarter" idx="17" hasCustomPrompt="1"/>
          </p:nvPr>
        </p:nvSpPr>
        <p:spPr>
          <a:xfrm>
            <a:off x="4575174" y="3869184"/>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4" name="Picture Placeholder 15"/>
          <p:cNvSpPr>
            <a:spLocks noGrp="1"/>
          </p:cNvSpPr>
          <p:nvPr>
            <p:ph type="pic" sz="quarter" idx="18" hasCustomPrompt="1"/>
          </p:nvPr>
        </p:nvSpPr>
        <p:spPr>
          <a:xfrm>
            <a:off x="6766337" y="3869184"/>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0" name="Content Placeholder 10"/>
          <p:cNvSpPr>
            <a:spLocks noGrp="1"/>
          </p:cNvSpPr>
          <p:nvPr>
            <p:ph sz="quarter" idx="13" hasCustomPrompt="1"/>
          </p:nvPr>
        </p:nvSpPr>
        <p:spPr>
          <a:xfrm>
            <a:off x="374874" y="2906215"/>
            <a:ext cx="4008995" cy="2969486"/>
          </a:xfrm>
          <a:prstGeom prst="rect">
            <a:avLst/>
          </a:prstGeom>
        </p:spPr>
        <p:txBody>
          <a:bodyPr vert="horz" lIns="0" tIns="0" rIns="0" bIns="0" numCol="1"/>
          <a:lstStyle>
            <a:lvl1pPr marL="0" marR="0" indent="0" algn="l" defTabSz="457200" rtl="0" eaLnBrk="1" fontAlgn="auto" latinLnBrk="0" hangingPunct="1">
              <a:lnSpc>
                <a:spcPct val="120000"/>
              </a:lnSpc>
              <a:spcBef>
                <a:spcPts val="0"/>
              </a:spcBef>
              <a:spcAft>
                <a:spcPts val="0"/>
              </a:spcAft>
              <a:buClr>
                <a:srgbClr val="EE266D"/>
              </a:buClr>
              <a:buSzPct val="110000"/>
              <a:buFontTx/>
              <a:buNone/>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Body copy to start here (14pt)</a:t>
            </a:r>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lvl="0"/>
            <a:endParaRPr lang="en-GB" dirty="0"/>
          </a:p>
          <a:p>
            <a:pPr lvl="0"/>
            <a:endParaRPr lang="en-US" dirty="0"/>
          </a:p>
        </p:txBody>
      </p:sp>
      <p:sp>
        <p:nvSpPr>
          <p:cNvPr id="12" name="Subtitle 2">
            <a:extLst>
              <a:ext uri="{FF2B5EF4-FFF2-40B4-BE49-F238E27FC236}">
                <a16:creationId xmlns:a16="http://schemas.microsoft.com/office/drawing/2014/main" id="{51BFE685-13C9-C542-8474-31B72ACEA394}"/>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Tree>
    <p:extLst>
      <p:ext uri="{BB962C8B-B14F-4D97-AF65-F5344CB8AC3E}">
        <p14:creationId xmlns:p14="http://schemas.microsoft.com/office/powerpoint/2010/main" val="3222836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ECH BUBB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49A819-7D1A-B945-BFC6-5FA9EFBCF7E8}"/>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1604165"/>
            <a:ext cx="4008997" cy="429588"/>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dirty="0"/>
              <a:t>Page header (22pt)</a:t>
            </a:r>
          </a:p>
        </p:txBody>
      </p:sp>
      <p:sp>
        <p:nvSpPr>
          <p:cNvPr id="12" name="Subtitle 2">
            <a:extLst>
              <a:ext uri="{FF2B5EF4-FFF2-40B4-BE49-F238E27FC236}">
                <a16:creationId xmlns:a16="http://schemas.microsoft.com/office/drawing/2014/main" id="{51BFE685-13C9-C542-8474-31B72ACEA394}"/>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
        <p:nvSpPr>
          <p:cNvPr id="15" name="Content Placeholder 10">
            <a:extLst>
              <a:ext uri="{FF2B5EF4-FFF2-40B4-BE49-F238E27FC236}">
                <a16:creationId xmlns:a16="http://schemas.microsoft.com/office/drawing/2014/main" id="{05AFEB09-8BA3-2341-8297-6D136DA75219}"/>
              </a:ext>
            </a:extLst>
          </p:cNvPr>
          <p:cNvSpPr>
            <a:spLocks noGrp="1"/>
          </p:cNvSpPr>
          <p:nvPr>
            <p:ph sz="quarter" idx="13" hasCustomPrompt="1"/>
          </p:nvPr>
        </p:nvSpPr>
        <p:spPr>
          <a:xfrm>
            <a:off x="363489" y="2033753"/>
            <a:ext cx="1938277" cy="906516"/>
          </a:xfrm>
          <a:prstGeom prst="rect">
            <a:avLst/>
          </a:prstGeom>
        </p:spPr>
        <p:txBody>
          <a:bodyPr vert="horz" lIns="0" tIns="0" rIns="0" bIns="0" numCol="2"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Text (12pt)</a:t>
            </a:r>
          </a:p>
        </p:txBody>
      </p:sp>
      <p:sp>
        <p:nvSpPr>
          <p:cNvPr id="18" name="Content Placeholder 10">
            <a:extLst>
              <a:ext uri="{FF2B5EF4-FFF2-40B4-BE49-F238E27FC236}">
                <a16:creationId xmlns:a16="http://schemas.microsoft.com/office/drawing/2014/main" id="{F52EC848-EC1C-1A4B-AB74-B451A68F9153}"/>
              </a:ext>
            </a:extLst>
          </p:cNvPr>
          <p:cNvSpPr>
            <a:spLocks noGrp="1"/>
          </p:cNvSpPr>
          <p:nvPr>
            <p:ph sz="quarter" idx="14" hasCustomPrompt="1"/>
          </p:nvPr>
        </p:nvSpPr>
        <p:spPr>
          <a:xfrm>
            <a:off x="2469241" y="2028498"/>
            <a:ext cx="1938277" cy="906516"/>
          </a:xfrm>
          <a:prstGeom prst="rect">
            <a:avLst/>
          </a:prstGeom>
        </p:spPr>
        <p:txBody>
          <a:bodyPr vert="horz" lIns="0" tIns="0" rIns="0" bIns="0" numCol="2"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Text (12pt)</a:t>
            </a:r>
          </a:p>
        </p:txBody>
      </p:sp>
      <p:sp>
        <p:nvSpPr>
          <p:cNvPr id="19" name="Content Placeholder 10">
            <a:extLst>
              <a:ext uri="{FF2B5EF4-FFF2-40B4-BE49-F238E27FC236}">
                <a16:creationId xmlns:a16="http://schemas.microsoft.com/office/drawing/2014/main" id="{18E312AE-FE5B-9747-B964-3E8DCCFF1FC1}"/>
              </a:ext>
            </a:extLst>
          </p:cNvPr>
          <p:cNvSpPr>
            <a:spLocks noGrp="1"/>
          </p:cNvSpPr>
          <p:nvPr>
            <p:ph sz="quarter" idx="15" hasCustomPrompt="1"/>
          </p:nvPr>
        </p:nvSpPr>
        <p:spPr>
          <a:xfrm>
            <a:off x="4572000" y="2033753"/>
            <a:ext cx="1938277" cy="906516"/>
          </a:xfrm>
          <a:prstGeom prst="rect">
            <a:avLst/>
          </a:prstGeom>
        </p:spPr>
        <p:txBody>
          <a:bodyPr vert="horz" lIns="0" tIns="0" rIns="0" bIns="0" numCol="2"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Text (12pt)</a:t>
            </a:r>
          </a:p>
        </p:txBody>
      </p:sp>
      <p:sp>
        <p:nvSpPr>
          <p:cNvPr id="20" name="Content Placeholder 10">
            <a:extLst>
              <a:ext uri="{FF2B5EF4-FFF2-40B4-BE49-F238E27FC236}">
                <a16:creationId xmlns:a16="http://schemas.microsoft.com/office/drawing/2014/main" id="{C31390D0-2C34-2C47-BA82-9AB811ABB280}"/>
              </a:ext>
            </a:extLst>
          </p:cNvPr>
          <p:cNvSpPr>
            <a:spLocks noGrp="1"/>
          </p:cNvSpPr>
          <p:nvPr>
            <p:ph sz="quarter" idx="16" hasCustomPrompt="1"/>
          </p:nvPr>
        </p:nvSpPr>
        <p:spPr>
          <a:xfrm>
            <a:off x="6677752" y="2028498"/>
            <a:ext cx="1938277" cy="906516"/>
          </a:xfrm>
          <a:prstGeom prst="rect">
            <a:avLst/>
          </a:prstGeom>
        </p:spPr>
        <p:txBody>
          <a:bodyPr vert="horz" lIns="0" tIns="0" rIns="0" bIns="0" numCol="2"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Text (12pt)</a:t>
            </a:r>
          </a:p>
        </p:txBody>
      </p:sp>
      <p:sp>
        <p:nvSpPr>
          <p:cNvPr id="21" name="Content Placeholder 10">
            <a:extLst>
              <a:ext uri="{FF2B5EF4-FFF2-40B4-BE49-F238E27FC236}">
                <a16:creationId xmlns:a16="http://schemas.microsoft.com/office/drawing/2014/main" id="{89904DC8-9164-1647-90F9-E205AFBEF71D}"/>
              </a:ext>
            </a:extLst>
          </p:cNvPr>
          <p:cNvSpPr>
            <a:spLocks noGrp="1"/>
          </p:cNvSpPr>
          <p:nvPr>
            <p:ph sz="quarter" idx="17" hasCustomPrompt="1"/>
          </p:nvPr>
        </p:nvSpPr>
        <p:spPr>
          <a:xfrm>
            <a:off x="363489" y="3434255"/>
            <a:ext cx="1938277" cy="906516"/>
          </a:xfrm>
          <a:prstGeom prst="rect">
            <a:avLst/>
          </a:prstGeom>
        </p:spPr>
        <p:txBody>
          <a:bodyPr vert="horz" lIns="0" tIns="0" rIns="0" bIns="0" numCol="2"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Text (12pt)</a:t>
            </a:r>
          </a:p>
        </p:txBody>
      </p:sp>
      <p:sp>
        <p:nvSpPr>
          <p:cNvPr id="22" name="Content Placeholder 10">
            <a:extLst>
              <a:ext uri="{FF2B5EF4-FFF2-40B4-BE49-F238E27FC236}">
                <a16:creationId xmlns:a16="http://schemas.microsoft.com/office/drawing/2014/main" id="{FCE136D8-F04A-8048-B8D9-3921F5C59512}"/>
              </a:ext>
            </a:extLst>
          </p:cNvPr>
          <p:cNvSpPr>
            <a:spLocks noGrp="1"/>
          </p:cNvSpPr>
          <p:nvPr>
            <p:ph sz="quarter" idx="18" hasCustomPrompt="1"/>
          </p:nvPr>
        </p:nvSpPr>
        <p:spPr>
          <a:xfrm>
            <a:off x="2469241" y="3429000"/>
            <a:ext cx="1938277" cy="906516"/>
          </a:xfrm>
          <a:prstGeom prst="rect">
            <a:avLst/>
          </a:prstGeom>
        </p:spPr>
        <p:txBody>
          <a:bodyPr vert="horz" lIns="0" tIns="0" rIns="0" bIns="0" numCol="2"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Text (12pt)</a:t>
            </a:r>
          </a:p>
        </p:txBody>
      </p:sp>
      <p:sp>
        <p:nvSpPr>
          <p:cNvPr id="23" name="Content Placeholder 10">
            <a:extLst>
              <a:ext uri="{FF2B5EF4-FFF2-40B4-BE49-F238E27FC236}">
                <a16:creationId xmlns:a16="http://schemas.microsoft.com/office/drawing/2014/main" id="{F06EAF77-5BF8-5843-9FE7-762250BEBDFA}"/>
              </a:ext>
            </a:extLst>
          </p:cNvPr>
          <p:cNvSpPr>
            <a:spLocks noGrp="1"/>
          </p:cNvSpPr>
          <p:nvPr>
            <p:ph sz="quarter" idx="19" hasCustomPrompt="1"/>
          </p:nvPr>
        </p:nvSpPr>
        <p:spPr>
          <a:xfrm>
            <a:off x="4572000" y="3434255"/>
            <a:ext cx="1938277" cy="906516"/>
          </a:xfrm>
          <a:prstGeom prst="rect">
            <a:avLst/>
          </a:prstGeom>
        </p:spPr>
        <p:txBody>
          <a:bodyPr vert="horz" lIns="0" tIns="0" rIns="0" bIns="0" numCol="2"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Text (12pt)</a:t>
            </a:r>
          </a:p>
        </p:txBody>
      </p:sp>
      <p:sp>
        <p:nvSpPr>
          <p:cNvPr id="24" name="Content Placeholder 10">
            <a:extLst>
              <a:ext uri="{FF2B5EF4-FFF2-40B4-BE49-F238E27FC236}">
                <a16:creationId xmlns:a16="http://schemas.microsoft.com/office/drawing/2014/main" id="{849FF638-19CC-1941-BEF7-1BBED1371A9B}"/>
              </a:ext>
            </a:extLst>
          </p:cNvPr>
          <p:cNvSpPr>
            <a:spLocks noGrp="1"/>
          </p:cNvSpPr>
          <p:nvPr>
            <p:ph sz="quarter" idx="20" hasCustomPrompt="1"/>
          </p:nvPr>
        </p:nvSpPr>
        <p:spPr>
          <a:xfrm>
            <a:off x="6677752" y="3429000"/>
            <a:ext cx="1938277" cy="906516"/>
          </a:xfrm>
          <a:prstGeom prst="rect">
            <a:avLst/>
          </a:prstGeom>
        </p:spPr>
        <p:txBody>
          <a:bodyPr vert="horz" lIns="0" tIns="0" rIns="0" bIns="0" numCol="2"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Text (12pt)</a:t>
            </a:r>
          </a:p>
        </p:txBody>
      </p:sp>
      <p:sp>
        <p:nvSpPr>
          <p:cNvPr id="25" name="Content Placeholder 10">
            <a:extLst>
              <a:ext uri="{FF2B5EF4-FFF2-40B4-BE49-F238E27FC236}">
                <a16:creationId xmlns:a16="http://schemas.microsoft.com/office/drawing/2014/main" id="{808A703A-C253-954D-A0AE-9E8EFA934ECA}"/>
              </a:ext>
            </a:extLst>
          </p:cNvPr>
          <p:cNvSpPr>
            <a:spLocks noGrp="1"/>
          </p:cNvSpPr>
          <p:nvPr>
            <p:ph sz="quarter" idx="21" hasCustomPrompt="1"/>
          </p:nvPr>
        </p:nvSpPr>
        <p:spPr>
          <a:xfrm>
            <a:off x="363489" y="4740168"/>
            <a:ext cx="1938277" cy="906516"/>
          </a:xfrm>
          <a:prstGeom prst="rect">
            <a:avLst/>
          </a:prstGeom>
        </p:spPr>
        <p:txBody>
          <a:bodyPr vert="horz" lIns="0" tIns="0" rIns="0" bIns="0" numCol="2"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Text (12pt)</a:t>
            </a:r>
          </a:p>
        </p:txBody>
      </p:sp>
      <p:sp>
        <p:nvSpPr>
          <p:cNvPr id="26" name="Content Placeholder 10">
            <a:extLst>
              <a:ext uri="{FF2B5EF4-FFF2-40B4-BE49-F238E27FC236}">
                <a16:creationId xmlns:a16="http://schemas.microsoft.com/office/drawing/2014/main" id="{FF311173-3A98-BB48-913C-1E90C45B81D5}"/>
              </a:ext>
            </a:extLst>
          </p:cNvPr>
          <p:cNvSpPr>
            <a:spLocks noGrp="1"/>
          </p:cNvSpPr>
          <p:nvPr>
            <p:ph sz="quarter" idx="22" hasCustomPrompt="1"/>
          </p:nvPr>
        </p:nvSpPr>
        <p:spPr>
          <a:xfrm>
            <a:off x="2469241" y="4734913"/>
            <a:ext cx="1938277" cy="906516"/>
          </a:xfrm>
          <a:prstGeom prst="rect">
            <a:avLst/>
          </a:prstGeom>
        </p:spPr>
        <p:txBody>
          <a:bodyPr vert="horz" lIns="0" tIns="0" rIns="0" bIns="0" numCol="2"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Text (12pt)</a:t>
            </a:r>
          </a:p>
        </p:txBody>
      </p:sp>
      <p:sp>
        <p:nvSpPr>
          <p:cNvPr id="27" name="Content Placeholder 10">
            <a:extLst>
              <a:ext uri="{FF2B5EF4-FFF2-40B4-BE49-F238E27FC236}">
                <a16:creationId xmlns:a16="http://schemas.microsoft.com/office/drawing/2014/main" id="{7F65D1F7-BEFD-F24A-B17D-60BE61F3CC1E}"/>
              </a:ext>
            </a:extLst>
          </p:cNvPr>
          <p:cNvSpPr>
            <a:spLocks noGrp="1"/>
          </p:cNvSpPr>
          <p:nvPr>
            <p:ph sz="quarter" idx="23" hasCustomPrompt="1"/>
          </p:nvPr>
        </p:nvSpPr>
        <p:spPr>
          <a:xfrm>
            <a:off x="4572000" y="4740168"/>
            <a:ext cx="1938277" cy="906516"/>
          </a:xfrm>
          <a:prstGeom prst="rect">
            <a:avLst/>
          </a:prstGeom>
        </p:spPr>
        <p:txBody>
          <a:bodyPr vert="horz" lIns="0" tIns="0" rIns="0" bIns="0" numCol="2"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Text (12pt)</a:t>
            </a:r>
          </a:p>
        </p:txBody>
      </p:sp>
    </p:spTree>
    <p:extLst>
      <p:ext uri="{BB962C8B-B14F-4D97-AF65-F5344CB8AC3E}">
        <p14:creationId xmlns:p14="http://schemas.microsoft.com/office/powerpoint/2010/main" val="4001120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FULL WIDTH IMAGE P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10" name="Picture Placeholder 15"/>
          <p:cNvSpPr>
            <a:spLocks noGrp="1"/>
          </p:cNvSpPr>
          <p:nvPr>
            <p:ph type="pic" sz="quarter" idx="16" hasCustomPrompt="1"/>
          </p:nvPr>
        </p:nvSpPr>
        <p:spPr>
          <a:xfrm>
            <a:off x="374872" y="1663701"/>
            <a:ext cx="8391715" cy="4205896"/>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br>
              <a:rPr lang="en-US"/>
            </a:br>
            <a:br>
              <a:rPr lang="en-US"/>
            </a:br>
            <a:br>
              <a:rPr lang="en-US"/>
            </a:br>
            <a:br>
              <a:rPr lang="en-US"/>
            </a:br>
            <a:br>
              <a:rPr lang="en-US"/>
            </a:br>
            <a:br>
              <a:rPr lang="en-US"/>
            </a:br>
            <a:r>
              <a:rPr lang="en-US"/>
              <a:t>Place image here</a:t>
            </a:r>
          </a:p>
        </p:txBody>
      </p:sp>
      <p:sp>
        <p:nvSpPr>
          <p:cNvPr id="7" name="Subtitle 2">
            <a:extLst>
              <a:ext uri="{FF2B5EF4-FFF2-40B4-BE49-F238E27FC236}">
                <a16:creationId xmlns:a16="http://schemas.microsoft.com/office/drawing/2014/main" id="{509CF214-703C-CC4C-B4E4-6A04DB0BCF5E}"/>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Tree>
    <p:extLst>
      <p:ext uri="{BB962C8B-B14F-4D97-AF65-F5344CB8AC3E}">
        <p14:creationId xmlns:p14="http://schemas.microsoft.com/office/powerpoint/2010/main" val="255146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INGLE FULL WIDTH IMAGE WITH PAGE TITLEP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10" name="Picture Placeholder 15"/>
          <p:cNvSpPr>
            <a:spLocks noGrp="1"/>
          </p:cNvSpPr>
          <p:nvPr>
            <p:ph type="pic" sz="quarter" idx="16" hasCustomPrompt="1"/>
          </p:nvPr>
        </p:nvSpPr>
        <p:spPr>
          <a:xfrm>
            <a:off x="374872" y="2608263"/>
            <a:ext cx="8391715" cy="3261334"/>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br>
              <a:rPr lang="en-US"/>
            </a:br>
            <a:br>
              <a:rPr lang="en-US"/>
            </a:br>
            <a:br>
              <a:rPr lang="en-US"/>
            </a:br>
            <a:r>
              <a:rPr lang="en-US"/>
              <a:t>Place image here</a:t>
            </a:r>
          </a:p>
        </p:txBody>
      </p:sp>
      <p:sp>
        <p:nvSpPr>
          <p:cNvPr id="5" name="Content Placeholder 2"/>
          <p:cNvSpPr>
            <a:spLocks noGrp="1"/>
          </p:cNvSpPr>
          <p:nvPr>
            <p:ph idx="1" hasCustomPrompt="1"/>
          </p:nvPr>
        </p:nvSpPr>
        <p:spPr>
          <a:xfrm>
            <a:off x="374872" y="2066328"/>
            <a:ext cx="8391715" cy="541936"/>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8" name="Subtitle 2">
            <a:extLst>
              <a:ext uri="{FF2B5EF4-FFF2-40B4-BE49-F238E27FC236}">
                <a16:creationId xmlns:a16="http://schemas.microsoft.com/office/drawing/2014/main" id="{7C13D2C0-49D2-C646-B6FB-611CFE690782}"/>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Tree>
    <p:extLst>
      <p:ext uri="{BB962C8B-B14F-4D97-AF65-F5344CB8AC3E}">
        <p14:creationId xmlns:p14="http://schemas.microsoft.com/office/powerpoint/2010/main" val="2875257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8391716"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11" name="Content Placeholder 10"/>
          <p:cNvSpPr>
            <a:spLocks noGrp="1"/>
          </p:cNvSpPr>
          <p:nvPr>
            <p:ph sz="quarter" idx="13" hasCustomPrompt="1"/>
          </p:nvPr>
        </p:nvSpPr>
        <p:spPr>
          <a:xfrm>
            <a:off x="374874" y="2906215"/>
            <a:ext cx="8391714" cy="2969486"/>
          </a:xfrm>
          <a:prstGeom prst="rect">
            <a:avLst/>
          </a:prstGeom>
        </p:spPr>
        <p:txBody>
          <a:bodyPr vert="horz" lIns="0" tIns="0" rIns="0" bIns="0" numCol="2"/>
          <a:lstStyle>
            <a:lvl1pPr marL="0" marR="0" indent="0" algn="l" defTabSz="457200" rtl="0" eaLnBrk="1" fontAlgn="auto" latinLnBrk="0" hangingPunct="1">
              <a:lnSpc>
                <a:spcPct val="120000"/>
              </a:lnSpc>
              <a:spcBef>
                <a:spcPts val="0"/>
              </a:spcBef>
              <a:spcAft>
                <a:spcPts val="0"/>
              </a:spcAft>
              <a:buClr>
                <a:srgbClr val="EE266D"/>
              </a:buClr>
              <a:buSzPct val="110000"/>
              <a:buFontTx/>
              <a:buNone/>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Body copy to start here (14pt)</a:t>
            </a:r>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lvl="0"/>
            <a:endParaRPr lang="en-GB" dirty="0"/>
          </a:p>
          <a:p>
            <a:pPr lvl="0"/>
            <a:endParaRPr lang="en-US" dirty="0"/>
          </a:p>
        </p:txBody>
      </p:sp>
      <p:sp>
        <p:nvSpPr>
          <p:cNvPr id="8" name="Subtitle 2">
            <a:extLst>
              <a:ext uri="{FF2B5EF4-FFF2-40B4-BE49-F238E27FC236}">
                <a16:creationId xmlns:a16="http://schemas.microsoft.com/office/drawing/2014/main" id="{EB97BE4C-6F5C-EF4E-872F-DD8A265B41B8}"/>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Tree>
    <p:extLst>
      <p:ext uri="{BB962C8B-B14F-4D97-AF65-F5344CB8AC3E}">
        <p14:creationId xmlns:p14="http://schemas.microsoft.com/office/powerpoint/2010/main" val="248401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COLUMN TEXT ONLY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11" name="Content Placeholder 10"/>
          <p:cNvSpPr>
            <a:spLocks noGrp="1"/>
          </p:cNvSpPr>
          <p:nvPr>
            <p:ph sz="quarter" idx="13" hasCustomPrompt="1"/>
          </p:nvPr>
        </p:nvSpPr>
        <p:spPr>
          <a:xfrm>
            <a:off x="374874" y="2906215"/>
            <a:ext cx="4008995" cy="2969486"/>
          </a:xfrm>
          <a:prstGeom prst="rect">
            <a:avLst/>
          </a:prstGeom>
        </p:spPr>
        <p:txBody>
          <a:bodyPr vert="horz" lIns="0" tIns="0" rIns="0" bIns="0" numCol="1"/>
          <a:lstStyle>
            <a:lvl1pPr marL="0" marR="0" indent="0" algn="l" defTabSz="457200" rtl="0" eaLnBrk="1" fontAlgn="auto" latinLnBrk="0" hangingPunct="1">
              <a:lnSpc>
                <a:spcPct val="120000"/>
              </a:lnSpc>
              <a:spcBef>
                <a:spcPts val="0"/>
              </a:spcBef>
              <a:spcAft>
                <a:spcPts val="0"/>
              </a:spcAft>
              <a:buClr>
                <a:srgbClr val="EE266D"/>
              </a:buClr>
              <a:buSzPct val="110000"/>
              <a:buFontTx/>
              <a:buNone/>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Body copy to start here (14pt)</a:t>
            </a:r>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lvl="0"/>
            <a:endParaRPr lang="en-GB" dirty="0"/>
          </a:p>
          <a:p>
            <a:pPr lvl="0"/>
            <a:endParaRPr lang="en-US" dirty="0"/>
          </a:p>
        </p:txBody>
      </p:sp>
      <p:sp>
        <p:nvSpPr>
          <p:cNvPr id="8" name="Subtitle 2">
            <a:extLst>
              <a:ext uri="{FF2B5EF4-FFF2-40B4-BE49-F238E27FC236}">
                <a16:creationId xmlns:a16="http://schemas.microsoft.com/office/drawing/2014/main" id="{1AB95720-E72D-C042-9797-B36CEF9C9A0D}"/>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Tree>
    <p:extLst>
      <p:ext uri="{BB962C8B-B14F-4D97-AF65-F5344CB8AC3E}">
        <p14:creationId xmlns:p14="http://schemas.microsoft.com/office/powerpoint/2010/main" val="3688325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INGLE COLUMN TEXT WITH TABLE STY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11" name="Content Placeholder 10"/>
          <p:cNvSpPr>
            <a:spLocks noGrp="1"/>
          </p:cNvSpPr>
          <p:nvPr>
            <p:ph sz="quarter" idx="13" hasCustomPrompt="1"/>
          </p:nvPr>
        </p:nvSpPr>
        <p:spPr>
          <a:xfrm>
            <a:off x="374874" y="2906215"/>
            <a:ext cx="4008995" cy="2969486"/>
          </a:xfrm>
          <a:prstGeom prst="rect">
            <a:avLst/>
          </a:prstGeom>
        </p:spPr>
        <p:txBody>
          <a:bodyPr vert="horz" lIns="0" tIns="0" rIns="0" bIns="0" numCol="1"/>
          <a:lstStyle>
            <a:lvl1pPr marL="0" marR="0" indent="0" algn="l" defTabSz="457200" rtl="0" eaLnBrk="1" fontAlgn="auto" latinLnBrk="0" hangingPunct="1">
              <a:lnSpc>
                <a:spcPct val="120000"/>
              </a:lnSpc>
              <a:spcBef>
                <a:spcPts val="0"/>
              </a:spcBef>
              <a:spcAft>
                <a:spcPts val="0"/>
              </a:spcAft>
              <a:buClr>
                <a:srgbClr val="EE266D"/>
              </a:buClr>
              <a:buSzPct val="110000"/>
              <a:buFontTx/>
              <a:buNone/>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Body copy to start here (14pt)</a:t>
            </a:r>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lvl="0"/>
            <a:endParaRPr lang="en-GB" dirty="0"/>
          </a:p>
          <a:p>
            <a:pPr lvl="0"/>
            <a:endParaRPr lang="en-US" dirty="0"/>
          </a:p>
        </p:txBody>
      </p:sp>
      <p:graphicFrame>
        <p:nvGraphicFramePr>
          <p:cNvPr id="2" name="Table 1"/>
          <p:cNvGraphicFramePr>
            <a:graphicFrameLocks noGrp="1"/>
          </p:cNvGraphicFramePr>
          <p:nvPr userDrawn="1">
            <p:extLst>
              <p:ext uri="{D42A27DB-BD31-4B8C-83A1-F6EECF244321}">
                <p14:modId xmlns:p14="http://schemas.microsoft.com/office/powerpoint/2010/main" val="3173776486"/>
              </p:ext>
            </p:extLst>
          </p:nvPr>
        </p:nvGraphicFramePr>
        <p:xfrm>
          <a:off x="4774642" y="2066327"/>
          <a:ext cx="4008996" cy="3950696"/>
        </p:xfrm>
        <a:graphic>
          <a:graphicData uri="http://schemas.openxmlformats.org/drawingml/2006/table">
            <a:tbl>
              <a:tblPr firstRow="1" bandRow="1">
                <a:tableStyleId>{2D5ABB26-0587-4C30-8999-92F81FD0307C}</a:tableStyleId>
              </a:tblPr>
              <a:tblGrid>
                <a:gridCol w="2004498">
                  <a:extLst>
                    <a:ext uri="{9D8B030D-6E8A-4147-A177-3AD203B41FA5}">
                      <a16:colId xmlns:a16="http://schemas.microsoft.com/office/drawing/2014/main" val="20000"/>
                    </a:ext>
                  </a:extLst>
                </a:gridCol>
                <a:gridCol w="2004498">
                  <a:extLst>
                    <a:ext uri="{9D8B030D-6E8A-4147-A177-3AD203B41FA5}">
                      <a16:colId xmlns:a16="http://schemas.microsoft.com/office/drawing/2014/main" val="20001"/>
                    </a:ext>
                  </a:extLst>
                </a:gridCol>
              </a:tblGrid>
              <a:tr h="494914">
                <a:tc>
                  <a:txBody>
                    <a:bodyPr/>
                    <a:lstStyle/>
                    <a:p>
                      <a:r>
                        <a:rPr lang="en-GB" sz="1400" b="1" i="0" kern="1200" spc="30" baseline="0">
                          <a:solidFill>
                            <a:schemeClr val="bg1"/>
                          </a:solidFill>
                          <a:latin typeface="Arial"/>
                        </a:rPr>
                        <a:t>Pro</a:t>
                      </a:r>
                      <a:endParaRPr lang="en-US" sz="1400" b="1" i="0" kern="1200" spc="30" baseline="0">
                        <a:solidFill>
                          <a:schemeClr val="bg1"/>
                        </a:solidFill>
                        <a:latin typeface="Arial"/>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solidFill>
                  </a:tcPr>
                </a:tc>
                <a:tc>
                  <a:txBody>
                    <a:bodyPr/>
                    <a:lstStyle/>
                    <a:p>
                      <a:r>
                        <a:rPr lang="en-GB" sz="1400" b="1" i="0" kern="1200" spc="30" baseline="0">
                          <a:solidFill>
                            <a:schemeClr val="bg1"/>
                          </a:solidFill>
                          <a:latin typeface="Arial"/>
                        </a:rPr>
                        <a:t>Cons</a:t>
                      </a:r>
                      <a:endParaRPr lang="en-US" sz="1400"/>
                    </a:p>
                  </a:txBody>
                  <a:tcPr marL="127000" marR="127000" marT="127000" marB="127000">
                    <a:lnL w="3175" cap="flat" cmpd="sng" algn="ctr">
                      <a:solidFill>
                        <a:srgbClr val="FFFFF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solidFill>
                  </a:tcPr>
                </a:tc>
                <a:extLst>
                  <a:ext uri="{0D108BD9-81ED-4DB2-BD59-A6C34878D82A}">
                    <a16:rowId xmlns:a16="http://schemas.microsoft.com/office/drawing/2014/main" val="10000"/>
                  </a:ext>
                </a:extLst>
              </a:tr>
              <a:tr h="97964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30" normalizeH="0" baseline="0">
                          <a:ln>
                            <a:noFill/>
                          </a:ln>
                          <a:solidFill>
                            <a:srgbClr val="363E42"/>
                          </a:solidFill>
                          <a:effectLst/>
                          <a:latin typeface="Arial"/>
                          <a:ea typeface="ＭＳ Ｐゴシック" charset="0"/>
                          <a:cs typeface="ＭＳ Ｐゴシック" charset="0"/>
                        </a:rPr>
                        <a:t>The number of seats directly reflects the number of votes cast </a:t>
                      </a:r>
                      <a:br>
                        <a:rPr kumimoji="0" lang="en-GB" sz="1200" b="0" i="0" u="none" strike="noStrike" kern="1200" cap="none" spc="30" normalizeH="0" baseline="0">
                          <a:ln>
                            <a:noFill/>
                          </a:ln>
                          <a:solidFill>
                            <a:srgbClr val="363E42"/>
                          </a:solidFill>
                          <a:effectLst/>
                          <a:latin typeface="Arial"/>
                          <a:ea typeface="ＭＳ Ｐゴシック" charset="0"/>
                          <a:cs typeface="ＭＳ Ｐゴシック" charset="0"/>
                        </a:rPr>
                      </a:br>
                      <a:r>
                        <a:rPr kumimoji="0" lang="en-GB" sz="1200" b="0" i="0" u="none" strike="noStrike" kern="1200" cap="none" spc="30" normalizeH="0" baseline="0">
                          <a:ln>
                            <a:noFill/>
                          </a:ln>
                          <a:solidFill>
                            <a:srgbClr val="363E42"/>
                          </a:solidFill>
                          <a:effectLst/>
                          <a:latin typeface="Arial"/>
                          <a:ea typeface="ＭＳ Ｐゴシック" charset="0"/>
                          <a:cs typeface="ＭＳ Ｐゴシック" charset="0"/>
                        </a:rPr>
                        <a:t>for each party</a:t>
                      </a: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30" normalizeH="0" baseline="0">
                          <a:ln>
                            <a:noFill/>
                          </a:ln>
                          <a:solidFill>
                            <a:srgbClr val="3B3838"/>
                          </a:solidFill>
                          <a:effectLst/>
                          <a:latin typeface="Arial"/>
                          <a:ea typeface="ＭＳ Ｐゴシック" charset="0"/>
                          <a:cs typeface="ＭＳ Ｐゴシック" charset="0"/>
                        </a:rPr>
                        <a:t>Consensus politics isn’t always what voters want</a:t>
                      </a:r>
                      <a:endParaRPr kumimoji="0" lang="en-GB" sz="1200" b="0" i="0" u="none" strike="noStrike" kern="1200" cap="none" spc="30" normalizeH="0" baseline="0">
                        <a:ln>
                          <a:noFill/>
                        </a:ln>
                        <a:solidFill>
                          <a:srgbClr val="000000"/>
                        </a:solidFill>
                        <a:effectLst/>
                        <a:latin typeface="Arial"/>
                        <a:ea typeface="ＭＳ Ｐゴシック" charset="0"/>
                        <a:cs typeface="ＭＳ Ｐゴシック" charset="0"/>
                      </a:endParaRPr>
                    </a:p>
                    <a:p>
                      <a:endParaRPr lang="en-US" sz="1200" kern="1200" spc="30">
                        <a:latin typeface="Arial"/>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1"/>
                  </a:ext>
                </a:extLst>
              </a:tr>
              <a:tr h="4949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30" normalizeH="0" baseline="0">
                          <a:ln>
                            <a:noFill/>
                          </a:ln>
                          <a:solidFill>
                            <a:srgbClr val="3B3838"/>
                          </a:solidFill>
                          <a:effectLst/>
                          <a:latin typeface="Arial"/>
                          <a:ea typeface="ＭＳ Ｐゴシック" charset="0"/>
                          <a:cs typeface="ＭＳ Ｐゴシック" charset="0"/>
                        </a:rPr>
                        <a:t>Every vote counts</a:t>
                      </a:r>
                      <a:endParaRPr kumimoji="0" lang="en-GB" sz="1200" b="0" i="0" u="none" strike="noStrike" kern="1200" cap="none" spc="30" normalizeH="0" baseline="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30" normalizeH="0" baseline="0">
                          <a:ln>
                            <a:noFill/>
                          </a:ln>
                          <a:solidFill>
                            <a:srgbClr val="3B3838"/>
                          </a:solidFill>
                          <a:effectLst/>
                          <a:latin typeface="Arial"/>
                          <a:ea typeface="ＭＳ Ｐゴシック" charset="0"/>
                          <a:cs typeface="ＭＳ Ｐゴシック" charset="0"/>
                        </a:rPr>
                        <a:t>Gridlock - It can take longer for coalitions and minority governments to reach decisions.</a:t>
                      </a:r>
                      <a:endParaRPr kumimoji="0" lang="en-GB" sz="1200" b="0" i="0" u="none" strike="noStrike" kern="1200" cap="none" spc="30" normalizeH="0" baseline="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2"/>
                  </a:ext>
                </a:extLst>
              </a:tr>
              <a:tr h="4949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30" normalizeH="0" baseline="0">
                          <a:ln>
                            <a:noFill/>
                          </a:ln>
                          <a:solidFill>
                            <a:srgbClr val="3B3838"/>
                          </a:solidFill>
                          <a:effectLst/>
                          <a:latin typeface="Arial"/>
                          <a:ea typeface="ＭＳ Ｐゴシック" charset="0"/>
                          <a:cs typeface="ＭＳ Ｐゴシック" charset="0"/>
                        </a:rPr>
                        <a:t>Less tactical voting</a:t>
                      </a:r>
                      <a:endParaRPr kumimoji="0" lang="en-GB" sz="1200" b="0" i="0" u="none" strike="noStrike" kern="1200" cap="none" spc="30" normalizeH="0" baseline="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endParaRPr lang="en-US" sz="1200" kern="1200" spc="30">
                        <a:latin typeface="Arial"/>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3"/>
                  </a:ext>
                </a:extLst>
              </a:tr>
              <a:tr h="4949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30" normalizeH="0" baseline="0">
                          <a:ln>
                            <a:noFill/>
                          </a:ln>
                          <a:solidFill>
                            <a:srgbClr val="3B3838"/>
                          </a:solidFill>
                          <a:effectLst/>
                          <a:latin typeface="Arial"/>
                          <a:ea typeface="ＭＳ Ｐゴシック" charset="0"/>
                          <a:cs typeface="ＭＳ Ｐゴシック" charset="0"/>
                        </a:rPr>
                        <a:t>Less tactical voting</a:t>
                      </a:r>
                      <a:endParaRPr kumimoji="0" lang="en-GB" sz="1200" b="0" i="0" u="none" strike="noStrike" kern="1200" cap="none" spc="30" normalizeH="0" baseline="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endParaRPr lang="en-US" sz="1200" kern="1200" spc="30">
                        <a:latin typeface="Arial"/>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4"/>
                  </a:ext>
                </a:extLst>
              </a:tr>
              <a:tr h="4949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30" normalizeH="0" baseline="0">
                          <a:ln>
                            <a:noFill/>
                          </a:ln>
                          <a:solidFill>
                            <a:srgbClr val="3B3838"/>
                          </a:solidFill>
                          <a:effectLst/>
                          <a:latin typeface="Arial"/>
                          <a:ea typeface="ＭＳ Ｐゴシック" charset="0"/>
                          <a:cs typeface="ＭＳ Ｐゴシック" charset="0"/>
                        </a:rPr>
                        <a:t>Balanced middle-way</a:t>
                      </a:r>
                      <a:endParaRPr kumimoji="0" lang="en-GB" sz="1200" b="0" i="0" u="none" strike="noStrike" kern="1200" cap="none" spc="30" normalizeH="0" baseline="0">
                        <a:ln>
                          <a:noFill/>
                        </a:ln>
                        <a:solidFill>
                          <a:srgbClr val="000000"/>
                        </a:solidFill>
                        <a:effectLst/>
                        <a:latin typeface="Arial"/>
                        <a:ea typeface="ＭＳ Ｐゴシック" charset="0"/>
                        <a:cs typeface="ＭＳ Ｐゴシック" charset="0"/>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tc>
                  <a:txBody>
                    <a:bodyPr/>
                    <a:lstStyle/>
                    <a:p>
                      <a:endParaRPr lang="en-US" sz="1200" kern="1200" spc="30">
                        <a:latin typeface="Arial"/>
                      </a:endParaRPr>
                    </a:p>
                  </a:txBody>
                  <a:tcPr marL="127000" marR="127000" marT="127000" marB="127000">
                    <a:lnL w="3175" cap="flat" cmpd="sng" algn="ctr">
                      <a:solidFill>
                        <a:srgbClr val="00AEEF"/>
                      </a:solidFill>
                      <a:prstDash val="solid"/>
                      <a:round/>
                      <a:headEnd type="none" w="med" len="med"/>
                      <a:tailEnd type="none" w="med" len="med"/>
                    </a:lnL>
                    <a:lnR w="3175" cap="flat" cmpd="sng" algn="ctr">
                      <a:solidFill>
                        <a:srgbClr val="00AEEF"/>
                      </a:solidFill>
                      <a:prstDash val="solid"/>
                      <a:round/>
                      <a:headEnd type="none" w="med" len="med"/>
                      <a:tailEnd type="none" w="med" len="med"/>
                    </a:lnR>
                    <a:lnT w="3175" cap="flat" cmpd="sng" algn="ctr">
                      <a:solidFill>
                        <a:srgbClr val="00AEEF"/>
                      </a:solidFill>
                      <a:prstDash val="solid"/>
                      <a:round/>
                      <a:headEnd type="none" w="med" len="med"/>
                      <a:tailEnd type="none" w="med" len="med"/>
                    </a:lnT>
                    <a:lnB w="3175" cap="flat" cmpd="sng" algn="ctr">
                      <a:solidFill>
                        <a:srgbClr val="00AEEF"/>
                      </a:solidFill>
                      <a:prstDash val="solid"/>
                      <a:round/>
                      <a:headEnd type="none" w="med" len="med"/>
                      <a:tailEnd type="none" w="med" len="med"/>
                    </a:lnB>
                    <a:solidFill>
                      <a:srgbClr val="00AEEF">
                        <a:alpha val="10000"/>
                      </a:srgbClr>
                    </a:solidFill>
                  </a:tcPr>
                </a:tc>
                <a:extLst>
                  <a:ext uri="{0D108BD9-81ED-4DB2-BD59-A6C34878D82A}">
                    <a16:rowId xmlns:a16="http://schemas.microsoft.com/office/drawing/2014/main" val="10005"/>
                  </a:ext>
                </a:extLst>
              </a:tr>
            </a:tbl>
          </a:graphicData>
        </a:graphic>
      </p:graphicFrame>
      <p:sp>
        <p:nvSpPr>
          <p:cNvPr id="8" name="Subtitle 2">
            <a:extLst>
              <a:ext uri="{FF2B5EF4-FFF2-40B4-BE49-F238E27FC236}">
                <a16:creationId xmlns:a16="http://schemas.microsoft.com/office/drawing/2014/main" id="{0AE0D952-B850-494D-BAC7-4F1822BFA2C3}"/>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Tree>
    <p:extLst>
      <p:ext uri="{BB962C8B-B14F-4D97-AF65-F5344CB8AC3E}">
        <p14:creationId xmlns:p14="http://schemas.microsoft.com/office/powerpoint/2010/main" val="396190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LINKS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8408765"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Videos / links (22pt)</a:t>
            </a:r>
          </a:p>
        </p:txBody>
      </p:sp>
      <p:sp>
        <p:nvSpPr>
          <p:cNvPr id="11" name="Content Placeholder 10"/>
          <p:cNvSpPr>
            <a:spLocks noGrp="1"/>
          </p:cNvSpPr>
          <p:nvPr>
            <p:ph sz="quarter" idx="13" hasCustomPrompt="1"/>
          </p:nvPr>
        </p:nvSpPr>
        <p:spPr>
          <a:xfrm>
            <a:off x="374874" y="2906215"/>
            <a:ext cx="8391714" cy="2969486"/>
          </a:xfrm>
          <a:prstGeom prst="rect">
            <a:avLst/>
          </a:prstGeom>
        </p:spPr>
        <p:txBody>
          <a:bodyPr vert="horz" lIns="0" tIns="0" rIns="0" bIns="0" numCol="2"/>
          <a:lstStyle>
            <a:lvl1pPr marL="0" marR="0" indent="0" algn="l" defTabSz="457200" rtl="0" eaLnBrk="1" fontAlgn="auto" latinLnBrk="0" hangingPunct="1">
              <a:lnSpc>
                <a:spcPct val="120000"/>
              </a:lnSpc>
              <a:spcBef>
                <a:spcPts val="0"/>
              </a:spcBef>
              <a:spcAft>
                <a:spcPts val="0"/>
              </a:spcAft>
              <a:buClr>
                <a:srgbClr val="EE266D"/>
              </a:buClr>
              <a:buSzPct val="110000"/>
              <a:buFontTx/>
              <a:buNone/>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Body copy to start here (14pt)</a:t>
            </a:r>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lvl="0"/>
            <a:endParaRPr lang="en-GB" dirty="0"/>
          </a:p>
          <a:p>
            <a:pPr lvl="0"/>
            <a:endParaRPr lang="en-US" dirty="0"/>
          </a:p>
        </p:txBody>
      </p:sp>
      <p:pic>
        <p:nvPicPr>
          <p:cNvPr id="8" name="Picture 7"/>
          <p:cNvPicPr>
            <a:picLocks noChangeAspect="1"/>
          </p:cNvPicPr>
          <p:nvPr userDrawn="1"/>
        </p:nvPicPr>
        <p:blipFill>
          <a:blip r:embed="rId2"/>
          <a:stretch>
            <a:fillRect/>
          </a:stretch>
        </p:blipFill>
        <p:spPr>
          <a:xfrm>
            <a:off x="374874" y="1661304"/>
            <a:ext cx="321500" cy="321500"/>
          </a:xfrm>
          <a:prstGeom prst="rect">
            <a:avLst/>
          </a:prstGeom>
        </p:spPr>
      </p:pic>
      <p:sp>
        <p:nvSpPr>
          <p:cNvPr id="9" name="Subtitle 2">
            <a:extLst>
              <a:ext uri="{FF2B5EF4-FFF2-40B4-BE49-F238E27FC236}">
                <a16:creationId xmlns:a16="http://schemas.microsoft.com/office/drawing/2014/main" id="{C7D85798-4FA7-7544-94D5-C3034EADC4C6}"/>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Tree>
    <p:extLst>
      <p:ext uri="{BB962C8B-B14F-4D97-AF65-F5344CB8AC3E}">
        <p14:creationId xmlns:p14="http://schemas.microsoft.com/office/powerpoint/2010/main" val="2069788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COVER SLIDE">
    <p:spTree>
      <p:nvGrpSpPr>
        <p:cNvPr id="1" name=""/>
        <p:cNvGrpSpPr/>
        <p:nvPr/>
      </p:nvGrpSpPr>
      <p:grpSpPr>
        <a:xfrm>
          <a:off x="0" y="0"/>
          <a:ext cx="0" cy="0"/>
          <a:chOff x="0" y="0"/>
          <a:chExt cx="0" cy="0"/>
        </a:xfrm>
      </p:grpSpPr>
      <p:pic>
        <p:nvPicPr>
          <p:cNvPr id="6" name="Picture 5" descr="Yellow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Content Placeholder 2"/>
          <p:cNvSpPr>
            <a:spLocks noGrp="1"/>
          </p:cNvSpPr>
          <p:nvPr>
            <p:ph idx="1" hasCustomPrompt="1"/>
          </p:nvPr>
        </p:nvSpPr>
        <p:spPr>
          <a:xfrm>
            <a:off x="374872" y="2066328"/>
            <a:ext cx="4008997" cy="515022"/>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Thank you</a:t>
            </a:r>
          </a:p>
        </p:txBody>
      </p:sp>
      <p:sp>
        <p:nvSpPr>
          <p:cNvPr id="14" name="Content Placeholder 10"/>
          <p:cNvSpPr>
            <a:spLocks noGrp="1"/>
          </p:cNvSpPr>
          <p:nvPr>
            <p:ph sz="quarter" idx="13" hasCustomPrompt="1"/>
          </p:nvPr>
        </p:nvSpPr>
        <p:spPr>
          <a:xfrm>
            <a:off x="374874" y="2587257"/>
            <a:ext cx="4008995" cy="968743"/>
          </a:xfrm>
          <a:prstGeom prst="rect">
            <a:avLst/>
          </a:prstGeom>
        </p:spPr>
        <p:txBody>
          <a:bodyPr vert="horz" lIns="0" tIns="0" rIns="0" bIns="0" numCol="1"/>
          <a:lstStyle>
            <a:lvl1pPr marL="0" marR="0" indent="0" algn="l" defTabSz="457200" rtl="0" eaLnBrk="1" fontAlgn="auto" latinLnBrk="0" hangingPunct="1">
              <a:lnSpc>
                <a:spcPts val="1900"/>
              </a:lnSpc>
              <a:spcBef>
                <a:spcPts val="0"/>
              </a:spcBef>
              <a:spcAft>
                <a:spcPts val="0"/>
              </a:spcAft>
              <a:buClr>
                <a:srgbClr val="EE266D"/>
              </a:buClr>
              <a:buSzPct val="110000"/>
              <a:buFontTx/>
              <a:buNone/>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a:t>For more information contact:</a:t>
            </a:r>
            <a:br>
              <a:rPr lang="en-GB"/>
            </a:br>
            <a:r>
              <a:rPr lang="en-GB"/>
              <a:t>Name Surname</a:t>
            </a:r>
          </a:p>
          <a:p>
            <a:pPr lvl="0"/>
            <a:r>
              <a:rPr lang="en-GB"/>
              <a:t>name.surname@london.gov.uk</a:t>
            </a:r>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a:p>
          <a:p>
            <a:pPr lvl="0"/>
            <a:endParaRPr lang="en-GB"/>
          </a:p>
          <a:p>
            <a:pPr lvl="0"/>
            <a:endParaRPr lang="en-US"/>
          </a:p>
        </p:txBody>
      </p:sp>
      <p:sp>
        <p:nvSpPr>
          <p:cNvPr id="7" name="Subtitle 2">
            <a:extLst>
              <a:ext uri="{FF2B5EF4-FFF2-40B4-BE49-F238E27FC236}">
                <a16:creationId xmlns:a16="http://schemas.microsoft.com/office/drawing/2014/main" id="{9830E843-C1CF-9D43-BF56-A4F6D54F89A6}"/>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pic>
        <p:nvPicPr>
          <p:cNvPr id="8" name="Picture 7">
            <a:extLst>
              <a:ext uri="{FF2B5EF4-FFF2-40B4-BE49-F238E27FC236}">
                <a16:creationId xmlns:a16="http://schemas.microsoft.com/office/drawing/2014/main" id="{086FB8E9-0C66-4846-A227-7980B51B390C}"/>
              </a:ext>
            </a:extLst>
          </p:cNvPr>
          <p:cNvPicPr>
            <a:picLocks noChangeAspect="1"/>
          </p:cNvPicPr>
          <p:nvPr userDrawn="1"/>
        </p:nvPicPr>
        <p:blipFill>
          <a:blip r:embed="rId3"/>
          <a:stretch>
            <a:fillRect/>
          </a:stretch>
        </p:blipFill>
        <p:spPr>
          <a:xfrm>
            <a:off x="7743730" y="6145057"/>
            <a:ext cx="1027208" cy="221381"/>
          </a:xfrm>
          <a:prstGeom prst="rect">
            <a:avLst/>
          </a:prstGeom>
        </p:spPr>
      </p:pic>
    </p:spTree>
    <p:extLst>
      <p:ext uri="{BB962C8B-B14F-4D97-AF65-F5344CB8AC3E}">
        <p14:creationId xmlns:p14="http://schemas.microsoft.com/office/powerpoint/2010/main" val="112162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QUESTION SLIDE">
    <p:spTree>
      <p:nvGrpSpPr>
        <p:cNvPr id="1" name=""/>
        <p:cNvGrpSpPr/>
        <p:nvPr/>
      </p:nvGrpSpPr>
      <p:grpSpPr>
        <a:xfrm>
          <a:off x="0" y="0"/>
          <a:ext cx="0" cy="0"/>
          <a:chOff x="0" y="0"/>
          <a:chExt cx="0" cy="0"/>
        </a:xfrm>
      </p:grpSpPr>
      <p:pic>
        <p:nvPicPr>
          <p:cNvPr id="2" name="Picture 1" descr="Light_yellow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hasCustomPrompt="1"/>
          </p:nvPr>
        </p:nvSpPr>
        <p:spPr>
          <a:xfrm>
            <a:off x="374872" y="2066328"/>
            <a:ext cx="4137216" cy="3727930"/>
          </a:xfrm>
          <a:prstGeom prst="rect">
            <a:avLst/>
          </a:prstGeom>
        </p:spPr>
        <p:txBody>
          <a:bodyPr lIns="0" tIns="0" rIns="0" bIns="0"/>
          <a:lstStyle>
            <a:lvl1pPr marL="0" indent="0">
              <a:lnSpc>
                <a:spcPct val="100000"/>
              </a:lnSpc>
              <a:spcBef>
                <a:spcPts val="0"/>
              </a:spcBef>
              <a:buFontTx/>
              <a:buNone/>
              <a:defRPr sz="28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dirty="0"/>
              <a:t>Place question</a:t>
            </a:r>
            <a:br>
              <a:rPr lang="en-US" dirty="0"/>
            </a:br>
            <a:r>
              <a:rPr lang="en-US" dirty="0"/>
              <a:t>here (28pt)?</a:t>
            </a:r>
          </a:p>
        </p:txBody>
      </p:sp>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8" name="Subtitle 2">
            <a:extLst>
              <a:ext uri="{FF2B5EF4-FFF2-40B4-BE49-F238E27FC236}">
                <a16:creationId xmlns:a16="http://schemas.microsoft.com/office/drawing/2014/main" id="{9E3E08C9-0884-5048-AA4B-843D5E9603F4}"/>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
        <p:nvSpPr>
          <p:cNvPr id="7" name="Content Placeholder 2">
            <a:extLst>
              <a:ext uri="{FF2B5EF4-FFF2-40B4-BE49-F238E27FC236}">
                <a16:creationId xmlns:a16="http://schemas.microsoft.com/office/drawing/2014/main" id="{E6F45AC6-CB8B-F04A-81D4-6A59D9662A5B}"/>
              </a:ext>
            </a:extLst>
          </p:cNvPr>
          <p:cNvSpPr>
            <a:spLocks noGrp="1"/>
          </p:cNvSpPr>
          <p:nvPr>
            <p:ph idx="13" hasCustomPrompt="1"/>
          </p:nvPr>
        </p:nvSpPr>
        <p:spPr>
          <a:xfrm>
            <a:off x="877963" y="1679161"/>
            <a:ext cx="3634125" cy="307801"/>
          </a:xfrm>
          <a:prstGeom prst="rect">
            <a:avLst/>
          </a:prstGeom>
        </p:spPr>
        <p:txBody>
          <a:bodyPr lIns="0" tIns="0" rIns="0" bIns="0" anchor="ctr"/>
          <a:lstStyle>
            <a:lvl1pPr marL="0" indent="0">
              <a:lnSpc>
                <a:spcPct val="100000"/>
              </a:lnSpc>
              <a:spcBef>
                <a:spcPts val="0"/>
              </a:spcBef>
              <a:buFontTx/>
              <a:buNone/>
              <a:defRPr sz="1400" b="1" i="0" cap="all" spc="9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dirty="0"/>
              <a:t>Discuss</a:t>
            </a:r>
          </a:p>
        </p:txBody>
      </p:sp>
      <p:pic>
        <p:nvPicPr>
          <p:cNvPr id="9" name="Picture 8">
            <a:extLst>
              <a:ext uri="{FF2B5EF4-FFF2-40B4-BE49-F238E27FC236}">
                <a16:creationId xmlns:a16="http://schemas.microsoft.com/office/drawing/2014/main" id="{D4033D9E-532C-824C-A776-0073D78A066D}"/>
              </a:ext>
            </a:extLst>
          </p:cNvPr>
          <p:cNvPicPr>
            <a:picLocks noChangeAspect="1"/>
          </p:cNvPicPr>
          <p:nvPr userDrawn="1"/>
        </p:nvPicPr>
        <p:blipFill>
          <a:blip r:embed="rId3"/>
          <a:stretch>
            <a:fillRect/>
          </a:stretch>
        </p:blipFill>
        <p:spPr>
          <a:xfrm>
            <a:off x="374872" y="1663152"/>
            <a:ext cx="323810" cy="323810"/>
          </a:xfrm>
          <a:prstGeom prst="rect">
            <a:avLst/>
          </a:prstGeom>
        </p:spPr>
      </p:pic>
    </p:spTree>
    <p:extLst>
      <p:ext uri="{BB962C8B-B14F-4D97-AF65-F5344CB8AC3E}">
        <p14:creationId xmlns:p14="http://schemas.microsoft.com/office/powerpoint/2010/main" val="4059194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TION SLIDE">
    <p:spTree>
      <p:nvGrpSpPr>
        <p:cNvPr id="1" name=""/>
        <p:cNvGrpSpPr/>
        <p:nvPr/>
      </p:nvGrpSpPr>
      <p:grpSpPr>
        <a:xfrm>
          <a:off x="0" y="0"/>
          <a:ext cx="0" cy="0"/>
          <a:chOff x="0" y="0"/>
          <a:chExt cx="0" cy="0"/>
        </a:xfrm>
      </p:grpSpPr>
      <p:pic>
        <p:nvPicPr>
          <p:cNvPr id="4" name="Picture 3" descr="Light_yellow_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10"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Action header (22pt)</a:t>
            </a:r>
          </a:p>
        </p:txBody>
      </p:sp>
      <p:pic>
        <p:nvPicPr>
          <p:cNvPr id="12" name="Picture 11"/>
          <p:cNvPicPr>
            <a:picLocks noChangeAspect="1"/>
          </p:cNvPicPr>
          <p:nvPr userDrawn="1"/>
        </p:nvPicPr>
        <p:blipFill>
          <a:blip r:embed="rId3"/>
          <a:stretch>
            <a:fillRect/>
          </a:stretch>
        </p:blipFill>
        <p:spPr>
          <a:xfrm>
            <a:off x="374933" y="1666802"/>
            <a:ext cx="320100" cy="320100"/>
          </a:xfrm>
          <a:prstGeom prst="rect">
            <a:avLst/>
          </a:prstGeom>
        </p:spPr>
      </p:pic>
      <p:sp>
        <p:nvSpPr>
          <p:cNvPr id="9" name="Subtitle 2">
            <a:extLst>
              <a:ext uri="{FF2B5EF4-FFF2-40B4-BE49-F238E27FC236}">
                <a16:creationId xmlns:a16="http://schemas.microsoft.com/office/drawing/2014/main" id="{F8B43B24-9138-4244-BBE1-E0D3BF1E969F}"/>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
        <p:nvSpPr>
          <p:cNvPr id="11" name="Content Placeholder 10">
            <a:extLst>
              <a:ext uri="{FF2B5EF4-FFF2-40B4-BE49-F238E27FC236}">
                <a16:creationId xmlns:a16="http://schemas.microsoft.com/office/drawing/2014/main" id="{888EF16A-A824-6849-9A7F-9F4D0C748A14}"/>
              </a:ext>
            </a:extLst>
          </p:cNvPr>
          <p:cNvSpPr>
            <a:spLocks noGrp="1"/>
          </p:cNvSpPr>
          <p:nvPr>
            <p:ph sz="quarter" idx="13" hasCustomPrompt="1"/>
          </p:nvPr>
        </p:nvSpPr>
        <p:spPr>
          <a:xfrm>
            <a:off x="374874" y="2906215"/>
            <a:ext cx="4008995" cy="2969486"/>
          </a:xfrm>
          <a:prstGeom prst="rect">
            <a:avLst/>
          </a:prstGeom>
        </p:spPr>
        <p:txBody>
          <a:bodyPr vert="horz" lIns="0" tIns="0" rIns="0" bIns="0"/>
          <a:lstStyle>
            <a:lvl1pPr marL="285750" marR="0" indent="-285750" algn="l" defTabSz="457200" rtl="0" eaLnBrk="1" fontAlgn="auto" latinLnBrk="0" hangingPunct="1">
              <a:lnSpc>
                <a:spcPct val="120000"/>
              </a:lnSpc>
              <a:spcBef>
                <a:spcPts val="0"/>
              </a:spcBef>
              <a:spcAft>
                <a:spcPts val="0"/>
              </a:spcAft>
              <a:buClr>
                <a:srgbClr val="DCA000"/>
              </a:buClr>
              <a:buSzPct val="110000"/>
              <a:buFont typeface="Arial"/>
              <a:buChar char="•"/>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lvl="0"/>
            <a:endParaRPr lang="en-GB" dirty="0"/>
          </a:p>
          <a:p>
            <a:pPr lvl="0"/>
            <a:endParaRPr lang="en-GB" dirty="0"/>
          </a:p>
          <a:p>
            <a:pPr lvl="0"/>
            <a:endParaRPr lang="en-GB" dirty="0"/>
          </a:p>
          <a:p>
            <a:pPr lvl="0"/>
            <a:endParaRPr lang="en-GB" dirty="0"/>
          </a:p>
          <a:p>
            <a:pPr lvl="0"/>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lvl="0"/>
            <a:endParaRPr lang="en-GB" dirty="0"/>
          </a:p>
          <a:p>
            <a:pPr lvl="0"/>
            <a:endParaRPr lang="en-US" dirty="0"/>
          </a:p>
        </p:txBody>
      </p:sp>
      <p:sp>
        <p:nvSpPr>
          <p:cNvPr id="13" name="Content Placeholder 2">
            <a:extLst>
              <a:ext uri="{FF2B5EF4-FFF2-40B4-BE49-F238E27FC236}">
                <a16:creationId xmlns:a16="http://schemas.microsoft.com/office/drawing/2014/main" id="{E6F45AC6-CB8B-F04A-81D4-6A59D9662A5B}"/>
              </a:ext>
            </a:extLst>
          </p:cNvPr>
          <p:cNvSpPr>
            <a:spLocks noGrp="1"/>
          </p:cNvSpPr>
          <p:nvPr>
            <p:ph idx="14" hasCustomPrompt="1"/>
          </p:nvPr>
        </p:nvSpPr>
        <p:spPr>
          <a:xfrm>
            <a:off x="877964" y="1679161"/>
            <a:ext cx="3505906" cy="307801"/>
          </a:xfrm>
          <a:prstGeom prst="rect">
            <a:avLst/>
          </a:prstGeom>
        </p:spPr>
        <p:txBody>
          <a:bodyPr lIns="0" tIns="0" rIns="0" bIns="0" anchor="ctr"/>
          <a:lstStyle>
            <a:lvl1pPr marL="0" indent="0">
              <a:lnSpc>
                <a:spcPct val="100000"/>
              </a:lnSpc>
              <a:spcBef>
                <a:spcPts val="0"/>
              </a:spcBef>
              <a:buFontTx/>
              <a:buNone/>
              <a:defRPr sz="1400" b="1" i="0" cap="all" spc="9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dirty="0"/>
              <a:t>ACTIVITY</a:t>
            </a:r>
          </a:p>
        </p:txBody>
      </p:sp>
    </p:spTree>
    <p:extLst>
      <p:ext uri="{BB962C8B-B14F-4D97-AF65-F5344CB8AC3E}">
        <p14:creationId xmlns:p14="http://schemas.microsoft.com/office/powerpoint/2010/main" val="2049088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TE SLIDE">
    <p:spTree>
      <p:nvGrpSpPr>
        <p:cNvPr id="1" name=""/>
        <p:cNvGrpSpPr/>
        <p:nvPr/>
      </p:nvGrpSpPr>
      <p:grpSpPr>
        <a:xfrm>
          <a:off x="0" y="0"/>
          <a:ext cx="0" cy="0"/>
          <a:chOff x="0" y="0"/>
          <a:chExt cx="0" cy="0"/>
        </a:xfrm>
      </p:grpSpPr>
      <p:pic>
        <p:nvPicPr>
          <p:cNvPr id="3" name="Picture 2" descr="Light_yellow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10"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Action header (22pt)</a:t>
            </a:r>
          </a:p>
        </p:txBody>
      </p:sp>
      <p:sp>
        <p:nvSpPr>
          <p:cNvPr id="13" name="Content Placeholder 10"/>
          <p:cNvSpPr>
            <a:spLocks noGrp="1"/>
          </p:cNvSpPr>
          <p:nvPr>
            <p:ph sz="quarter" idx="13" hasCustomPrompt="1"/>
          </p:nvPr>
        </p:nvSpPr>
        <p:spPr>
          <a:xfrm>
            <a:off x="374874" y="2906215"/>
            <a:ext cx="4008995" cy="2969486"/>
          </a:xfrm>
          <a:prstGeom prst="rect">
            <a:avLst/>
          </a:prstGeom>
        </p:spPr>
        <p:txBody>
          <a:bodyPr vert="horz" lIns="0" tIns="0" rIns="0" bIns="0"/>
          <a:lstStyle>
            <a:lvl1pPr marL="285750" marR="0" indent="-285750" algn="l" defTabSz="457200" rtl="0" eaLnBrk="1" fontAlgn="auto" latinLnBrk="0" hangingPunct="1">
              <a:lnSpc>
                <a:spcPct val="120000"/>
              </a:lnSpc>
              <a:spcBef>
                <a:spcPts val="0"/>
              </a:spcBef>
              <a:spcAft>
                <a:spcPts val="0"/>
              </a:spcAft>
              <a:buClr>
                <a:srgbClr val="DCA000"/>
              </a:buClr>
              <a:buSzPct val="110000"/>
              <a:buFont typeface="Arial"/>
              <a:buChar char="•"/>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lvl="0"/>
            <a:endParaRPr lang="en-GB" dirty="0"/>
          </a:p>
          <a:p>
            <a:pPr lvl="0"/>
            <a:endParaRPr lang="en-GB" dirty="0"/>
          </a:p>
          <a:p>
            <a:pPr lvl="0"/>
            <a:endParaRPr lang="en-GB" dirty="0"/>
          </a:p>
          <a:p>
            <a:pPr lvl="0"/>
            <a:endParaRPr lang="en-GB" dirty="0"/>
          </a:p>
          <a:p>
            <a:pPr lvl="0"/>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lvl="0"/>
            <a:endParaRPr lang="en-GB" dirty="0"/>
          </a:p>
          <a:p>
            <a:pPr lvl="0"/>
            <a:endParaRPr lang="en-US" dirty="0"/>
          </a:p>
        </p:txBody>
      </p:sp>
      <p:pic>
        <p:nvPicPr>
          <p:cNvPr id="11" name="Picture 10"/>
          <p:cNvPicPr>
            <a:picLocks noChangeAspect="1"/>
          </p:cNvPicPr>
          <p:nvPr userDrawn="1"/>
        </p:nvPicPr>
        <p:blipFill>
          <a:blip r:embed="rId3"/>
          <a:stretch>
            <a:fillRect/>
          </a:stretch>
        </p:blipFill>
        <p:spPr>
          <a:xfrm>
            <a:off x="374874" y="1666802"/>
            <a:ext cx="322181" cy="322181"/>
          </a:xfrm>
          <a:prstGeom prst="rect">
            <a:avLst/>
          </a:prstGeom>
        </p:spPr>
      </p:pic>
      <p:sp>
        <p:nvSpPr>
          <p:cNvPr id="9" name="Subtitle 2">
            <a:extLst>
              <a:ext uri="{FF2B5EF4-FFF2-40B4-BE49-F238E27FC236}">
                <a16:creationId xmlns:a16="http://schemas.microsoft.com/office/drawing/2014/main" id="{86BCCF66-9391-264B-9A46-20F220D8CC25}"/>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
        <p:nvSpPr>
          <p:cNvPr id="8" name="Content Placeholder 2">
            <a:extLst>
              <a:ext uri="{FF2B5EF4-FFF2-40B4-BE49-F238E27FC236}">
                <a16:creationId xmlns:a16="http://schemas.microsoft.com/office/drawing/2014/main" id="{E6F45AC6-CB8B-F04A-81D4-6A59D9662A5B}"/>
              </a:ext>
            </a:extLst>
          </p:cNvPr>
          <p:cNvSpPr>
            <a:spLocks noGrp="1"/>
          </p:cNvSpPr>
          <p:nvPr>
            <p:ph idx="14" hasCustomPrompt="1"/>
          </p:nvPr>
        </p:nvSpPr>
        <p:spPr>
          <a:xfrm>
            <a:off x="877964" y="1679161"/>
            <a:ext cx="3505906" cy="307801"/>
          </a:xfrm>
          <a:prstGeom prst="rect">
            <a:avLst/>
          </a:prstGeom>
        </p:spPr>
        <p:txBody>
          <a:bodyPr lIns="0" tIns="0" rIns="0" bIns="0" anchor="ctr"/>
          <a:lstStyle>
            <a:lvl1pPr marL="0" indent="0">
              <a:lnSpc>
                <a:spcPct val="100000"/>
              </a:lnSpc>
              <a:spcBef>
                <a:spcPts val="0"/>
              </a:spcBef>
              <a:buFontTx/>
              <a:buNone/>
              <a:defRPr sz="1400" b="1" i="0" cap="all" spc="9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dirty="0"/>
              <a:t>ACTION</a:t>
            </a:r>
          </a:p>
        </p:txBody>
      </p:sp>
    </p:spTree>
    <p:extLst>
      <p:ext uri="{BB962C8B-B14F-4D97-AF65-F5344CB8AC3E}">
        <p14:creationId xmlns:p14="http://schemas.microsoft.com/office/powerpoint/2010/main" val="45249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HE ELECTORAL SYSTEM SLIDE">
    <p:spTree>
      <p:nvGrpSpPr>
        <p:cNvPr id="1" name=""/>
        <p:cNvGrpSpPr/>
        <p:nvPr/>
      </p:nvGrpSpPr>
      <p:grpSpPr>
        <a:xfrm>
          <a:off x="0" y="0"/>
          <a:ext cx="0" cy="0"/>
          <a:chOff x="0" y="0"/>
          <a:chExt cx="0" cy="0"/>
        </a:xfrm>
      </p:grpSpPr>
      <p:pic>
        <p:nvPicPr>
          <p:cNvPr id="2" name="Picture 1" descr="Light_yellow_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10"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Action header (22pt)</a:t>
            </a:r>
          </a:p>
        </p:txBody>
      </p:sp>
      <p:sp>
        <p:nvSpPr>
          <p:cNvPr id="13" name="Content Placeholder 10"/>
          <p:cNvSpPr>
            <a:spLocks noGrp="1"/>
          </p:cNvSpPr>
          <p:nvPr>
            <p:ph sz="quarter" idx="13" hasCustomPrompt="1"/>
          </p:nvPr>
        </p:nvSpPr>
        <p:spPr>
          <a:xfrm>
            <a:off x="374874" y="2906215"/>
            <a:ext cx="4008995" cy="2969486"/>
          </a:xfrm>
          <a:prstGeom prst="rect">
            <a:avLst/>
          </a:prstGeom>
        </p:spPr>
        <p:txBody>
          <a:bodyPr vert="horz" lIns="0" tIns="0" rIns="0" bIns="0"/>
          <a:lstStyle>
            <a:lvl1pPr marL="285750" marR="0" indent="-285750" algn="l" defTabSz="457200" rtl="0" eaLnBrk="1" fontAlgn="auto" latinLnBrk="0" hangingPunct="1">
              <a:lnSpc>
                <a:spcPct val="120000"/>
              </a:lnSpc>
              <a:spcBef>
                <a:spcPts val="0"/>
              </a:spcBef>
              <a:spcAft>
                <a:spcPts val="0"/>
              </a:spcAft>
              <a:buClr>
                <a:srgbClr val="DCA000"/>
              </a:buClr>
              <a:buSzPct val="110000"/>
              <a:buFont typeface="Arial"/>
              <a:buChar char="•"/>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lvl="0"/>
            <a:endParaRPr lang="en-GB" dirty="0"/>
          </a:p>
          <a:p>
            <a:pPr lvl="0"/>
            <a:endParaRPr lang="en-GB" dirty="0"/>
          </a:p>
          <a:p>
            <a:pPr lvl="0"/>
            <a:endParaRPr lang="en-GB" dirty="0"/>
          </a:p>
          <a:p>
            <a:pPr lvl="0"/>
            <a:endParaRPr lang="en-GB" dirty="0"/>
          </a:p>
          <a:p>
            <a:pPr lvl="0"/>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lvl="0"/>
            <a:endParaRPr lang="en-GB" dirty="0"/>
          </a:p>
          <a:p>
            <a:pPr lvl="0"/>
            <a:endParaRPr lang="en-US" dirty="0"/>
          </a:p>
        </p:txBody>
      </p:sp>
      <p:pic>
        <p:nvPicPr>
          <p:cNvPr id="11" name="Picture 10"/>
          <p:cNvPicPr>
            <a:picLocks noChangeAspect="1"/>
          </p:cNvPicPr>
          <p:nvPr userDrawn="1"/>
        </p:nvPicPr>
        <p:blipFill>
          <a:blip r:embed="rId3"/>
          <a:stretch>
            <a:fillRect/>
          </a:stretch>
        </p:blipFill>
        <p:spPr>
          <a:xfrm>
            <a:off x="374874" y="1666802"/>
            <a:ext cx="322181" cy="322181"/>
          </a:xfrm>
          <a:prstGeom prst="rect">
            <a:avLst/>
          </a:prstGeom>
        </p:spPr>
      </p:pic>
      <p:sp>
        <p:nvSpPr>
          <p:cNvPr id="9" name="Subtitle 2">
            <a:extLst>
              <a:ext uri="{FF2B5EF4-FFF2-40B4-BE49-F238E27FC236}">
                <a16:creationId xmlns:a16="http://schemas.microsoft.com/office/drawing/2014/main" id="{763D4926-8DD9-6843-A5A2-095E3F76BAF5}"/>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Tree>
    <p:extLst>
      <p:ext uri="{BB962C8B-B14F-4D97-AF65-F5344CB8AC3E}">
        <p14:creationId xmlns:p14="http://schemas.microsoft.com/office/powerpoint/2010/main" val="153213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AND BULLETS ONLY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10"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Action header (22pt)</a:t>
            </a:r>
          </a:p>
        </p:txBody>
      </p:sp>
      <p:sp>
        <p:nvSpPr>
          <p:cNvPr id="13" name="Content Placeholder 10"/>
          <p:cNvSpPr>
            <a:spLocks noGrp="1"/>
          </p:cNvSpPr>
          <p:nvPr>
            <p:ph sz="quarter" idx="13" hasCustomPrompt="1"/>
          </p:nvPr>
        </p:nvSpPr>
        <p:spPr>
          <a:xfrm>
            <a:off x="374874" y="2906215"/>
            <a:ext cx="4008995" cy="2969486"/>
          </a:xfrm>
          <a:prstGeom prst="rect">
            <a:avLst/>
          </a:prstGeom>
        </p:spPr>
        <p:txBody>
          <a:bodyPr vert="horz" lIns="0" tIns="0" rIns="0" bIns="0"/>
          <a:lstStyle>
            <a:lvl1pPr marL="285750" marR="0" indent="-285750" algn="l" defTabSz="457200" rtl="0" eaLnBrk="1" fontAlgn="auto" latinLnBrk="0" hangingPunct="1">
              <a:lnSpc>
                <a:spcPct val="120000"/>
              </a:lnSpc>
              <a:spcBef>
                <a:spcPts val="0"/>
              </a:spcBef>
              <a:spcAft>
                <a:spcPts val="0"/>
              </a:spcAft>
              <a:buClr>
                <a:srgbClr val="DCA000"/>
              </a:buClr>
              <a:buSzPct val="110000"/>
              <a:buFont typeface="Arial"/>
              <a:buChar char="•"/>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lvl="0"/>
            <a:endParaRPr lang="en-GB" dirty="0"/>
          </a:p>
          <a:p>
            <a:pPr lvl="0"/>
            <a:endParaRPr lang="en-GB" dirty="0"/>
          </a:p>
          <a:p>
            <a:pPr lvl="0"/>
            <a:endParaRPr lang="en-GB" dirty="0"/>
          </a:p>
          <a:p>
            <a:pPr lvl="0"/>
            <a:endParaRPr lang="en-GB" dirty="0"/>
          </a:p>
          <a:p>
            <a:pPr lvl="0"/>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lvl="0"/>
            <a:endParaRPr lang="en-GB" dirty="0"/>
          </a:p>
          <a:p>
            <a:pPr lvl="0"/>
            <a:endParaRPr lang="en-US" dirty="0"/>
          </a:p>
        </p:txBody>
      </p:sp>
      <p:sp>
        <p:nvSpPr>
          <p:cNvPr id="7" name="Subtitle 2">
            <a:extLst>
              <a:ext uri="{FF2B5EF4-FFF2-40B4-BE49-F238E27FC236}">
                <a16:creationId xmlns:a16="http://schemas.microsoft.com/office/drawing/2014/main" id="{A0A8297A-15A9-AA44-9940-397AC030B278}"/>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Tree>
    <p:extLst>
      <p:ext uri="{BB962C8B-B14F-4D97-AF65-F5344CB8AC3E}">
        <p14:creationId xmlns:p14="http://schemas.microsoft.com/office/powerpoint/2010/main" val="153213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BULLETS AND 3x IMAGES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11" name="Content Placeholder 10"/>
          <p:cNvSpPr>
            <a:spLocks noGrp="1"/>
          </p:cNvSpPr>
          <p:nvPr>
            <p:ph sz="quarter" idx="13" hasCustomPrompt="1"/>
          </p:nvPr>
        </p:nvSpPr>
        <p:spPr>
          <a:xfrm>
            <a:off x="374874" y="2906215"/>
            <a:ext cx="4008995" cy="2969486"/>
          </a:xfrm>
          <a:prstGeom prst="rect">
            <a:avLst/>
          </a:prstGeom>
        </p:spPr>
        <p:txBody>
          <a:bodyPr vert="horz" lIns="0" tIns="0" rIns="0" bIns="0"/>
          <a:lstStyle>
            <a:lvl1pPr marL="285750" marR="0" indent="-285750" algn="l" defTabSz="457200" rtl="0" eaLnBrk="1" fontAlgn="auto" latinLnBrk="0" hangingPunct="1">
              <a:lnSpc>
                <a:spcPct val="120000"/>
              </a:lnSpc>
              <a:spcBef>
                <a:spcPts val="0"/>
              </a:spcBef>
              <a:spcAft>
                <a:spcPts val="0"/>
              </a:spcAft>
              <a:buClr>
                <a:srgbClr val="DCA000"/>
              </a:buClr>
              <a:buSzPct val="110000"/>
              <a:buFont typeface="Arial"/>
              <a:buChar char="•"/>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lvl="0"/>
            <a:endParaRPr lang="en-GB" dirty="0"/>
          </a:p>
          <a:p>
            <a:pPr lvl="0"/>
            <a:endParaRPr lang="en-GB" dirty="0"/>
          </a:p>
          <a:p>
            <a:pPr lvl="0"/>
            <a:endParaRPr lang="en-GB" dirty="0"/>
          </a:p>
          <a:p>
            <a:pPr lvl="0"/>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lvl="0"/>
            <a:endParaRPr lang="en-GB" dirty="0"/>
          </a:p>
          <a:p>
            <a:pPr lvl="0"/>
            <a:endParaRPr lang="en-US" dirty="0"/>
          </a:p>
        </p:txBody>
      </p:sp>
      <p:sp>
        <p:nvSpPr>
          <p:cNvPr id="16" name="Picture Placeholder 15"/>
          <p:cNvSpPr>
            <a:spLocks noGrp="1"/>
          </p:cNvSpPr>
          <p:nvPr>
            <p:ph type="pic" sz="quarter" idx="14" hasCustomPrompt="1"/>
          </p:nvPr>
        </p:nvSpPr>
        <p:spPr>
          <a:xfrm>
            <a:off x="4575175" y="1669519"/>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7" name="Picture Placeholder 15"/>
          <p:cNvSpPr>
            <a:spLocks noGrp="1"/>
          </p:cNvSpPr>
          <p:nvPr>
            <p:ph type="pic" sz="quarter" idx="15" hasCustomPrompt="1"/>
          </p:nvPr>
        </p:nvSpPr>
        <p:spPr>
          <a:xfrm>
            <a:off x="6766338" y="1669519"/>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8" name="Picture Placeholder 15"/>
          <p:cNvSpPr>
            <a:spLocks noGrp="1"/>
          </p:cNvSpPr>
          <p:nvPr>
            <p:ph type="pic" sz="quarter" idx="16" hasCustomPrompt="1"/>
          </p:nvPr>
        </p:nvSpPr>
        <p:spPr>
          <a:xfrm>
            <a:off x="4575174" y="3872521"/>
            <a:ext cx="4191413"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pic>
        <p:nvPicPr>
          <p:cNvPr id="13" name="Picture 12"/>
          <p:cNvPicPr>
            <a:picLocks noChangeAspect="1"/>
          </p:cNvPicPr>
          <p:nvPr userDrawn="1"/>
        </p:nvPicPr>
        <p:blipFill>
          <a:blip r:embed="rId2"/>
          <a:stretch>
            <a:fillRect/>
          </a:stretch>
        </p:blipFill>
        <p:spPr>
          <a:xfrm>
            <a:off x="376420" y="1663383"/>
            <a:ext cx="318182" cy="318182"/>
          </a:xfrm>
          <a:prstGeom prst="rect">
            <a:avLst/>
          </a:prstGeom>
        </p:spPr>
      </p:pic>
      <p:sp>
        <p:nvSpPr>
          <p:cNvPr id="12" name="Subtitle 2">
            <a:extLst>
              <a:ext uri="{FF2B5EF4-FFF2-40B4-BE49-F238E27FC236}">
                <a16:creationId xmlns:a16="http://schemas.microsoft.com/office/drawing/2014/main" id="{4C9BBFBB-3DC1-0C49-A7C4-2BC2A4EF29E4}"/>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Tree>
    <p:extLst>
      <p:ext uri="{BB962C8B-B14F-4D97-AF65-F5344CB8AC3E}">
        <p14:creationId xmlns:p14="http://schemas.microsoft.com/office/powerpoint/2010/main" val="629214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BULLETS AND 4x IMAGES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11" name="Content Placeholder 10"/>
          <p:cNvSpPr>
            <a:spLocks noGrp="1"/>
          </p:cNvSpPr>
          <p:nvPr>
            <p:ph sz="quarter" idx="13" hasCustomPrompt="1"/>
          </p:nvPr>
        </p:nvSpPr>
        <p:spPr>
          <a:xfrm>
            <a:off x="374874" y="2906215"/>
            <a:ext cx="4008995" cy="2969486"/>
          </a:xfrm>
          <a:prstGeom prst="rect">
            <a:avLst/>
          </a:prstGeom>
        </p:spPr>
        <p:txBody>
          <a:bodyPr vert="horz" lIns="0" tIns="0" rIns="0" bIns="0"/>
          <a:lstStyle>
            <a:lvl1pPr marL="285750" marR="0" indent="-285750" algn="l" defTabSz="457200" rtl="0" eaLnBrk="1" fontAlgn="auto" latinLnBrk="0" hangingPunct="1">
              <a:lnSpc>
                <a:spcPct val="120000"/>
              </a:lnSpc>
              <a:spcBef>
                <a:spcPts val="0"/>
              </a:spcBef>
              <a:spcAft>
                <a:spcPts val="0"/>
              </a:spcAft>
              <a:buClr>
                <a:srgbClr val="DCA000"/>
              </a:buClr>
              <a:buSzPct val="110000"/>
              <a:buFont typeface="Arial"/>
              <a:buChar char="•"/>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lvl="0"/>
            <a:endParaRPr lang="en-GB" dirty="0"/>
          </a:p>
          <a:p>
            <a:pPr lvl="0"/>
            <a:endParaRPr lang="en-GB" dirty="0"/>
          </a:p>
          <a:p>
            <a:pPr lvl="0"/>
            <a:endParaRPr lang="en-GB" dirty="0"/>
          </a:p>
          <a:p>
            <a:pPr lvl="0"/>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lvl="0"/>
            <a:endParaRPr lang="en-GB" dirty="0"/>
          </a:p>
          <a:p>
            <a:pPr lvl="0"/>
            <a:endParaRPr lang="en-US" dirty="0"/>
          </a:p>
        </p:txBody>
      </p:sp>
      <p:sp>
        <p:nvSpPr>
          <p:cNvPr id="16" name="Picture Placeholder 15"/>
          <p:cNvSpPr>
            <a:spLocks noGrp="1"/>
          </p:cNvSpPr>
          <p:nvPr>
            <p:ph type="pic" sz="quarter" idx="14" hasCustomPrompt="1"/>
          </p:nvPr>
        </p:nvSpPr>
        <p:spPr>
          <a:xfrm>
            <a:off x="4575175" y="1669519"/>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7" name="Picture Placeholder 15"/>
          <p:cNvSpPr>
            <a:spLocks noGrp="1"/>
          </p:cNvSpPr>
          <p:nvPr>
            <p:ph type="pic" sz="quarter" idx="15" hasCustomPrompt="1"/>
          </p:nvPr>
        </p:nvSpPr>
        <p:spPr>
          <a:xfrm>
            <a:off x="6766338" y="1669519"/>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3" name="Picture Placeholder 15"/>
          <p:cNvSpPr>
            <a:spLocks noGrp="1"/>
          </p:cNvSpPr>
          <p:nvPr>
            <p:ph type="pic" sz="quarter" idx="17" hasCustomPrompt="1"/>
          </p:nvPr>
        </p:nvSpPr>
        <p:spPr>
          <a:xfrm>
            <a:off x="4575174" y="3869184"/>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4" name="Picture Placeholder 15"/>
          <p:cNvSpPr>
            <a:spLocks noGrp="1"/>
          </p:cNvSpPr>
          <p:nvPr>
            <p:ph type="pic" sz="quarter" idx="18" hasCustomPrompt="1"/>
          </p:nvPr>
        </p:nvSpPr>
        <p:spPr>
          <a:xfrm>
            <a:off x="6766337" y="3869184"/>
            <a:ext cx="2000250" cy="1997075"/>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r>
              <a:rPr lang="en-US"/>
              <a:t>Place image here</a:t>
            </a:r>
          </a:p>
        </p:txBody>
      </p:sp>
      <p:sp>
        <p:nvSpPr>
          <p:cNvPr id="12" name="Subtitle 2">
            <a:extLst>
              <a:ext uri="{FF2B5EF4-FFF2-40B4-BE49-F238E27FC236}">
                <a16:creationId xmlns:a16="http://schemas.microsoft.com/office/drawing/2014/main" id="{3BADA3E0-68D1-6944-841B-470DD6560DA3}"/>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Tree>
    <p:extLst>
      <p:ext uri="{BB962C8B-B14F-4D97-AF65-F5344CB8AC3E}">
        <p14:creationId xmlns:p14="http://schemas.microsoft.com/office/powerpoint/2010/main" val="3398394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BULLETS AND 1x IMAGES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0F523C-71C8-7047-A6B6-12ECD3534365}" type="slidenum">
              <a:t>‹#›</a:t>
            </a:fld>
            <a:endParaRPr lang="en-US"/>
          </a:p>
        </p:txBody>
      </p:sp>
      <p:sp>
        <p:nvSpPr>
          <p:cNvPr id="7" name="Content Placeholder 2"/>
          <p:cNvSpPr>
            <a:spLocks noGrp="1"/>
          </p:cNvSpPr>
          <p:nvPr>
            <p:ph idx="1" hasCustomPrompt="1"/>
          </p:nvPr>
        </p:nvSpPr>
        <p:spPr>
          <a:xfrm>
            <a:off x="374872" y="2066327"/>
            <a:ext cx="4008997" cy="833783"/>
          </a:xfrm>
          <a:prstGeom prst="rect">
            <a:avLst/>
          </a:prstGeom>
        </p:spPr>
        <p:txBody>
          <a:bodyPr lIns="0" tIns="0" rIns="0" bIns="0"/>
          <a:lstStyle>
            <a:lvl1pPr marL="0" indent="0">
              <a:lnSpc>
                <a:spcPct val="100000"/>
              </a:lnSpc>
              <a:spcBef>
                <a:spcPts val="0"/>
              </a:spcBef>
              <a:buFontTx/>
              <a:buNone/>
              <a:defRPr sz="2200" b="1" i="0" spc="50" baseline="0">
                <a:solidFill>
                  <a:srgbClr val="363E42"/>
                </a:solidFill>
                <a:latin typeface="Arial"/>
              </a:defRPr>
            </a:lvl1pPr>
            <a:lvl2pPr marL="457200" indent="0">
              <a:lnSpc>
                <a:spcPct val="100000"/>
              </a:lnSpc>
              <a:spcBef>
                <a:spcPts val="0"/>
              </a:spcBef>
              <a:buFontTx/>
              <a:buNone/>
              <a:defRPr sz="2800" b="1" i="0" spc="50">
                <a:solidFill>
                  <a:srgbClr val="EE266D"/>
                </a:solidFill>
                <a:latin typeface="Arial"/>
              </a:defRPr>
            </a:lvl2pPr>
            <a:lvl3pPr marL="914400" indent="0">
              <a:lnSpc>
                <a:spcPct val="100000"/>
              </a:lnSpc>
              <a:spcBef>
                <a:spcPts val="0"/>
              </a:spcBef>
              <a:buFontTx/>
              <a:buNone/>
              <a:defRPr sz="2800" b="1" i="0" spc="50">
                <a:solidFill>
                  <a:srgbClr val="EE266D"/>
                </a:solidFill>
                <a:latin typeface="Arial"/>
              </a:defRPr>
            </a:lvl3pPr>
            <a:lvl4pPr marL="1371600" indent="0">
              <a:lnSpc>
                <a:spcPct val="100000"/>
              </a:lnSpc>
              <a:spcBef>
                <a:spcPts val="0"/>
              </a:spcBef>
              <a:buFontTx/>
              <a:buNone/>
              <a:defRPr sz="2800" b="1" i="0" spc="50">
                <a:solidFill>
                  <a:srgbClr val="EE266D"/>
                </a:solidFill>
                <a:latin typeface="Arial"/>
              </a:defRPr>
            </a:lvl4pPr>
            <a:lvl5pPr marL="1828800" indent="0">
              <a:lnSpc>
                <a:spcPct val="100000"/>
              </a:lnSpc>
              <a:spcBef>
                <a:spcPts val="0"/>
              </a:spcBef>
              <a:buFontTx/>
              <a:buNone/>
              <a:defRPr sz="2800" b="1" i="0" spc="50">
                <a:solidFill>
                  <a:srgbClr val="EE266D"/>
                </a:solidFill>
                <a:latin typeface="Arial"/>
              </a:defRPr>
            </a:lvl5pPr>
          </a:lstStyle>
          <a:p>
            <a:pPr lvl="0"/>
            <a:r>
              <a:rPr lang="en-US"/>
              <a:t>Page header (22pt)</a:t>
            </a:r>
          </a:p>
        </p:txBody>
      </p:sp>
      <p:sp>
        <p:nvSpPr>
          <p:cNvPr id="11" name="Content Placeholder 10"/>
          <p:cNvSpPr>
            <a:spLocks noGrp="1"/>
          </p:cNvSpPr>
          <p:nvPr>
            <p:ph sz="quarter" idx="13" hasCustomPrompt="1"/>
          </p:nvPr>
        </p:nvSpPr>
        <p:spPr>
          <a:xfrm>
            <a:off x="374874" y="2906215"/>
            <a:ext cx="4008995" cy="2969486"/>
          </a:xfrm>
          <a:prstGeom prst="rect">
            <a:avLst/>
          </a:prstGeom>
        </p:spPr>
        <p:txBody>
          <a:bodyPr vert="horz" lIns="0" tIns="0" rIns="0" bIns="0"/>
          <a:lstStyle>
            <a:lvl1pPr marL="285750" marR="0" indent="-285750" algn="l" defTabSz="457200" rtl="0" eaLnBrk="1" fontAlgn="auto" latinLnBrk="0" hangingPunct="1">
              <a:lnSpc>
                <a:spcPct val="120000"/>
              </a:lnSpc>
              <a:spcBef>
                <a:spcPts val="0"/>
              </a:spcBef>
              <a:spcAft>
                <a:spcPts val="0"/>
              </a:spcAft>
              <a:buClr>
                <a:srgbClr val="DCA000"/>
              </a:buClr>
              <a:buSzPct val="110000"/>
              <a:buFont typeface="Arial"/>
              <a:buChar char="•"/>
              <a:tabLst/>
              <a:defRPr sz="1400" spc="50" baseline="0">
                <a:solidFill>
                  <a:srgbClr val="363E42"/>
                </a:solidFill>
                <a:latin typeface="Arial"/>
              </a:defRPr>
            </a:lvl1pPr>
            <a:lvl2pPr marL="742950" indent="-285750">
              <a:spcBef>
                <a:spcPts val="336"/>
              </a:spcBef>
              <a:buFont typeface="Arial"/>
              <a:buChar char="•"/>
              <a:defRPr sz="1400" spc="50">
                <a:solidFill>
                  <a:srgbClr val="363E42"/>
                </a:solidFill>
                <a:latin typeface="Arial"/>
              </a:defRPr>
            </a:lvl2pPr>
            <a:lvl3pPr marL="1143000" indent="-228600">
              <a:spcBef>
                <a:spcPts val="336"/>
              </a:spcBef>
              <a:buFont typeface="Arial"/>
              <a:buChar char="•"/>
              <a:defRPr sz="1400" spc="50">
                <a:solidFill>
                  <a:srgbClr val="363E42"/>
                </a:solidFill>
                <a:latin typeface="Arial"/>
              </a:defRPr>
            </a:lvl3pPr>
            <a:lvl4pPr marL="1600200" indent="-228600">
              <a:spcBef>
                <a:spcPts val="336"/>
              </a:spcBef>
              <a:buFont typeface="Arial"/>
              <a:buChar char="•"/>
              <a:defRPr sz="1400" spc="50">
                <a:solidFill>
                  <a:srgbClr val="363E42"/>
                </a:solidFill>
                <a:latin typeface="Arial"/>
              </a:defRPr>
            </a:lvl4pPr>
            <a:lvl5pPr marL="2057400" indent="-228600">
              <a:spcBef>
                <a:spcPts val="336"/>
              </a:spcBef>
              <a:buFont typeface="Arial"/>
              <a:buChar char="•"/>
              <a:defRPr sz="1400" spc="50">
                <a:solidFill>
                  <a:srgbClr val="363E42"/>
                </a:solidFill>
                <a:latin typeface="Arial"/>
              </a:defRPr>
            </a:lvl5pPr>
          </a:lstStyle>
          <a:p>
            <a:pPr lvl="0"/>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marL="285750" marR="0" lvl="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a:pPr>
            <a:r>
              <a:rPr lang="en-GB" dirty="0"/>
              <a:t>Bullet points start here (14pt)</a:t>
            </a:r>
          </a:p>
          <a:p>
            <a:pPr lvl="0"/>
            <a:endParaRPr lang="en-GB" dirty="0"/>
          </a:p>
          <a:p>
            <a:pPr lvl="0"/>
            <a:endParaRPr lang="en-GB" dirty="0"/>
          </a:p>
          <a:p>
            <a:pPr lvl="0"/>
            <a:endParaRPr lang="en-GB" dirty="0"/>
          </a:p>
          <a:p>
            <a:pPr lvl="0"/>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marL="342900" marR="0" lvl="0" indent="-342900" algn="l" defTabSz="457200" rtl="0" eaLnBrk="1" fontAlgn="auto" latinLnBrk="0" hangingPunct="1">
              <a:lnSpc>
                <a:spcPct val="100000"/>
              </a:lnSpc>
              <a:spcBef>
                <a:spcPts val="336"/>
              </a:spcBef>
              <a:spcAft>
                <a:spcPts val="0"/>
              </a:spcAft>
              <a:buClrTx/>
              <a:buSzTx/>
              <a:buFont typeface="Arial"/>
              <a:buChar char="•"/>
              <a:tabLst/>
              <a:defRPr/>
            </a:pPr>
            <a:endParaRPr lang="en-GB" dirty="0"/>
          </a:p>
          <a:p>
            <a:pPr lvl="0"/>
            <a:endParaRPr lang="en-GB" dirty="0"/>
          </a:p>
          <a:p>
            <a:pPr lvl="0"/>
            <a:endParaRPr lang="en-US" dirty="0"/>
          </a:p>
        </p:txBody>
      </p:sp>
      <p:sp>
        <p:nvSpPr>
          <p:cNvPr id="18" name="Picture Placeholder 15"/>
          <p:cNvSpPr>
            <a:spLocks noGrp="1"/>
          </p:cNvSpPr>
          <p:nvPr>
            <p:ph type="pic" sz="quarter" idx="16" hasCustomPrompt="1"/>
          </p:nvPr>
        </p:nvSpPr>
        <p:spPr>
          <a:xfrm>
            <a:off x="4575174" y="1663701"/>
            <a:ext cx="4191413" cy="4205896"/>
          </a:xfrm>
          <a:prstGeom prst="rect">
            <a:avLst/>
          </a:prstGeom>
        </p:spPr>
        <p:txBody>
          <a:bodyPr vert="horz"/>
          <a:lstStyle>
            <a:lvl1pPr marL="0" indent="0" algn="ctr">
              <a:buFontTx/>
              <a:buNone/>
              <a:defRPr sz="1200" spc="50" baseline="0">
                <a:solidFill>
                  <a:srgbClr val="363E42"/>
                </a:solidFill>
                <a:latin typeface="Arial"/>
              </a:defRPr>
            </a:lvl1pPr>
          </a:lstStyle>
          <a:p>
            <a:br>
              <a:rPr lang="en-US"/>
            </a:br>
            <a:br>
              <a:rPr lang="en-US"/>
            </a:br>
            <a:br>
              <a:rPr lang="en-US"/>
            </a:br>
            <a:br>
              <a:rPr lang="en-US"/>
            </a:br>
            <a:br>
              <a:rPr lang="en-US"/>
            </a:br>
            <a:br>
              <a:rPr lang="en-US"/>
            </a:br>
            <a:br>
              <a:rPr lang="en-US"/>
            </a:br>
            <a:br>
              <a:rPr lang="en-US"/>
            </a:br>
            <a:br>
              <a:rPr lang="en-US"/>
            </a:br>
            <a:br>
              <a:rPr lang="en-US"/>
            </a:br>
            <a:br>
              <a:rPr lang="en-US"/>
            </a:br>
            <a:r>
              <a:rPr lang="en-US"/>
              <a:t>Place image here</a:t>
            </a:r>
          </a:p>
        </p:txBody>
      </p:sp>
      <p:sp>
        <p:nvSpPr>
          <p:cNvPr id="8" name="Subtitle 2">
            <a:extLst>
              <a:ext uri="{FF2B5EF4-FFF2-40B4-BE49-F238E27FC236}">
                <a16:creationId xmlns:a16="http://schemas.microsoft.com/office/drawing/2014/main" id="{6368384D-C3CF-474A-BECD-8AEB71E424BE}"/>
              </a:ext>
            </a:extLst>
          </p:cNvPr>
          <p:cNvSpPr txBox="1">
            <a:spLocks/>
          </p:cNvSpPr>
          <p:nvPr userDrawn="1"/>
        </p:nvSpPr>
        <p:spPr>
          <a:xfrm>
            <a:off x="374872" y="1348857"/>
            <a:ext cx="6400800" cy="181049"/>
          </a:xfrm>
          <a:prstGeom prst="rect">
            <a:avLst/>
          </a:prstGeom>
        </p:spPr>
        <p:txBody>
          <a:bodyPr lIns="0" tIns="0" rIns="0" bIns="0"/>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800" kern="0" cap="all" spc="90" dirty="0">
                <a:solidFill>
                  <a:srgbClr val="363E42"/>
                </a:solidFill>
                <a:latin typeface="Arial"/>
              </a:rPr>
              <a:t>Political resources | global citizenship</a:t>
            </a:r>
            <a:endParaRPr lang="en-US" sz="800" kern="0" cap="all" spc="90" dirty="0">
              <a:solidFill>
                <a:srgbClr val="363E42"/>
              </a:solidFill>
              <a:latin typeface="Arial"/>
            </a:endParaRPr>
          </a:p>
        </p:txBody>
      </p:sp>
    </p:spTree>
    <p:extLst>
      <p:ext uri="{BB962C8B-B14F-4D97-AF65-F5344CB8AC3E}">
        <p14:creationId xmlns:p14="http://schemas.microsoft.com/office/powerpoint/2010/main" val="248401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696790" y="6249582"/>
            <a:ext cx="1086847" cy="128107"/>
          </a:xfrm>
          <a:prstGeom prst="rect">
            <a:avLst/>
          </a:prstGeom>
        </p:spPr>
        <p:txBody>
          <a:bodyPr vert="horz" lIns="0" tIns="12700" rIns="0" bIns="12700" rtlCol="0" anchor="ctr">
            <a:normAutofit/>
          </a:bodyPr>
          <a:lstStyle>
            <a:lvl1pPr algn="r">
              <a:defRPr sz="1000" spc="50" baseline="0">
                <a:solidFill>
                  <a:srgbClr val="363E42"/>
                </a:solidFill>
                <a:latin typeface="Arial"/>
              </a:defRPr>
            </a:lvl1pPr>
          </a:lstStyle>
          <a:p>
            <a:fld id="{8E0F523C-71C8-7047-A6B6-12ECD3534365}" type="slidenum">
              <a:rPr lang="en-US"/>
              <a:pPr/>
              <a:t>‹#›</a:t>
            </a:fld>
            <a:endParaRPr lang="en-US"/>
          </a:p>
        </p:txBody>
      </p:sp>
      <p:pic>
        <p:nvPicPr>
          <p:cNvPr id="2" name="Picture 1" descr="White.jpg"/>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1758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72" r:id="rId5"/>
    <p:sldLayoutId id="2147483671" r:id="rId6"/>
    <p:sldLayoutId id="2147483651" r:id="rId7"/>
    <p:sldLayoutId id="2147483662" r:id="rId8"/>
    <p:sldLayoutId id="2147483660" r:id="rId9"/>
    <p:sldLayoutId id="2147483674" r:id="rId10"/>
    <p:sldLayoutId id="2147483664" r:id="rId11"/>
    <p:sldLayoutId id="2147483675" r:id="rId12"/>
    <p:sldLayoutId id="2147483665" r:id="rId13"/>
    <p:sldLayoutId id="2147483666" r:id="rId14"/>
    <p:sldLayoutId id="2147483661" r:id="rId15"/>
    <p:sldLayoutId id="2147483668" r:id="rId16"/>
    <p:sldLayoutId id="2147483673" r:id="rId17"/>
    <p:sldLayoutId id="2147483667" r:id="rId18"/>
    <p:sldLayoutId id="2147483663" r:id="rId1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Your City</a:t>
            </a:r>
          </a:p>
        </p:txBody>
      </p:sp>
      <p:sp>
        <p:nvSpPr>
          <p:cNvPr id="3" name="Subtitle 2"/>
          <p:cNvSpPr>
            <a:spLocks noGrp="1"/>
          </p:cNvSpPr>
          <p:nvPr>
            <p:ph type="subTitle" idx="1"/>
          </p:nvPr>
        </p:nvSpPr>
        <p:spPr/>
        <p:txBody>
          <a:bodyPr/>
          <a:lstStyle/>
          <a:p>
            <a:r>
              <a:rPr lang="en-US" dirty="0"/>
              <a:t>Lesson 4  |  Global Citizenship</a:t>
            </a:r>
          </a:p>
        </p:txBody>
      </p:sp>
    </p:spTree>
    <p:extLst>
      <p:ext uri="{BB962C8B-B14F-4D97-AF65-F5344CB8AC3E}">
        <p14:creationId xmlns:p14="http://schemas.microsoft.com/office/powerpoint/2010/main" val="1364267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4872" y="2066328"/>
            <a:ext cx="5139020" cy="3727930"/>
          </a:xfrm>
        </p:spPr>
        <p:txBody>
          <a:bodyPr/>
          <a:lstStyle/>
          <a:p>
            <a:r>
              <a:rPr lang="en-GB" dirty="0"/>
              <a:t>Which places across the globe are most affected?</a:t>
            </a:r>
          </a:p>
          <a:p>
            <a:endParaRPr lang="en-US"/>
          </a:p>
        </p:txBody>
      </p:sp>
      <p:sp>
        <p:nvSpPr>
          <p:cNvPr id="3" name="Slide Number Placeholder 2"/>
          <p:cNvSpPr>
            <a:spLocks noGrp="1"/>
          </p:cNvSpPr>
          <p:nvPr>
            <p:ph type="sldNum" sz="quarter" idx="12"/>
          </p:nvPr>
        </p:nvSpPr>
        <p:spPr/>
        <p:txBody>
          <a:bodyPr>
            <a:normAutofit fontScale="77500" lnSpcReduction="20000"/>
          </a:bodyPr>
          <a:lstStyle/>
          <a:p>
            <a:fld id="{8E0F523C-71C8-7047-A6B6-12ECD3534365}" type="slidenum">
              <a:rPr lang="en-US"/>
              <a:t>10</a:t>
            </a:fld>
            <a:endParaRPr lang="en-US"/>
          </a:p>
        </p:txBody>
      </p:sp>
      <p:sp>
        <p:nvSpPr>
          <p:cNvPr id="4" name="Content Placeholder 3"/>
          <p:cNvSpPr>
            <a:spLocks noGrp="1"/>
          </p:cNvSpPr>
          <p:nvPr>
            <p:ph idx="13"/>
          </p:nvPr>
        </p:nvSpPr>
        <p:spPr/>
        <p:txBody>
          <a:bodyPr/>
          <a:lstStyle/>
          <a:p>
            <a:r>
              <a:rPr lang="en-US">
                <a:solidFill>
                  <a:srgbClr val="292F33"/>
                </a:solidFill>
              </a:rPr>
              <a:t>Discuss</a:t>
            </a:r>
          </a:p>
        </p:txBody>
      </p:sp>
    </p:spTree>
    <p:extLst>
      <p:ext uri="{BB962C8B-B14F-4D97-AF65-F5344CB8AC3E}">
        <p14:creationId xmlns:p14="http://schemas.microsoft.com/office/powerpoint/2010/main" val="229329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6029D-731D-304A-8FBF-A0E8526F679F}"/>
              </a:ext>
            </a:extLst>
          </p:cNvPr>
          <p:cNvSpPr>
            <a:spLocks noGrp="1"/>
          </p:cNvSpPr>
          <p:nvPr>
            <p:ph type="sldNum" sz="quarter" idx="12"/>
          </p:nvPr>
        </p:nvSpPr>
        <p:spPr/>
        <p:txBody>
          <a:bodyPr>
            <a:normAutofit fontScale="77500" lnSpcReduction="20000"/>
          </a:bodyPr>
          <a:lstStyle/>
          <a:p>
            <a:fld id="{8E0F523C-71C8-7047-A6B6-12ECD3534365}" type="slidenum">
              <a:rPr lang="en-GB" smtClean="0"/>
              <a:t>11</a:t>
            </a:fld>
            <a:endParaRPr lang="en-GB"/>
          </a:p>
        </p:txBody>
      </p:sp>
      <p:sp>
        <p:nvSpPr>
          <p:cNvPr id="3" name="Content Placeholder 2">
            <a:extLst>
              <a:ext uri="{FF2B5EF4-FFF2-40B4-BE49-F238E27FC236}">
                <a16:creationId xmlns:a16="http://schemas.microsoft.com/office/drawing/2014/main" id="{7B598497-6B90-F345-B01E-387958C275F9}"/>
              </a:ext>
            </a:extLst>
          </p:cNvPr>
          <p:cNvSpPr>
            <a:spLocks noGrp="1"/>
          </p:cNvSpPr>
          <p:nvPr>
            <p:ph idx="1"/>
          </p:nvPr>
        </p:nvSpPr>
        <p:spPr/>
        <p:txBody>
          <a:bodyPr/>
          <a:lstStyle/>
          <a:p>
            <a:r>
              <a:rPr lang="en-GB" dirty="0"/>
              <a:t>How does the climate emergency affect London?</a:t>
            </a:r>
          </a:p>
          <a:p>
            <a:endParaRPr lang="en-US" dirty="0"/>
          </a:p>
        </p:txBody>
      </p:sp>
      <p:sp>
        <p:nvSpPr>
          <p:cNvPr id="4" name="Content Placeholder 3">
            <a:extLst>
              <a:ext uri="{FF2B5EF4-FFF2-40B4-BE49-F238E27FC236}">
                <a16:creationId xmlns:a16="http://schemas.microsoft.com/office/drawing/2014/main" id="{465C1FFC-A5D3-3A42-955C-4EE575ECBB76}"/>
              </a:ext>
            </a:extLst>
          </p:cNvPr>
          <p:cNvSpPr>
            <a:spLocks noGrp="1"/>
          </p:cNvSpPr>
          <p:nvPr>
            <p:ph sz="quarter" idx="13"/>
          </p:nvPr>
        </p:nvSpPr>
        <p:spPr/>
        <p:txBody>
          <a:bodyPr/>
          <a:lstStyle/>
          <a:p>
            <a:r>
              <a:rPr lang="en-GB" dirty="0"/>
              <a:t>London may be particularly sensitive to </a:t>
            </a:r>
            <a:br>
              <a:rPr lang="en-GB" dirty="0"/>
            </a:br>
            <a:r>
              <a:rPr lang="en-GB" dirty="0"/>
              <a:t>a rise in temperature because of the </a:t>
            </a:r>
            <a:br>
              <a:rPr lang="en-GB" dirty="0"/>
            </a:br>
            <a:r>
              <a:rPr lang="en-GB" dirty="0"/>
              <a:t>urban heat island effect.</a:t>
            </a:r>
            <a:br>
              <a:rPr lang="en-GB" dirty="0"/>
            </a:br>
            <a:r>
              <a:rPr lang="en-GB" dirty="0"/>
              <a:t> </a:t>
            </a:r>
          </a:p>
          <a:p>
            <a:r>
              <a:rPr lang="en-GB" dirty="0"/>
              <a:t>London is exposed to far greater potential damage from flooding than any other urban area in the UK. This is due to the value of its assets and the fact that a significant proportion of London lies within the floodplain of the River Thames and its tributaries.</a:t>
            </a:r>
            <a:endParaRPr lang="en-US" dirty="0"/>
          </a:p>
        </p:txBody>
      </p:sp>
      <p:sp>
        <p:nvSpPr>
          <p:cNvPr id="6" name="Content Placeholder 3">
            <a:extLst>
              <a:ext uri="{FF2B5EF4-FFF2-40B4-BE49-F238E27FC236}">
                <a16:creationId xmlns:a16="http://schemas.microsoft.com/office/drawing/2014/main" id="{DA6D1B36-36C7-6F4A-B3E4-E79C660B141C}"/>
              </a:ext>
            </a:extLst>
          </p:cNvPr>
          <p:cNvSpPr txBox="1">
            <a:spLocks/>
          </p:cNvSpPr>
          <p:nvPr/>
        </p:nvSpPr>
        <p:spPr>
          <a:xfrm>
            <a:off x="4572000" y="2906215"/>
            <a:ext cx="4008995" cy="2969486"/>
          </a:xfrm>
          <a:prstGeom prst="rect">
            <a:avLst/>
          </a:prstGeom>
        </p:spPr>
        <p:txBody>
          <a:bodyPr vert="horz" lIns="0" tIns="0" rIns="0" bIns="0"/>
          <a:lstStyle>
            <a:lvl1pPr marL="285750" marR="0" indent="-285750" algn="l" defTabSz="457200" rtl="0" eaLnBrk="1" fontAlgn="auto" latinLnBrk="0" hangingPunct="1">
              <a:lnSpc>
                <a:spcPct val="120000"/>
              </a:lnSpc>
              <a:spcBef>
                <a:spcPts val="0"/>
              </a:spcBef>
              <a:spcAft>
                <a:spcPts val="0"/>
              </a:spcAft>
              <a:buClr>
                <a:srgbClr val="DCA000"/>
              </a:buClr>
              <a:buSzPct val="110000"/>
              <a:buFont typeface="Arial"/>
              <a:buChar char="•"/>
              <a:tabLst/>
              <a:defRPr sz="14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London is one of the driest capital cities in </a:t>
            </a:r>
            <a:br>
              <a:rPr lang="en-GB" dirty="0"/>
            </a:br>
            <a:r>
              <a:rPr lang="en-GB" dirty="0"/>
              <a:t>the world, with available water resources </a:t>
            </a:r>
            <a:br>
              <a:rPr lang="en-GB" dirty="0"/>
            </a:br>
            <a:r>
              <a:rPr lang="en-GB" dirty="0"/>
              <a:t>per head of population similar to that of </a:t>
            </a:r>
            <a:br>
              <a:rPr lang="en-GB" dirty="0"/>
            </a:br>
            <a:r>
              <a:rPr lang="en-GB" dirty="0"/>
              <a:t>Israel. Climate change could reduce the amount of water available and increase demand in hot periods.</a:t>
            </a:r>
          </a:p>
          <a:p>
            <a:endParaRPr lang="en-US" dirty="0"/>
          </a:p>
        </p:txBody>
      </p:sp>
    </p:spTree>
    <p:extLst>
      <p:ext uri="{BB962C8B-B14F-4D97-AF65-F5344CB8AC3E}">
        <p14:creationId xmlns:p14="http://schemas.microsoft.com/office/powerpoint/2010/main" val="61750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D9E955-ED30-E246-9A40-552B62F985E3}"/>
              </a:ext>
            </a:extLst>
          </p:cNvPr>
          <p:cNvSpPr>
            <a:spLocks noGrp="1"/>
          </p:cNvSpPr>
          <p:nvPr>
            <p:ph type="sldNum" sz="quarter" idx="12"/>
          </p:nvPr>
        </p:nvSpPr>
        <p:spPr/>
        <p:txBody>
          <a:bodyPr>
            <a:normAutofit fontScale="77500" lnSpcReduction="20000"/>
          </a:bodyPr>
          <a:lstStyle/>
          <a:p>
            <a:fld id="{8E0F523C-71C8-7047-A6B6-12ECD3534365}" type="slidenum">
              <a:rPr lang="en-GB" smtClean="0"/>
              <a:t>12</a:t>
            </a:fld>
            <a:endParaRPr lang="en-GB"/>
          </a:p>
        </p:txBody>
      </p:sp>
      <p:sp>
        <p:nvSpPr>
          <p:cNvPr id="4" name="Content Placeholder 3">
            <a:extLst>
              <a:ext uri="{FF2B5EF4-FFF2-40B4-BE49-F238E27FC236}">
                <a16:creationId xmlns:a16="http://schemas.microsoft.com/office/drawing/2014/main" id="{A7DD4BED-1866-304E-9BDB-49D76334A529}"/>
              </a:ext>
            </a:extLst>
          </p:cNvPr>
          <p:cNvSpPr>
            <a:spLocks noGrp="1"/>
          </p:cNvSpPr>
          <p:nvPr>
            <p:ph sz="quarter" idx="13"/>
          </p:nvPr>
        </p:nvSpPr>
        <p:spPr>
          <a:xfrm>
            <a:off x="4760131" y="2263896"/>
            <a:ext cx="4008995" cy="3586061"/>
          </a:xfrm>
        </p:spPr>
        <p:txBody>
          <a:bodyPr/>
          <a:lstStyle/>
          <a:p>
            <a:pPr marL="0" indent="0">
              <a:buNone/>
            </a:pPr>
            <a:r>
              <a:rPr lang="en-GB" dirty="0"/>
              <a:t>The Mayor of London’s first London Climate Action Week took place in July 2019 and focused on:</a:t>
            </a:r>
          </a:p>
          <a:p>
            <a:pPr lvl="0"/>
            <a:endParaRPr lang="en-GB" dirty="0"/>
          </a:p>
          <a:p>
            <a:pPr lvl="0"/>
            <a:r>
              <a:rPr lang="en-GB" dirty="0"/>
              <a:t>community action and business leadership on climate</a:t>
            </a:r>
          </a:p>
          <a:p>
            <a:pPr lvl="0"/>
            <a:r>
              <a:rPr lang="en-GB" dirty="0"/>
              <a:t>clean energy and energy efficiency</a:t>
            </a:r>
          </a:p>
          <a:p>
            <a:pPr lvl="0"/>
            <a:r>
              <a:rPr lang="en-GB" dirty="0"/>
              <a:t>adaptation and resilience</a:t>
            </a:r>
          </a:p>
          <a:p>
            <a:pPr lvl="0"/>
            <a:r>
              <a:rPr lang="en-GB" dirty="0"/>
              <a:t>low emission transport</a:t>
            </a:r>
          </a:p>
          <a:p>
            <a:pPr lvl="0"/>
            <a:r>
              <a:rPr lang="en-GB" dirty="0"/>
              <a:t>London’s role in driving UK and international climate leadership</a:t>
            </a:r>
          </a:p>
        </p:txBody>
      </p:sp>
      <p:sp>
        <p:nvSpPr>
          <p:cNvPr id="8" name="Content Placeholder 3">
            <a:extLst>
              <a:ext uri="{FF2B5EF4-FFF2-40B4-BE49-F238E27FC236}">
                <a16:creationId xmlns:a16="http://schemas.microsoft.com/office/drawing/2014/main" id="{98EF933D-51FF-9D49-B460-E278DE2FFE4C}"/>
              </a:ext>
            </a:extLst>
          </p:cNvPr>
          <p:cNvSpPr txBox="1">
            <a:spLocks/>
          </p:cNvSpPr>
          <p:nvPr/>
        </p:nvSpPr>
        <p:spPr>
          <a:xfrm>
            <a:off x="374874" y="2263896"/>
            <a:ext cx="4008995" cy="3218008"/>
          </a:xfrm>
          <a:prstGeom prst="rect">
            <a:avLst/>
          </a:prstGeom>
        </p:spPr>
        <p:txBody>
          <a:bodyPr vert="horz" lIns="0" tIns="0" rIns="0" bIns="0" numCol="1"/>
          <a:lstStyle>
            <a:lvl1pPr marL="285750" marR="0" indent="-285750" algn="l" defTabSz="457200" rtl="0" eaLnBrk="1" fontAlgn="auto" latinLnBrk="0" hangingPunct="1">
              <a:lnSpc>
                <a:spcPct val="120000"/>
              </a:lnSpc>
              <a:spcBef>
                <a:spcPts val="0"/>
              </a:spcBef>
              <a:spcAft>
                <a:spcPts val="0"/>
              </a:spcAft>
              <a:buClr>
                <a:srgbClr val="DCA000"/>
              </a:buClr>
              <a:buSzPct val="110000"/>
              <a:buFont typeface="Arial"/>
              <a:buChar char="•"/>
              <a:tabLst/>
              <a:defRPr sz="14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London is a world leader in climate action </a:t>
            </a:r>
            <a:br>
              <a:rPr lang="en-GB" dirty="0"/>
            </a:br>
            <a:r>
              <a:rPr lang="en-GB" dirty="0"/>
              <a:t>with a diverse concentration of businesses, NGOs and academic institutions working </a:t>
            </a:r>
            <a:br>
              <a:rPr lang="en-GB" dirty="0"/>
            </a:br>
            <a:r>
              <a:rPr lang="en-GB" dirty="0"/>
              <a:t>with governments and communities to </a:t>
            </a:r>
            <a:br>
              <a:rPr lang="en-GB" dirty="0"/>
            </a:br>
            <a:r>
              <a:rPr lang="en-GB" dirty="0"/>
              <a:t>develop and deliver solutions. </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1154243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6029D-731D-304A-8FBF-A0E8526F679F}"/>
              </a:ext>
            </a:extLst>
          </p:cNvPr>
          <p:cNvSpPr>
            <a:spLocks noGrp="1"/>
          </p:cNvSpPr>
          <p:nvPr>
            <p:ph type="sldNum" sz="quarter" idx="12"/>
          </p:nvPr>
        </p:nvSpPr>
        <p:spPr/>
        <p:txBody>
          <a:bodyPr>
            <a:normAutofit fontScale="77500" lnSpcReduction="20000"/>
          </a:bodyPr>
          <a:lstStyle/>
          <a:p>
            <a:fld id="{8E0F523C-71C8-7047-A6B6-12ECD3534365}" type="slidenum">
              <a:rPr lang="en-GB" smtClean="0"/>
              <a:t>13</a:t>
            </a:fld>
            <a:endParaRPr lang="en-GB"/>
          </a:p>
        </p:txBody>
      </p:sp>
      <p:sp>
        <p:nvSpPr>
          <p:cNvPr id="3" name="Content Placeholder 2">
            <a:extLst>
              <a:ext uri="{FF2B5EF4-FFF2-40B4-BE49-F238E27FC236}">
                <a16:creationId xmlns:a16="http://schemas.microsoft.com/office/drawing/2014/main" id="{7B598497-6B90-F345-B01E-387958C275F9}"/>
              </a:ext>
            </a:extLst>
          </p:cNvPr>
          <p:cNvSpPr>
            <a:spLocks noGrp="1"/>
          </p:cNvSpPr>
          <p:nvPr>
            <p:ph idx="1"/>
          </p:nvPr>
        </p:nvSpPr>
        <p:spPr>
          <a:xfrm>
            <a:off x="374872" y="2066327"/>
            <a:ext cx="6269209" cy="833783"/>
          </a:xfrm>
        </p:spPr>
        <p:txBody>
          <a:bodyPr/>
          <a:lstStyle/>
          <a:p>
            <a:r>
              <a:rPr lang="en-GB" dirty="0"/>
              <a:t>What is the Paris Climate Agreement? </a:t>
            </a:r>
          </a:p>
          <a:p>
            <a:r>
              <a:rPr lang="en-GB" b="0" dirty="0"/>
              <a:t>(12 December 2015)</a:t>
            </a:r>
          </a:p>
          <a:p>
            <a:endParaRPr lang="en-US" dirty="0"/>
          </a:p>
          <a:p>
            <a:endParaRPr lang="en-US" dirty="0"/>
          </a:p>
        </p:txBody>
      </p:sp>
      <p:sp>
        <p:nvSpPr>
          <p:cNvPr id="4" name="Content Placeholder 3">
            <a:extLst>
              <a:ext uri="{FF2B5EF4-FFF2-40B4-BE49-F238E27FC236}">
                <a16:creationId xmlns:a16="http://schemas.microsoft.com/office/drawing/2014/main" id="{465C1FFC-A5D3-3A42-955C-4EE575ECBB76}"/>
              </a:ext>
            </a:extLst>
          </p:cNvPr>
          <p:cNvSpPr>
            <a:spLocks noGrp="1"/>
          </p:cNvSpPr>
          <p:nvPr>
            <p:ph sz="quarter" idx="13"/>
          </p:nvPr>
        </p:nvSpPr>
        <p:spPr/>
        <p:txBody>
          <a:bodyPr/>
          <a:lstStyle/>
          <a:p>
            <a:pPr marL="0" indent="0">
              <a:buNone/>
            </a:pPr>
            <a:r>
              <a:rPr lang="en-GB" dirty="0"/>
              <a:t>The deal originally united almost all countries </a:t>
            </a:r>
            <a:br>
              <a:rPr lang="en-GB" dirty="0"/>
            </a:br>
            <a:r>
              <a:rPr lang="en-GB" dirty="0"/>
              <a:t>in the world in a single agreement on tackling </a:t>
            </a:r>
            <a:br>
              <a:rPr lang="en-GB" dirty="0"/>
            </a:br>
            <a:r>
              <a:rPr lang="en-GB" dirty="0"/>
              <a:t>the climate emergency. Recently, the US </a:t>
            </a:r>
            <a:br>
              <a:rPr lang="en-GB" dirty="0"/>
            </a:br>
            <a:r>
              <a:rPr lang="en-GB" dirty="0"/>
              <a:t>decided to withdraw.</a:t>
            </a:r>
            <a:br>
              <a:rPr lang="en-GB" dirty="0"/>
            </a:br>
            <a:endParaRPr lang="en-GB" dirty="0"/>
          </a:p>
          <a:p>
            <a:pPr marL="0" indent="0">
              <a:buNone/>
            </a:pPr>
            <a:r>
              <a:rPr lang="en-GB" dirty="0"/>
              <a:t>The fact that nearly 200 countries reached consensus is regarded by many observers </a:t>
            </a:r>
            <a:br>
              <a:rPr lang="en-GB" dirty="0"/>
            </a:br>
            <a:r>
              <a:rPr lang="en-GB" dirty="0"/>
              <a:t>as an achievement in itself and has been </a:t>
            </a:r>
            <a:br>
              <a:rPr lang="en-GB" dirty="0"/>
            </a:br>
            <a:r>
              <a:rPr lang="en-GB" dirty="0"/>
              <a:t>hailed as ‘historic’.</a:t>
            </a:r>
            <a:endParaRPr lang="en-US" dirty="0"/>
          </a:p>
        </p:txBody>
      </p:sp>
      <p:sp>
        <p:nvSpPr>
          <p:cNvPr id="6" name="Content Placeholder 3">
            <a:extLst>
              <a:ext uri="{FF2B5EF4-FFF2-40B4-BE49-F238E27FC236}">
                <a16:creationId xmlns:a16="http://schemas.microsoft.com/office/drawing/2014/main" id="{DA6D1B36-36C7-6F4A-B3E4-E79C660B141C}"/>
              </a:ext>
            </a:extLst>
          </p:cNvPr>
          <p:cNvSpPr txBox="1">
            <a:spLocks/>
          </p:cNvSpPr>
          <p:nvPr/>
        </p:nvSpPr>
        <p:spPr>
          <a:xfrm>
            <a:off x="4572000" y="2906215"/>
            <a:ext cx="4008995" cy="3536530"/>
          </a:xfrm>
          <a:prstGeom prst="rect">
            <a:avLst/>
          </a:prstGeom>
        </p:spPr>
        <p:txBody>
          <a:bodyPr vert="horz" lIns="0" tIns="0" rIns="0" bIns="0"/>
          <a:lstStyle>
            <a:lvl1pPr marL="285750" marR="0" indent="-285750" algn="l" defTabSz="457200" rtl="0" eaLnBrk="1" fontAlgn="auto" latinLnBrk="0" hangingPunct="1">
              <a:lnSpc>
                <a:spcPct val="120000"/>
              </a:lnSpc>
              <a:spcBef>
                <a:spcPts val="0"/>
              </a:spcBef>
              <a:spcAft>
                <a:spcPts val="0"/>
              </a:spcAft>
              <a:buClr>
                <a:srgbClr val="DCA000"/>
              </a:buClr>
              <a:buSzPct val="110000"/>
              <a:buFont typeface="Arial"/>
              <a:buChar char="•"/>
              <a:tabLst/>
              <a:defRPr sz="14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The main aim of the Paris Climate Agreement </a:t>
            </a:r>
            <a:br>
              <a:rPr lang="en-GB" dirty="0"/>
            </a:br>
            <a:r>
              <a:rPr lang="en-GB" dirty="0"/>
              <a:t>is to limit global warming to well below 2C, or 1.5C if possible. An increase beyond that will </a:t>
            </a:r>
            <a:br>
              <a:rPr lang="en-GB" dirty="0"/>
            </a:br>
            <a:r>
              <a:rPr lang="en-GB" dirty="0"/>
              <a:t>be irreversible and cause a catastrophic </a:t>
            </a:r>
            <a:br>
              <a:rPr lang="en-GB" dirty="0"/>
            </a:br>
            <a:r>
              <a:rPr lang="en-GB" dirty="0"/>
              <a:t>chain reaction. </a:t>
            </a:r>
          </a:p>
          <a:p>
            <a:pPr marL="0" indent="0">
              <a:buNone/>
            </a:pPr>
            <a:br>
              <a:rPr lang="en-GB" b="1" dirty="0"/>
            </a:br>
            <a:r>
              <a:rPr lang="en-GB" b="1" dirty="0"/>
              <a:t>It also aims to:</a:t>
            </a:r>
          </a:p>
          <a:p>
            <a:r>
              <a:rPr lang="en-GB" dirty="0"/>
              <a:t>Adopt green energy sources</a:t>
            </a:r>
          </a:p>
          <a:p>
            <a:r>
              <a:rPr lang="en-GB" dirty="0"/>
              <a:t>Cut down on greenhouse gas emissions</a:t>
            </a:r>
          </a:p>
          <a:p>
            <a:r>
              <a:rPr lang="en-GB" dirty="0"/>
              <a:t>Limit the rise of global temperatures </a:t>
            </a:r>
          </a:p>
          <a:p>
            <a:pPr marL="0" indent="0">
              <a:buNone/>
            </a:pPr>
            <a:endParaRPr lang="en-US" dirty="0"/>
          </a:p>
        </p:txBody>
      </p:sp>
    </p:spTree>
    <p:extLst>
      <p:ext uri="{BB962C8B-B14F-4D97-AF65-F5344CB8AC3E}">
        <p14:creationId xmlns:p14="http://schemas.microsoft.com/office/powerpoint/2010/main" val="3158005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77500" lnSpcReduction="20000"/>
          </a:bodyPr>
          <a:lstStyle/>
          <a:p>
            <a:fld id="{8E0F523C-71C8-7047-A6B6-12ECD3534365}" type="slidenum">
              <a:rPr lang="en-US"/>
              <a:t>14</a:t>
            </a:fld>
            <a:endParaRPr lang="en-US"/>
          </a:p>
        </p:txBody>
      </p:sp>
      <p:sp>
        <p:nvSpPr>
          <p:cNvPr id="4" name="Content Placeholder 3"/>
          <p:cNvSpPr>
            <a:spLocks noGrp="1"/>
          </p:cNvSpPr>
          <p:nvPr>
            <p:ph idx="13"/>
          </p:nvPr>
        </p:nvSpPr>
        <p:spPr/>
        <p:txBody>
          <a:bodyPr/>
          <a:lstStyle/>
          <a:p>
            <a:r>
              <a:rPr lang="en-US">
                <a:solidFill>
                  <a:srgbClr val="292F33"/>
                </a:solidFill>
              </a:rPr>
              <a:t>Discuss</a:t>
            </a:r>
          </a:p>
        </p:txBody>
      </p:sp>
      <p:sp>
        <p:nvSpPr>
          <p:cNvPr id="5" name="Content Placeholder 3">
            <a:extLst>
              <a:ext uri="{FF2B5EF4-FFF2-40B4-BE49-F238E27FC236}">
                <a16:creationId xmlns:a16="http://schemas.microsoft.com/office/drawing/2014/main" id="{5A1F16EB-3917-EB4C-B81E-4A4306783B77}"/>
              </a:ext>
            </a:extLst>
          </p:cNvPr>
          <p:cNvSpPr txBox="1">
            <a:spLocks/>
          </p:cNvSpPr>
          <p:nvPr/>
        </p:nvSpPr>
        <p:spPr>
          <a:xfrm>
            <a:off x="374874" y="2244256"/>
            <a:ext cx="4397652" cy="3771533"/>
          </a:xfrm>
          <a:prstGeom prst="rect">
            <a:avLst/>
          </a:prstGeom>
        </p:spPr>
        <p:txBody>
          <a:bodyPr vert="horz" lIns="0" tIns="0" rIns="0" bIns="0" numCol="1"/>
          <a:lstStyle>
            <a:lvl1pPr marL="285750" marR="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sz="14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GB" dirty="0"/>
              <a:t>Currently, few countries are adhering to the Paris Climate Agreement. What measures should countries actually put in place to </a:t>
            </a:r>
            <a:br>
              <a:rPr lang="en-GB" dirty="0"/>
            </a:br>
            <a:r>
              <a:rPr lang="en-GB" dirty="0"/>
              <a:t>address the climate emergency?</a:t>
            </a:r>
            <a:br>
              <a:rPr lang="en-GB" dirty="0"/>
            </a:br>
            <a:endParaRPr lang="en-GB" dirty="0"/>
          </a:p>
          <a:p>
            <a:pPr>
              <a:lnSpc>
                <a:spcPct val="120000"/>
              </a:lnSpc>
            </a:pPr>
            <a:r>
              <a:rPr lang="en-GB" dirty="0"/>
              <a:t>What should the consequences be for </a:t>
            </a:r>
            <a:br>
              <a:rPr lang="en-GB" dirty="0"/>
            </a:br>
            <a:r>
              <a:rPr lang="en-GB" dirty="0"/>
              <a:t>countries that are not taking steps?</a:t>
            </a:r>
            <a:br>
              <a:rPr lang="en-GB" dirty="0"/>
            </a:br>
            <a:r>
              <a:rPr lang="en-GB" dirty="0"/>
              <a:t> </a:t>
            </a:r>
          </a:p>
          <a:p>
            <a:pPr>
              <a:lnSpc>
                <a:spcPct val="120000"/>
              </a:lnSpc>
            </a:pPr>
            <a:r>
              <a:rPr lang="en-GB" dirty="0"/>
              <a:t>Should we only look at countries that </a:t>
            </a:r>
            <a:br>
              <a:rPr lang="en-GB" dirty="0"/>
            </a:br>
            <a:r>
              <a:rPr lang="en-GB" dirty="0"/>
              <a:t>currently have high CO2 levels, or also </a:t>
            </a:r>
            <a:br>
              <a:rPr lang="en-GB" dirty="0"/>
            </a:br>
            <a:r>
              <a:rPr lang="en-GB" dirty="0"/>
              <a:t>in a historical context?</a:t>
            </a:r>
            <a:br>
              <a:rPr lang="en-GB" dirty="0"/>
            </a:br>
            <a:endParaRPr lang="en-GB" dirty="0"/>
          </a:p>
          <a:p>
            <a:pPr>
              <a:lnSpc>
                <a:spcPct val="120000"/>
              </a:lnSpc>
            </a:pPr>
            <a:r>
              <a:rPr lang="en-GB" dirty="0"/>
              <a:t>What are you and your family doing to limit </a:t>
            </a:r>
            <a:br>
              <a:rPr lang="en-GB" dirty="0"/>
            </a:br>
            <a:r>
              <a:rPr lang="en-GB" dirty="0"/>
              <a:t>your carbon footprint?</a:t>
            </a:r>
          </a:p>
          <a:p>
            <a:pPr marL="0" indent="0">
              <a:lnSpc>
                <a:spcPct val="120000"/>
              </a:lnSpc>
              <a:buNone/>
            </a:pPr>
            <a:br>
              <a:rPr lang="en-GB" dirty="0"/>
            </a:br>
            <a:endParaRPr lang="en-US" dirty="0"/>
          </a:p>
        </p:txBody>
      </p:sp>
    </p:spTree>
    <p:extLst>
      <p:ext uri="{BB962C8B-B14F-4D97-AF65-F5344CB8AC3E}">
        <p14:creationId xmlns:p14="http://schemas.microsoft.com/office/powerpoint/2010/main" val="602167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FC519C-A63C-F54A-BC75-36B921E38123}"/>
              </a:ext>
            </a:extLst>
          </p:cNvPr>
          <p:cNvSpPr>
            <a:spLocks noGrp="1"/>
          </p:cNvSpPr>
          <p:nvPr>
            <p:ph type="sldNum" sz="quarter" idx="12"/>
          </p:nvPr>
        </p:nvSpPr>
        <p:spPr/>
        <p:txBody>
          <a:bodyPr>
            <a:normAutofit fontScale="77500" lnSpcReduction="20000"/>
          </a:bodyPr>
          <a:lstStyle/>
          <a:p>
            <a:fld id="{8E0F523C-71C8-7047-A6B6-12ECD3534365}" type="slidenum">
              <a:rPr lang="en-GB" smtClean="0"/>
              <a:t>15</a:t>
            </a:fld>
            <a:endParaRPr lang="en-GB"/>
          </a:p>
        </p:txBody>
      </p:sp>
      <p:sp>
        <p:nvSpPr>
          <p:cNvPr id="3" name="Content Placeholder 2">
            <a:extLst>
              <a:ext uri="{FF2B5EF4-FFF2-40B4-BE49-F238E27FC236}">
                <a16:creationId xmlns:a16="http://schemas.microsoft.com/office/drawing/2014/main" id="{10F0DB17-3A86-CB4E-A047-B359A29ED49D}"/>
              </a:ext>
            </a:extLst>
          </p:cNvPr>
          <p:cNvSpPr>
            <a:spLocks noGrp="1"/>
          </p:cNvSpPr>
          <p:nvPr>
            <p:ph idx="1"/>
          </p:nvPr>
        </p:nvSpPr>
        <p:spPr/>
        <p:txBody>
          <a:bodyPr/>
          <a:lstStyle/>
          <a:p>
            <a:r>
              <a:rPr lang="en-GB" dirty="0"/>
              <a:t>Inequalities</a:t>
            </a:r>
          </a:p>
          <a:p>
            <a:endParaRPr lang="en-US" dirty="0"/>
          </a:p>
        </p:txBody>
      </p:sp>
      <p:sp>
        <p:nvSpPr>
          <p:cNvPr id="4" name="Content Placeholder 3">
            <a:extLst>
              <a:ext uri="{FF2B5EF4-FFF2-40B4-BE49-F238E27FC236}">
                <a16:creationId xmlns:a16="http://schemas.microsoft.com/office/drawing/2014/main" id="{F047AD6F-107B-C048-9FE6-771F64A6A3F6}"/>
              </a:ext>
            </a:extLst>
          </p:cNvPr>
          <p:cNvSpPr>
            <a:spLocks noGrp="1"/>
          </p:cNvSpPr>
          <p:nvPr>
            <p:ph sz="quarter" idx="13"/>
          </p:nvPr>
        </p:nvSpPr>
        <p:spPr/>
        <p:txBody>
          <a:bodyPr/>
          <a:lstStyle/>
          <a:p>
            <a:r>
              <a:rPr lang="en-GB" dirty="0"/>
              <a:t>Legal, social and cultural situations in which personal characteristics (like gender, faith, race, ability, sexual orientation) determine different access to rights, opportunities and dignity for individuals. </a:t>
            </a:r>
            <a:br>
              <a:rPr lang="en-GB" dirty="0"/>
            </a:br>
            <a:endParaRPr lang="en-GB" dirty="0"/>
          </a:p>
          <a:p>
            <a:r>
              <a:rPr lang="en-GB" dirty="0"/>
              <a:t>Inequalities can be expressed in assumption </a:t>
            </a:r>
            <a:br>
              <a:rPr lang="en-GB" dirty="0"/>
            </a:br>
            <a:r>
              <a:rPr lang="en-GB" dirty="0"/>
              <a:t>of stereotypical social and cultural roles, lack of social mobility, unfair pay or opportunities </a:t>
            </a:r>
            <a:br>
              <a:rPr lang="en-GB" dirty="0"/>
            </a:br>
            <a:r>
              <a:rPr lang="en-GB" dirty="0"/>
              <a:t>in work, an infrastructure that does not </a:t>
            </a:r>
            <a:br>
              <a:rPr lang="en-GB" dirty="0"/>
            </a:br>
            <a:r>
              <a:rPr lang="en-GB" dirty="0"/>
              <a:t>support different bodied people. They can </a:t>
            </a:r>
            <a:br>
              <a:rPr lang="en-GB" dirty="0"/>
            </a:br>
            <a:r>
              <a:rPr lang="en-GB" dirty="0"/>
              <a:t>be individual, institutional or structural. </a:t>
            </a:r>
          </a:p>
          <a:p>
            <a:endParaRPr lang="en-US" dirty="0"/>
          </a:p>
        </p:txBody>
      </p:sp>
      <p:pic>
        <p:nvPicPr>
          <p:cNvPr id="8" name="Picture 7">
            <a:extLst>
              <a:ext uri="{FF2B5EF4-FFF2-40B4-BE49-F238E27FC236}">
                <a16:creationId xmlns:a16="http://schemas.microsoft.com/office/drawing/2014/main" id="{62941E6D-C630-D442-8467-E102DB2BD18A}"/>
              </a:ext>
            </a:extLst>
          </p:cNvPr>
          <p:cNvPicPr>
            <a:picLocks noChangeAspect="1"/>
          </p:cNvPicPr>
          <p:nvPr/>
        </p:nvPicPr>
        <p:blipFill rotWithShape="1">
          <a:blip r:embed="rId2"/>
          <a:srcRect l="26087" r="12290"/>
          <a:stretch/>
        </p:blipFill>
        <p:spPr>
          <a:xfrm>
            <a:off x="4568827" y="1679358"/>
            <a:ext cx="4197760" cy="4174581"/>
          </a:xfrm>
          <a:prstGeom prst="rect">
            <a:avLst/>
          </a:prstGeom>
        </p:spPr>
      </p:pic>
    </p:spTree>
    <p:extLst>
      <p:ext uri="{BB962C8B-B14F-4D97-AF65-F5344CB8AC3E}">
        <p14:creationId xmlns:p14="http://schemas.microsoft.com/office/powerpoint/2010/main" val="1377683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6029D-731D-304A-8FBF-A0E8526F679F}"/>
              </a:ext>
            </a:extLst>
          </p:cNvPr>
          <p:cNvSpPr>
            <a:spLocks noGrp="1"/>
          </p:cNvSpPr>
          <p:nvPr>
            <p:ph type="sldNum" sz="quarter" idx="12"/>
          </p:nvPr>
        </p:nvSpPr>
        <p:spPr/>
        <p:txBody>
          <a:bodyPr>
            <a:normAutofit fontScale="77500" lnSpcReduction="20000"/>
          </a:bodyPr>
          <a:lstStyle/>
          <a:p>
            <a:fld id="{8E0F523C-71C8-7047-A6B6-12ECD3534365}" type="slidenum">
              <a:rPr lang="en-GB" smtClean="0"/>
              <a:t>16</a:t>
            </a:fld>
            <a:endParaRPr lang="en-GB"/>
          </a:p>
        </p:txBody>
      </p:sp>
      <p:sp>
        <p:nvSpPr>
          <p:cNvPr id="3" name="Content Placeholder 2">
            <a:extLst>
              <a:ext uri="{FF2B5EF4-FFF2-40B4-BE49-F238E27FC236}">
                <a16:creationId xmlns:a16="http://schemas.microsoft.com/office/drawing/2014/main" id="{7B598497-6B90-F345-B01E-387958C275F9}"/>
              </a:ext>
            </a:extLst>
          </p:cNvPr>
          <p:cNvSpPr>
            <a:spLocks noGrp="1"/>
          </p:cNvSpPr>
          <p:nvPr>
            <p:ph idx="1"/>
          </p:nvPr>
        </p:nvSpPr>
        <p:spPr>
          <a:xfrm>
            <a:off x="374872" y="2066327"/>
            <a:ext cx="6269209" cy="833783"/>
          </a:xfrm>
        </p:spPr>
        <p:txBody>
          <a:bodyPr/>
          <a:lstStyle/>
          <a:p>
            <a:r>
              <a:rPr lang="en-GB" dirty="0"/>
              <a:t>Gender Inequality</a:t>
            </a:r>
          </a:p>
          <a:p>
            <a:endParaRPr lang="en-US" dirty="0"/>
          </a:p>
          <a:p>
            <a:endParaRPr lang="en-US" dirty="0"/>
          </a:p>
        </p:txBody>
      </p:sp>
      <p:sp>
        <p:nvSpPr>
          <p:cNvPr id="4" name="Content Placeholder 3">
            <a:extLst>
              <a:ext uri="{FF2B5EF4-FFF2-40B4-BE49-F238E27FC236}">
                <a16:creationId xmlns:a16="http://schemas.microsoft.com/office/drawing/2014/main" id="{465C1FFC-A5D3-3A42-955C-4EE575ECBB76}"/>
              </a:ext>
            </a:extLst>
          </p:cNvPr>
          <p:cNvSpPr>
            <a:spLocks noGrp="1"/>
          </p:cNvSpPr>
          <p:nvPr>
            <p:ph sz="quarter" idx="13"/>
          </p:nvPr>
        </p:nvSpPr>
        <p:spPr/>
        <p:txBody>
          <a:bodyPr/>
          <a:lstStyle/>
          <a:p>
            <a:pPr marL="0" indent="0">
              <a:buNone/>
            </a:pPr>
            <a:r>
              <a:rPr lang="en-GB" b="1" dirty="0">
                <a:solidFill>
                  <a:srgbClr val="DCA000"/>
                </a:solidFill>
              </a:rPr>
              <a:t>Period poverty</a:t>
            </a:r>
            <a:r>
              <a:rPr lang="en-GB" dirty="0">
                <a:solidFill>
                  <a:srgbClr val="DCA000"/>
                </a:solidFill>
              </a:rPr>
              <a:t>: </a:t>
            </a:r>
            <a:r>
              <a:rPr lang="en-GB" dirty="0"/>
              <a:t>Millions of people across </a:t>
            </a:r>
            <a:br>
              <a:rPr lang="en-GB" dirty="0"/>
            </a:br>
            <a:r>
              <a:rPr lang="en-GB" dirty="0"/>
              <a:t>the world do not have access to proper sanitation. This makes it harder for women </a:t>
            </a:r>
            <a:br>
              <a:rPr lang="en-GB" dirty="0"/>
            </a:br>
            <a:r>
              <a:rPr lang="en-GB" dirty="0"/>
              <a:t>and young girls to manage their periods </a:t>
            </a:r>
            <a:br>
              <a:rPr lang="en-GB" dirty="0"/>
            </a:br>
            <a:r>
              <a:rPr lang="en-GB" dirty="0"/>
              <a:t>safely and with dignity. Some do not have </a:t>
            </a:r>
            <a:br>
              <a:rPr lang="en-GB" dirty="0"/>
            </a:br>
            <a:r>
              <a:rPr lang="en-GB" dirty="0"/>
              <a:t>access to proper menstrual materials, which </a:t>
            </a:r>
            <a:br>
              <a:rPr lang="en-GB" dirty="0"/>
            </a:br>
            <a:r>
              <a:rPr lang="en-GB" dirty="0"/>
              <a:t>can increase physical health risks. In some countries, like rural Nepal, menstruating </a:t>
            </a:r>
            <a:br>
              <a:rPr lang="en-GB" dirty="0"/>
            </a:br>
            <a:r>
              <a:rPr lang="en-GB" dirty="0"/>
              <a:t>women are seen as impure by their community and banished to huts during their cycles.</a:t>
            </a:r>
            <a:endParaRPr lang="en-US" dirty="0"/>
          </a:p>
        </p:txBody>
      </p:sp>
      <p:sp>
        <p:nvSpPr>
          <p:cNvPr id="6" name="Content Placeholder 3">
            <a:extLst>
              <a:ext uri="{FF2B5EF4-FFF2-40B4-BE49-F238E27FC236}">
                <a16:creationId xmlns:a16="http://schemas.microsoft.com/office/drawing/2014/main" id="{DA6D1B36-36C7-6F4A-B3E4-E79C660B141C}"/>
              </a:ext>
            </a:extLst>
          </p:cNvPr>
          <p:cNvSpPr txBox="1">
            <a:spLocks/>
          </p:cNvSpPr>
          <p:nvPr/>
        </p:nvSpPr>
        <p:spPr>
          <a:xfrm>
            <a:off x="4572000" y="2906215"/>
            <a:ext cx="4008995" cy="3536530"/>
          </a:xfrm>
          <a:prstGeom prst="rect">
            <a:avLst/>
          </a:prstGeom>
        </p:spPr>
        <p:txBody>
          <a:bodyPr vert="horz" lIns="0" tIns="0" rIns="0" bIns="0"/>
          <a:lstStyle>
            <a:lvl1pPr marL="285750" marR="0" indent="-285750" algn="l" defTabSz="457200" rtl="0" eaLnBrk="1" fontAlgn="auto" latinLnBrk="0" hangingPunct="1">
              <a:lnSpc>
                <a:spcPct val="120000"/>
              </a:lnSpc>
              <a:spcBef>
                <a:spcPts val="0"/>
              </a:spcBef>
              <a:spcAft>
                <a:spcPts val="0"/>
              </a:spcAft>
              <a:buClr>
                <a:srgbClr val="DCA000"/>
              </a:buClr>
              <a:buSzPct val="110000"/>
              <a:buFont typeface="Arial"/>
              <a:buChar char="•"/>
              <a:tabLst/>
              <a:defRPr sz="14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b="1" dirty="0">
                <a:solidFill>
                  <a:srgbClr val="DCA000"/>
                </a:solidFill>
              </a:rPr>
              <a:t>Access to education</a:t>
            </a:r>
            <a:r>
              <a:rPr lang="en-GB" dirty="0">
                <a:solidFill>
                  <a:srgbClr val="DCA000"/>
                </a:solidFill>
              </a:rPr>
              <a:t>: </a:t>
            </a:r>
            <a:r>
              <a:rPr lang="en-GB" dirty="0"/>
              <a:t>Free access to </a:t>
            </a:r>
            <a:br>
              <a:rPr lang="en-GB" dirty="0"/>
            </a:br>
            <a:r>
              <a:rPr lang="en-GB" dirty="0"/>
              <a:t>education is a universal human right. It doesn’t just improve the skills and personal development of individuals, it also benefits the progress of whole communities and countries. According to the UN, 265 million or 10 per cent of the world’s children do not have access to education due to poverty, lack of state support, cultural norms or ongoing conflict. </a:t>
            </a:r>
          </a:p>
          <a:p>
            <a:pPr marL="0" indent="0">
              <a:buNone/>
            </a:pPr>
            <a:endParaRPr lang="en-US" dirty="0"/>
          </a:p>
        </p:txBody>
      </p:sp>
    </p:spTree>
    <p:extLst>
      <p:ext uri="{BB962C8B-B14F-4D97-AF65-F5344CB8AC3E}">
        <p14:creationId xmlns:p14="http://schemas.microsoft.com/office/powerpoint/2010/main" val="768006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6029D-731D-304A-8FBF-A0E8526F679F}"/>
              </a:ext>
            </a:extLst>
          </p:cNvPr>
          <p:cNvSpPr>
            <a:spLocks noGrp="1"/>
          </p:cNvSpPr>
          <p:nvPr>
            <p:ph type="sldNum" sz="quarter" idx="12"/>
          </p:nvPr>
        </p:nvSpPr>
        <p:spPr/>
        <p:txBody>
          <a:bodyPr>
            <a:normAutofit fontScale="77500" lnSpcReduction="20000"/>
          </a:bodyPr>
          <a:lstStyle/>
          <a:p>
            <a:fld id="{8E0F523C-71C8-7047-A6B6-12ECD3534365}" type="slidenum">
              <a:rPr lang="en-GB" smtClean="0"/>
              <a:t>17</a:t>
            </a:fld>
            <a:endParaRPr lang="en-GB"/>
          </a:p>
        </p:txBody>
      </p:sp>
      <p:sp>
        <p:nvSpPr>
          <p:cNvPr id="3" name="Content Placeholder 2">
            <a:extLst>
              <a:ext uri="{FF2B5EF4-FFF2-40B4-BE49-F238E27FC236}">
                <a16:creationId xmlns:a16="http://schemas.microsoft.com/office/drawing/2014/main" id="{7B598497-6B90-F345-B01E-387958C275F9}"/>
              </a:ext>
            </a:extLst>
          </p:cNvPr>
          <p:cNvSpPr>
            <a:spLocks noGrp="1"/>
          </p:cNvSpPr>
          <p:nvPr>
            <p:ph idx="1"/>
          </p:nvPr>
        </p:nvSpPr>
        <p:spPr>
          <a:xfrm>
            <a:off x="374872" y="2066327"/>
            <a:ext cx="6269209" cy="833783"/>
          </a:xfrm>
        </p:spPr>
        <p:txBody>
          <a:bodyPr/>
          <a:lstStyle/>
          <a:p>
            <a:r>
              <a:rPr lang="en-GB" dirty="0"/>
              <a:t>Gender Inequality</a:t>
            </a:r>
          </a:p>
          <a:p>
            <a:endParaRPr lang="en-US" dirty="0"/>
          </a:p>
          <a:p>
            <a:endParaRPr lang="en-US" dirty="0"/>
          </a:p>
        </p:txBody>
      </p:sp>
      <p:sp>
        <p:nvSpPr>
          <p:cNvPr id="4" name="Content Placeholder 3">
            <a:extLst>
              <a:ext uri="{FF2B5EF4-FFF2-40B4-BE49-F238E27FC236}">
                <a16:creationId xmlns:a16="http://schemas.microsoft.com/office/drawing/2014/main" id="{465C1FFC-A5D3-3A42-955C-4EE575ECBB76}"/>
              </a:ext>
            </a:extLst>
          </p:cNvPr>
          <p:cNvSpPr>
            <a:spLocks noGrp="1"/>
          </p:cNvSpPr>
          <p:nvPr>
            <p:ph sz="quarter" idx="13"/>
          </p:nvPr>
        </p:nvSpPr>
        <p:spPr>
          <a:xfrm>
            <a:off x="374874" y="2906215"/>
            <a:ext cx="4008995" cy="3536530"/>
          </a:xfrm>
        </p:spPr>
        <p:txBody>
          <a:bodyPr/>
          <a:lstStyle/>
          <a:p>
            <a:pPr marL="0" indent="0">
              <a:buNone/>
            </a:pPr>
            <a:r>
              <a:rPr lang="en-GB" b="1" dirty="0">
                <a:solidFill>
                  <a:srgbClr val="DCA000"/>
                </a:solidFill>
              </a:rPr>
              <a:t>Violence against women and girls:</a:t>
            </a:r>
            <a:br>
              <a:rPr lang="en-GB" b="1" dirty="0">
                <a:solidFill>
                  <a:srgbClr val="DCA000"/>
                </a:solidFill>
              </a:rPr>
            </a:br>
            <a:r>
              <a:rPr lang="en-GB" dirty="0"/>
              <a:t>Across the globe, by virtue of their birth or gender re-assignation, women experience </a:t>
            </a:r>
            <a:br>
              <a:rPr lang="en-GB" dirty="0"/>
            </a:br>
            <a:r>
              <a:rPr lang="en-GB" dirty="0"/>
              <a:t>female infanticide (termination of pregnancies </a:t>
            </a:r>
            <a:br>
              <a:rPr lang="en-GB" dirty="0"/>
            </a:br>
            <a:r>
              <a:rPr lang="en-GB" dirty="0"/>
              <a:t>if the foetus is female), rape as a weapon of </a:t>
            </a:r>
            <a:br>
              <a:rPr lang="en-GB" dirty="0"/>
            </a:br>
            <a:r>
              <a:rPr lang="en-GB" dirty="0"/>
              <a:t>war, female genital mutilation, domestic </a:t>
            </a:r>
            <a:br>
              <a:rPr lang="en-GB" dirty="0"/>
            </a:br>
            <a:r>
              <a:rPr lang="en-GB" dirty="0"/>
              <a:t>abuse, physical assault, sexual exploitation </a:t>
            </a:r>
            <a:br>
              <a:rPr lang="en-GB" dirty="0"/>
            </a:br>
            <a:r>
              <a:rPr lang="en-GB" dirty="0"/>
              <a:t>and child marriage. </a:t>
            </a:r>
          </a:p>
          <a:p>
            <a:pPr marL="0" indent="0">
              <a:buNone/>
            </a:pPr>
            <a:br>
              <a:rPr lang="en-GB" dirty="0"/>
            </a:br>
            <a:r>
              <a:rPr lang="en-GB" dirty="0"/>
              <a:t>For example, The Mothers of Srebrenica </a:t>
            </a:r>
            <a:br>
              <a:rPr lang="en-GB" dirty="0"/>
            </a:br>
            <a:r>
              <a:rPr lang="en-GB" dirty="0"/>
              <a:t>are a group of survivors who want to raise awareness</a:t>
            </a:r>
            <a:endParaRPr lang="en-US" dirty="0"/>
          </a:p>
        </p:txBody>
      </p:sp>
      <p:sp>
        <p:nvSpPr>
          <p:cNvPr id="6" name="Content Placeholder 3">
            <a:extLst>
              <a:ext uri="{FF2B5EF4-FFF2-40B4-BE49-F238E27FC236}">
                <a16:creationId xmlns:a16="http://schemas.microsoft.com/office/drawing/2014/main" id="{DA6D1B36-36C7-6F4A-B3E4-E79C660B141C}"/>
              </a:ext>
            </a:extLst>
          </p:cNvPr>
          <p:cNvSpPr txBox="1">
            <a:spLocks/>
          </p:cNvSpPr>
          <p:nvPr/>
        </p:nvSpPr>
        <p:spPr>
          <a:xfrm>
            <a:off x="4572000" y="2906215"/>
            <a:ext cx="4008995" cy="3536530"/>
          </a:xfrm>
          <a:prstGeom prst="rect">
            <a:avLst/>
          </a:prstGeom>
        </p:spPr>
        <p:txBody>
          <a:bodyPr vert="horz" lIns="0" tIns="0" rIns="0" bIns="0"/>
          <a:lstStyle>
            <a:lvl1pPr marL="285750" marR="0" indent="-285750" algn="l" defTabSz="457200" rtl="0" eaLnBrk="1" fontAlgn="auto" latinLnBrk="0" hangingPunct="1">
              <a:lnSpc>
                <a:spcPct val="120000"/>
              </a:lnSpc>
              <a:spcBef>
                <a:spcPts val="0"/>
              </a:spcBef>
              <a:spcAft>
                <a:spcPts val="0"/>
              </a:spcAft>
              <a:buClr>
                <a:srgbClr val="DCA000"/>
              </a:buClr>
              <a:buSzPct val="110000"/>
              <a:buFont typeface="Arial"/>
              <a:buChar char="•"/>
              <a:tabLst/>
              <a:defRPr sz="14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about the genocide and mass rape that took place during the war in Bosnia.</a:t>
            </a:r>
          </a:p>
          <a:p>
            <a:pPr marL="0" indent="0">
              <a:buNone/>
            </a:pPr>
            <a:endParaRPr lang="en-GB" b="1" dirty="0"/>
          </a:p>
          <a:p>
            <a:pPr marL="0" indent="0">
              <a:buNone/>
            </a:pPr>
            <a:r>
              <a:rPr lang="en-GB" b="1" dirty="0">
                <a:solidFill>
                  <a:srgbClr val="DCA000"/>
                </a:solidFill>
              </a:rPr>
              <a:t>Equal pay</a:t>
            </a:r>
            <a:r>
              <a:rPr lang="en-GB" dirty="0">
                <a:solidFill>
                  <a:srgbClr val="DCA000"/>
                </a:solidFill>
              </a:rPr>
              <a:t>: </a:t>
            </a:r>
            <a:r>
              <a:rPr lang="en-GB" dirty="0"/>
              <a:t>Women are often paid less than men, and black and minority ethnic groups (BAME) are often paid less than white groups. In London there is a 16.7% difference between men and women and more than 20% between white employees and BAME groups. </a:t>
            </a:r>
          </a:p>
          <a:p>
            <a:pPr marL="0" indent="0">
              <a:buNone/>
            </a:pPr>
            <a:br>
              <a:rPr lang="en-GB" dirty="0"/>
            </a:br>
            <a:r>
              <a:rPr lang="en-GB" dirty="0"/>
              <a:t>At the current rate, the global pay gap between men and women will take 202 years to close.</a:t>
            </a:r>
          </a:p>
          <a:p>
            <a:pPr marL="0" indent="0">
              <a:buNone/>
            </a:pPr>
            <a:r>
              <a:rPr lang="en-GB" b="1" dirty="0">
                <a:solidFill>
                  <a:srgbClr val="DCA000"/>
                </a:solidFill>
              </a:rPr>
              <a:t>https://</a:t>
            </a:r>
            <a:r>
              <a:rPr lang="en-GB" b="1" dirty="0" err="1">
                <a:solidFill>
                  <a:srgbClr val="DCA000"/>
                </a:solidFill>
              </a:rPr>
              <a:t>www.youtube.com</a:t>
            </a:r>
            <a:r>
              <a:rPr lang="en-GB" b="1" dirty="0">
                <a:solidFill>
                  <a:srgbClr val="DCA000"/>
                </a:solidFill>
              </a:rPr>
              <a:t>/</a:t>
            </a:r>
            <a:r>
              <a:rPr lang="en-GB" b="1" dirty="0" err="1">
                <a:solidFill>
                  <a:srgbClr val="DCA000"/>
                </a:solidFill>
              </a:rPr>
              <a:t>watch?v</a:t>
            </a:r>
            <a:r>
              <a:rPr lang="en-GB" b="1" dirty="0">
                <a:solidFill>
                  <a:srgbClr val="DCA000"/>
                </a:solidFill>
              </a:rPr>
              <a:t>=byq-EH9cR00</a:t>
            </a:r>
          </a:p>
          <a:p>
            <a:pPr marL="0" indent="0">
              <a:buNone/>
            </a:pPr>
            <a:endParaRPr lang="en-US" dirty="0"/>
          </a:p>
        </p:txBody>
      </p:sp>
    </p:spTree>
    <p:extLst>
      <p:ext uri="{BB962C8B-B14F-4D97-AF65-F5344CB8AC3E}">
        <p14:creationId xmlns:p14="http://schemas.microsoft.com/office/powerpoint/2010/main" val="3748418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FC519C-A63C-F54A-BC75-36B921E38123}"/>
              </a:ext>
            </a:extLst>
          </p:cNvPr>
          <p:cNvSpPr>
            <a:spLocks noGrp="1"/>
          </p:cNvSpPr>
          <p:nvPr>
            <p:ph type="sldNum" sz="quarter" idx="12"/>
          </p:nvPr>
        </p:nvSpPr>
        <p:spPr/>
        <p:txBody>
          <a:bodyPr>
            <a:normAutofit fontScale="77500" lnSpcReduction="20000"/>
          </a:bodyPr>
          <a:lstStyle/>
          <a:p>
            <a:fld id="{8E0F523C-71C8-7047-A6B6-12ECD3534365}" type="slidenum">
              <a:rPr lang="en-GB" smtClean="0"/>
              <a:t>18</a:t>
            </a:fld>
            <a:endParaRPr lang="en-GB"/>
          </a:p>
        </p:txBody>
      </p:sp>
      <p:sp>
        <p:nvSpPr>
          <p:cNvPr id="3" name="Content Placeholder 2">
            <a:extLst>
              <a:ext uri="{FF2B5EF4-FFF2-40B4-BE49-F238E27FC236}">
                <a16:creationId xmlns:a16="http://schemas.microsoft.com/office/drawing/2014/main" id="{10F0DB17-3A86-CB4E-A047-B359A29ED49D}"/>
              </a:ext>
            </a:extLst>
          </p:cNvPr>
          <p:cNvSpPr>
            <a:spLocks noGrp="1"/>
          </p:cNvSpPr>
          <p:nvPr>
            <p:ph idx="1"/>
          </p:nvPr>
        </p:nvSpPr>
        <p:spPr/>
        <p:txBody>
          <a:bodyPr/>
          <a:lstStyle/>
          <a:p>
            <a:r>
              <a:rPr lang="en-GB" dirty="0"/>
              <a:t>#</a:t>
            </a:r>
            <a:r>
              <a:rPr lang="en-GB" dirty="0" err="1"/>
              <a:t>BehindEveryGreatCity</a:t>
            </a:r>
            <a:endParaRPr lang="en-GB" dirty="0"/>
          </a:p>
          <a:p>
            <a:endParaRPr lang="en-US" dirty="0"/>
          </a:p>
        </p:txBody>
      </p:sp>
      <p:sp>
        <p:nvSpPr>
          <p:cNvPr id="4" name="Content Placeholder 3">
            <a:extLst>
              <a:ext uri="{FF2B5EF4-FFF2-40B4-BE49-F238E27FC236}">
                <a16:creationId xmlns:a16="http://schemas.microsoft.com/office/drawing/2014/main" id="{F047AD6F-107B-C048-9FE6-771F64A6A3F6}"/>
              </a:ext>
            </a:extLst>
          </p:cNvPr>
          <p:cNvSpPr>
            <a:spLocks noGrp="1"/>
          </p:cNvSpPr>
          <p:nvPr>
            <p:ph sz="quarter" idx="13"/>
          </p:nvPr>
        </p:nvSpPr>
        <p:spPr/>
        <p:txBody>
          <a:bodyPr/>
          <a:lstStyle/>
          <a:p>
            <a:r>
              <a:rPr lang="en-GB" dirty="0"/>
              <a:t>This campaign had the aim of championing </a:t>
            </a:r>
            <a:br>
              <a:rPr lang="en-GB" dirty="0"/>
            </a:br>
            <a:r>
              <a:rPr lang="en-GB" dirty="0"/>
              <a:t>the fact that it is the achievements and contributions of women, from all walks of </a:t>
            </a:r>
            <a:br>
              <a:rPr lang="en-GB" dirty="0"/>
            </a:br>
            <a:r>
              <a:rPr lang="en-GB" dirty="0"/>
              <a:t>life, which make cities like London great. </a:t>
            </a:r>
            <a:br>
              <a:rPr lang="en-GB" dirty="0"/>
            </a:br>
            <a:r>
              <a:rPr lang="en-GB" dirty="0"/>
              <a:t>It coincided with the 100 year anniversary </a:t>
            </a:r>
            <a:br>
              <a:rPr lang="en-GB" dirty="0"/>
            </a:br>
            <a:r>
              <a:rPr lang="en-GB" dirty="0"/>
              <a:t>of the 1918 Representation of the People </a:t>
            </a:r>
            <a:br>
              <a:rPr lang="en-GB" dirty="0"/>
            </a:br>
            <a:r>
              <a:rPr lang="en-GB" dirty="0"/>
              <a:t>Act, which gave some women the vote, </a:t>
            </a:r>
            <a:br>
              <a:rPr lang="en-GB" dirty="0"/>
            </a:br>
            <a:r>
              <a:rPr lang="en-GB" dirty="0"/>
              <a:t>and was introduced thanks to the </a:t>
            </a:r>
            <a:br>
              <a:rPr lang="en-GB" dirty="0"/>
            </a:br>
            <a:r>
              <a:rPr lang="en-GB" dirty="0"/>
              <a:t>campaigning of suffragists and suffragettes. </a:t>
            </a:r>
          </a:p>
          <a:p>
            <a:endParaRPr lang="en-US" dirty="0"/>
          </a:p>
        </p:txBody>
      </p:sp>
      <p:pic>
        <p:nvPicPr>
          <p:cNvPr id="8" name="Picture 7">
            <a:extLst>
              <a:ext uri="{FF2B5EF4-FFF2-40B4-BE49-F238E27FC236}">
                <a16:creationId xmlns:a16="http://schemas.microsoft.com/office/drawing/2014/main" id="{F52FBE0F-148D-D54B-8703-ACDE201A04B0}"/>
              </a:ext>
            </a:extLst>
          </p:cNvPr>
          <p:cNvPicPr>
            <a:picLocks noChangeAspect="1"/>
          </p:cNvPicPr>
          <p:nvPr/>
        </p:nvPicPr>
        <p:blipFill>
          <a:blip r:embed="rId2"/>
          <a:stretch>
            <a:fillRect/>
          </a:stretch>
        </p:blipFill>
        <p:spPr>
          <a:xfrm>
            <a:off x="4572000" y="1679358"/>
            <a:ext cx="4194587" cy="4177741"/>
          </a:xfrm>
          <a:prstGeom prst="rect">
            <a:avLst/>
          </a:prstGeom>
        </p:spPr>
      </p:pic>
    </p:spTree>
    <p:extLst>
      <p:ext uri="{BB962C8B-B14F-4D97-AF65-F5344CB8AC3E}">
        <p14:creationId xmlns:p14="http://schemas.microsoft.com/office/powerpoint/2010/main" val="2537348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19</a:t>
            </a:fld>
            <a:endParaRPr lang="en-US"/>
          </a:p>
        </p:txBody>
      </p:sp>
      <p:sp>
        <p:nvSpPr>
          <p:cNvPr id="3" name="Content Placeholder 2"/>
          <p:cNvSpPr>
            <a:spLocks noGrp="1"/>
          </p:cNvSpPr>
          <p:nvPr>
            <p:ph idx="1"/>
          </p:nvPr>
        </p:nvSpPr>
        <p:spPr/>
        <p:txBody>
          <a:bodyPr/>
          <a:lstStyle/>
          <a:p>
            <a:r>
              <a:rPr lang="en-GB" sz="2800" dirty="0"/>
              <a:t>Who are they?</a:t>
            </a:r>
          </a:p>
        </p:txBody>
      </p:sp>
      <p:sp>
        <p:nvSpPr>
          <p:cNvPr id="5" name="Content Placeholder 4"/>
          <p:cNvSpPr>
            <a:spLocks noGrp="1"/>
          </p:cNvSpPr>
          <p:nvPr>
            <p:ph idx="14"/>
          </p:nvPr>
        </p:nvSpPr>
        <p:spPr/>
        <p:txBody>
          <a:bodyPr/>
          <a:lstStyle/>
          <a:p>
            <a:r>
              <a:rPr lang="en-US"/>
              <a:t>ACTIVITY</a:t>
            </a:r>
          </a:p>
        </p:txBody>
      </p:sp>
      <p:pic>
        <p:nvPicPr>
          <p:cNvPr id="7" name="Picture 6">
            <a:extLst>
              <a:ext uri="{FF2B5EF4-FFF2-40B4-BE49-F238E27FC236}">
                <a16:creationId xmlns:a16="http://schemas.microsoft.com/office/drawing/2014/main" id="{7D8366D1-D283-264C-B2ED-F4241C5906C5}"/>
              </a:ext>
            </a:extLst>
          </p:cNvPr>
          <p:cNvPicPr>
            <a:picLocks noChangeAspect="1"/>
          </p:cNvPicPr>
          <p:nvPr/>
        </p:nvPicPr>
        <p:blipFill rotWithShape="1">
          <a:blip r:embed="rId2"/>
          <a:srcRect b="25189"/>
          <a:stretch/>
        </p:blipFill>
        <p:spPr>
          <a:xfrm>
            <a:off x="2009463" y="2645156"/>
            <a:ext cx="1458085" cy="1454400"/>
          </a:xfrm>
          <a:prstGeom prst="rect">
            <a:avLst/>
          </a:prstGeom>
        </p:spPr>
      </p:pic>
      <p:pic>
        <p:nvPicPr>
          <p:cNvPr id="8" name="Picture 7">
            <a:extLst>
              <a:ext uri="{FF2B5EF4-FFF2-40B4-BE49-F238E27FC236}">
                <a16:creationId xmlns:a16="http://schemas.microsoft.com/office/drawing/2014/main" id="{732A24F6-5282-2343-A4BC-CEEE62BF2404}"/>
              </a:ext>
            </a:extLst>
          </p:cNvPr>
          <p:cNvPicPr>
            <a:picLocks noChangeAspect="1"/>
          </p:cNvPicPr>
          <p:nvPr/>
        </p:nvPicPr>
        <p:blipFill rotWithShape="1">
          <a:blip r:embed="rId3"/>
          <a:srcRect l="25287" r="25287" b="12026"/>
          <a:stretch/>
        </p:blipFill>
        <p:spPr>
          <a:xfrm>
            <a:off x="374872" y="4281777"/>
            <a:ext cx="1456567" cy="1454401"/>
          </a:xfrm>
          <a:prstGeom prst="rect">
            <a:avLst/>
          </a:prstGeom>
        </p:spPr>
      </p:pic>
      <p:pic>
        <p:nvPicPr>
          <p:cNvPr id="9" name="Picture 8">
            <a:extLst>
              <a:ext uri="{FF2B5EF4-FFF2-40B4-BE49-F238E27FC236}">
                <a16:creationId xmlns:a16="http://schemas.microsoft.com/office/drawing/2014/main" id="{ED5EA1CD-FAAA-484F-83F6-2B6DBF2721A3}"/>
              </a:ext>
            </a:extLst>
          </p:cNvPr>
          <p:cNvPicPr>
            <a:picLocks noChangeAspect="1"/>
          </p:cNvPicPr>
          <p:nvPr/>
        </p:nvPicPr>
        <p:blipFill rotWithShape="1">
          <a:blip r:embed="rId4"/>
          <a:srcRect t="11146" r="18800"/>
          <a:stretch/>
        </p:blipFill>
        <p:spPr>
          <a:xfrm>
            <a:off x="2009463" y="4281776"/>
            <a:ext cx="1456567" cy="1454401"/>
          </a:xfrm>
          <a:prstGeom prst="rect">
            <a:avLst/>
          </a:prstGeom>
        </p:spPr>
      </p:pic>
      <p:pic>
        <p:nvPicPr>
          <p:cNvPr id="4" name="Picture 3"/>
          <p:cNvPicPr>
            <a:picLocks noChangeAspect="1"/>
          </p:cNvPicPr>
          <p:nvPr/>
        </p:nvPicPr>
        <p:blipFill>
          <a:blip r:embed="rId5"/>
          <a:stretch>
            <a:fillRect/>
          </a:stretch>
        </p:blipFill>
        <p:spPr>
          <a:xfrm>
            <a:off x="374872" y="2645156"/>
            <a:ext cx="1469317" cy="1454400"/>
          </a:xfrm>
          <a:prstGeom prst="rect">
            <a:avLst/>
          </a:prstGeom>
        </p:spPr>
      </p:pic>
    </p:spTree>
    <p:extLst>
      <p:ext uri="{BB962C8B-B14F-4D97-AF65-F5344CB8AC3E}">
        <p14:creationId xmlns:p14="http://schemas.microsoft.com/office/powerpoint/2010/main" val="114112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08B4EC-D4C7-CF46-9F06-E3F8CF8F6303}"/>
              </a:ext>
            </a:extLst>
          </p:cNvPr>
          <p:cNvSpPr>
            <a:spLocks noGrp="1"/>
          </p:cNvSpPr>
          <p:nvPr>
            <p:ph type="sldNum" sz="quarter" idx="12"/>
          </p:nvPr>
        </p:nvSpPr>
        <p:spPr/>
        <p:txBody>
          <a:bodyPr>
            <a:normAutofit fontScale="77500" lnSpcReduction="20000"/>
          </a:bodyPr>
          <a:lstStyle/>
          <a:p>
            <a:fld id="{8E0F523C-71C8-7047-A6B6-12ECD3534365}" type="slidenum">
              <a:rPr lang="en-GB" smtClean="0"/>
              <a:t>2</a:t>
            </a:fld>
            <a:endParaRPr lang="en-GB"/>
          </a:p>
        </p:txBody>
      </p:sp>
      <p:sp>
        <p:nvSpPr>
          <p:cNvPr id="4" name="Content Placeholder 3">
            <a:extLst>
              <a:ext uri="{FF2B5EF4-FFF2-40B4-BE49-F238E27FC236}">
                <a16:creationId xmlns:a16="http://schemas.microsoft.com/office/drawing/2014/main" id="{5198DF81-B746-C242-8EC9-518CF78469B6}"/>
              </a:ext>
            </a:extLst>
          </p:cNvPr>
          <p:cNvSpPr>
            <a:spLocks noGrp="1"/>
          </p:cNvSpPr>
          <p:nvPr>
            <p:ph sz="quarter" idx="13"/>
          </p:nvPr>
        </p:nvSpPr>
        <p:spPr>
          <a:xfrm>
            <a:off x="374874" y="2665441"/>
            <a:ext cx="4008995" cy="3845565"/>
          </a:xfrm>
        </p:spPr>
        <p:txBody>
          <a:bodyPr/>
          <a:lstStyle/>
          <a:p>
            <a:r>
              <a:rPr lang="en-GB" b="1" dirty="0"/>
              <a:t>International Monetary Fund (IMF) </a:t>
            </a:r>
            <a:r>
              <a:rPr lang="en-GB" dirty="0"/>
              <a:t>– </a:t>
            </a:r>
            <a:br>
              <a:rPr lang="en-GB" dirty="0"/>
            </a:br>
            <a:r>
              <a:rPr lang="en-GB" dirty="0"/>
              <a:t>An organisation of 189 countries working </a:t>
            </a:r>
            <a:br>
              <a:rPr lang="en-GB" dirty="0"/>
            </a:br>
            <a:r>
              <a:rPr lang="en-GB" dirty="0"/>
              <a:t>to foster global monetary cooperation and trade. The IMF’s primary </a:t>
            </a:r>
            <a:r>
              <a:rPr lang="en-GB" dirty="0" err="1"/>
              <a:t>purposeis</a:t>
            </a:r>
            <a:r>
              <a:rPr lang="en-GB" dirty="0"/>
              <a:t> to ensure the stability of the international monetary system.</a:t>
            </a:r>
          </a:p>
          <a:p>
            <a:endParaRPr lang="en-GB" dirty="0"/>
          </a:p>
          <a:p>
            <a:r>
              <a:rPr lang="en-GB" b="1" dirty="0"/>
              <a:t>United Nations (UN) </a:t>
            </a:r>
            <a:r>
              <a:rPr lang="en-GB" dirty="0"/>
              <a:t>– An international organisation formed in 1945. It aims to increase political and economic cooperation among its  member countries, keep peace throughout the world and build cooperation among nations on major global issues.</a:t>
            </a:r>
          </a:p>
          <a:p>
            <a:pPr marL="0" indent="0">
              <a:buNone/>
            </a:pPr>
            <a:br>
              <a:rPr lang="en-GB" dirty="0"/>
            </a:br>
            <a:endParaRPr lang="en-GB" dirty="0"/>
          </a:p>
          <a:p>
            <a:endParaRPr lang="en-US" dirty="0"/>
          </a:p>
        </p:txBody>
      </p:sp>
      <p:sp>
        <p:nvSpPr>
          <p:cNvPr id="6" name="Content Placeholder 3">
            <a:extLst>
              <a:ext uri="{FF2B5EF4-FFF2-40B4-BE49-F238E27FC236}">
                <a16:creationId xmlns:a16="http://schemas.microsoft.com/office/drawing/2014/main" id="{429CCFBA-29DE-BD45-B02A-7C8DE95BC84C}"/>
              </a:ext>
            </a:extLst>
          </p:cNvPr>
          <p:cNvSpPr txBox="1">
            <a:spLocks/>
          </p:cNvSpPr>
          <p:nvPr/>
        </p:nvSpPr>
        <p:spPr>
          <a:xfrm>
            <a:off x="4572000" y="2665441"/>
            <a:ext cx="4008995" cy="3845565"/>
          </a:xfrm>
          <a:prstGeom prst="rect">
            <a:avLst/>
          </a:prstGeom>
        </p:spPr>
        <p:txBody>
          <a:bodyPr vert="horz" lIns="0" tIns="0" rIns="0" bIns="0"/>
          <a:lstStyle>
            <a:lvl1pPr marL="285750" marR="0" indent="-285750" algn="l" defTabSz="457200" rtl="0" eaLnBrk="1" fontAlgn="auto" latinLnBrk="0" hangingPunct="1">
              <a:lnSpc>
                <a:spcPct val="120000"/>
              </a:lnSpc>
              <a:spcBef>
                <a:spcPts val="0"/>
              </a:spcBef>
              <a:spcAft>
                <a:spcPts val="0"/>
              </a:spcAft>
              <a:buClr>
                <a:srgbClr val="DCA000"/>
              </a:buClr>
              <a:buSzPct val="110000"/>
              <a:buFont typeface="Arial"/>
              <a:buChar char="•"/>
              <a:tabLst/>
              <a:defRPr sz="14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1" dirty="0"/>
              <a:t>The European Union (EU) </a:t>
            </a:r>
            <a:r>
              <a:rPr lang="en-GB" dirty="0"/>
              <a:t>– A political union of  European countries who work </a:t>
            </a:r>
            <a:br>
              <a:rPr lang="en-GB" dirty="0"/>
            </a:br>
            <a:r>
              <a:rPr lang="en-GB" dirty="0"/>
              <a:t>in cooperation to set and follow standards and regulations, with the aim of reaching common goals including peace, progress, freedom, diversity and security. Britain joined the EU in January 1973, but </a:t>
            </a:r>
            <a:br>
              <a:rPr lang="en-GB" dirty="0"/>
            </a:br>
            <a:r>
              <a:rPr lang="en-GB" dirty="0"/>
              <a:t>decided to leave it following a referendum in June 2016.</a:t>
            </a:r>
          </a:p>
          <a:p>
            <a:endParaRPr lang="en-GB" dirty="0"/>
          </a:p>
          <a:p>
            <a:endParaRPr lang="en-US" dirty="0"/>
          </a:p>
        </p:txBody>
      </p:sp>
      <p:sp>
        <p:nvSpPr>
          <p:cNvPr id="5" name="Content Placeholder 2">
            <a:extLst>
              <a:ext uri="{FF2B5EF4-FFF2-40B4-BE49-F238E27FC236}">
                <a16:creationId xmlns:a16="http://schemas.microsoft.com/office/drawing/2014/main" id="{017F6E3C-326F-0A4B-A12D-45B694ABAE1B}"/>
              </a:ext>
            </a:extLst>
          </p:cNvPr>
          <p:cNvSpPr>
            <a:spLocks noGrp="1"/>
          </p:cNvSpPr>
          <p:nvPr>
            <p:ph idx="1"/>
          </p:nvPr>
        </p:nvSpPr>
        <p:spPr>
          <a:xfrm>
            <a:off x="374872" y="2066327"/>
            <a:ext cx="4008997" cy="833783"/>
          </a:xfrm>
        </p:spPr>
        <p:txBody>
          <a:bodyPr/>
          <a:lstStyle/>
          <a:p>
            <a:r>
              <a:rPr lang="en-GB" dirty="0"/>
              <a:t>Global Institutions</a:t>
            </a:r>
          </a:p>
          <a:p>
            <a:endParaRPr lang="en-US" dirty="0"/>
          </a:p>
        </p:txBody>
      </p:sp>
    </p:spTree>
    <p:extLst>
      <p:ext uri="{BB962C8B-B14F-4D97-AF65-F5344CB8AC3E}">
        <p14:creationId xmlns:p14="http://schemas.microsoft.com/office/powerpoint/2010/main" val="3410301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FC519C-A63C-F54A-BC75-36B921E38123}"/>
              </a:ext>
            </a:extLst>
          </p:cNvPr>
          <p:cNvSpPr>
            <a:spLocks noGrp="1"/>
          </p:cNvSpPr>
          <p:nvPr>
            <p:ph type="sldNum" sz="quarter" idx="12"/>
          </p:nvPr>
        </p:nvSpPr>
        <p:spPr/>
        <p:txBody>
          <a:bodyPr>
            <a:normAutofit fontScale="77500" lnSpcReduction="20000"/>
          </a:bodyPr>
          <a:lstStyle/>
          <a:p>
            <a:fld id="{8E0F523C-71C8-7047-A6B6-12ECD3534365}" type="slidenum">
              <a:rPr lang="en-GB" smtClean="0"/>
              <a:t>20</a:t>
            </a:fld>
            <a:endParaRPr lang="en-GB"/>
          </a:p>
        </p:txBody>
      </p:sp>
      <p:sp>
        <p:nvSpPr>
          <p:cNvPr id="3" name="Content Placeholder 2">
            <a:extLst>
              <a:ext uri="{FF2B5EF4-FFF2-40B4-BE49-F238E27FC236}">
                <a16:creationId xmlns:a16="http://schemas.microsoft.com/office/drawing/2014/main" id="{10F0DB17-3A86-CB4E-A047-B359A29ED49D}"/>
              </a:ext>
            </a:extLst>
          </p:cNvPr>
          <p:cNvSpPr>
            <a:spLocks noGrp="1"/>
          </p:cNvSpPr>
          <p:nvPr>
            <p:ph idx="1"/>
          </p:nvPr>
        </p:nvSpPr>
        <p:spPr/>
        <p:txBody>
          <a:bodyPr/>
          <a:lstStyle/>
          <a:p>
            <a:r>
              <a:rPr lang="en-GB" dirty="0"/>
              <a:t>Improving representation </a:t>
            </a:r>
            <a:br>
              <a:rPr lang="en-GB" dirty="0"/>
            </a:br>
            <a:r>
              <a:rPr lang="en-GB" dirty="0"/>
              <a:t>in London</a:t>
            </a:r>
          </a:p>
          <a:p>
            <a:endParaRPr lang="en-US" dirty="0"/>
          </a:p>
        </p:txBody>
      </p:sp>
      <p:sp>
        <p:nvSpPr>
          <p:cNvPr id="4" name="Content Placeholder 3">
            <a:extLst>
              <a:ext uri="{FF2B5EF4-FFF2-40B4-BE49-F238E27FC236}">
                <a16:creationId xmlns:a16="http://schemas.microsoft.com/office/drawing/2014/main" id="{F047AD6F-107B-C048-9FE6-771F64A6A3F6}"/>
              </a:ext>
            </a:extLst>
          </p:cNvPr>
          <p:cNvSpPr>
            <a:spLocks noGrp="1"/>
          </p:cNvSpPr>
          <p:nvPr>
            <p:ph sz="quarter" idx="13"/>
          </p:nvPr>
        </p:nvSpPr>
        <p:spPr/>
        <p:txBody>
          <a:bodyPr/>
          <a:lstStyle/>
          <a:p>
            <a:r>
              <a:rPr lang="en-GB" dirty="0"/>
              <a:t>One way to tackle gender inequality is </a:t>
            </a:r>
            <a:br>
              <a:rPr lang="en-GB" dirty="0"/>
            </a:br>
            <a:r>
              <a:rPr lang="en-GB" dirty="0"/>
              <a:t>through representation. On 24</a:t>
            </a:r>
            <a:r>
              <a:rPr lang="en-GB" baseline="30000" dirty="0"/>
              <a:t>th</a:t>
            </a:r>
            <a:r>
              <a:rPr lang="en-GB" dirty="0"/>
              <a:t> April 2018, </a:t>
            </a:r>
            <a:br>
              <a:rPr lang="en-GB" dirty="0"/>
            </a:br>
            <a:r>
              <a:rPr lang="en-GB" dirty="0"/>
              <a:t>the first female statue was unveiled in Parliament Square – that of suffragist leader Millicent Fawcett. </a:t>
            </a:r>
          </a:p>
          <a:p>
            <a:br>
              <a:rPr lang="en-GB" dirty="0"/>
            </a:br>
            <a:r>
              <a:rPr lang="en-GB" dirty="0"/>
              <a:t>Millicent Garrett Fawcett (1847 –1929) was a leading suffragist and campaigner for equal rights for women. She led the biggest suffrage organisation, the non-violent (NUWSS) from 1890 –1919 and played a key role in gaining some women the right to vote.</a:t>
            </a:r>
          </a:p>
          <a:p>
            <a:endParaRPr lang="en-US" dirty="0"/>
          </a:p>
        </p:txBody>
      </p:sp>
      <p:pic>
        <p:nvPicPr>
          <p:cNvPr id="8" name="Picture 7">
            <a:extLst>
              <a:ext uri="{FF2B5EF4-FFF2-40B4-BE49-F238E27FC236}">
                <a16:creationId xmlns:a16="http://schemas.microsoft.com/office/drawing/2014/main" id="{F52FBE0F-148D-D54B-8703-ACDE201A04B0}"/>
              </a:ext>
            </a:extLst>
          </p:cNvPr>
          <p:cNvPicPr>
            <a:picLocks noChangeAspect="1"/>
          </p:cNvPicPr>
          <p:nvPr/>
        </p:nvPicPr>
        <p:blipFill>
          <a:blip r:embed="rId2"/>
          <a:srcRect/>
          <a:stretch/>
        </p:blipFill>
        <p:spPr>
          <a:xfrm>
            <a:off x="4580423" y="1679358"/>
            <a:ext cx="4177741" cy="4177741"/>
          </a:xfrm>
          <a:prstGeom prst="rect">
            <a:avLst/>
          </a:prstGeom>
        </p:spPr>
      </p:pic>
    </p:spTree>
    <p:extLst>
      <p:ext uri="{BB962C8B-B14F-4D97-AF65-F5344CB8AC3E}">
        <p14:creationId xmlns:p14="http://schemas.microsoft.com/office/powerpoint/2010/main" val="3635447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77500" lnSpcReduction="20000"/>
          </a:bodyPr>
          <a:lstStyle/>
          <a:p>
            <a:fld id="{8E0F523C-71C8-7047-A6B6-12ECD3534365}" type="slidenum">
              <a:rPr lang="en-US"/>
              <a:t>21</a:t>
            </a:fld>
            <a:endParaRPr lang="en-US"/>
          </a:p>
        </p:txBody>
      </p:sp>
      <p:sp>
        <p:nvSpPr>
          <p:cNvPr id="4" name="Content Placeholder 3"/>
          <p:cNvSpPr>
            <a:spLocks noGrp="1"/>
          </p:cNvSpPr>
          <p:nvPr>
            <p:ph idx="13"/>
          </p:nvPr>
        </p:nvSpPr>
        <p:spPr/>
        <p:txBody>
          <a:bodyPr/>
          <a:lstStyle/>
          <a:p>
            <a:r>
              <a:rPr lang="en-US">
                <a:solidFill>
                  <a:srgbClr val="292F33"/>
                </a:solidFill>
              </a:rPr>
              <a:t>Discuss</a:t>
            </a:r>
          </a:p>
        </p:txBody>
      </p:sp>
      <p:sp>
        <p:nvSpPr>
          <p:cNvPr id="5" name="Content Placeholder 1">
            <a:extLst>
              <a:ext uri="{FF2B5EF4-FFF2-40B4-BE49-F238E27FC236}">
                <a16:creationId xmlns:a16="http://schemas.microsoft.com/office/drawing/2014/main" id="{FEAFE51A-991E-BD44-9ED0-A19BC2603E26}"/>
              </a:ext>
            </a:extLst>
          </p:cNvPr>
          <p:cNvSpPr>
            <a:spLocks noGrp="1"/>
          </p:cNvSpPr>
          <p:nvPr>
            <p:ph idx="1"/>
          </p:nvPr>
        </p:nvSpPr>
        <p:spPr>
          <a:xfrm>
            <a:off x="374872" y="2066328"/>
            <a:ext cx="4137216" cy="1807840"/>
          </a:xfrm>
        </p:spPr>
        <p:txBody>
          <a:bodyPr/>
          <a:lstStyle/>
          <a:p>
            <a:r>
              <a:rPr lang="en-GB" dirty="0"/>
              <a:t>Do you think Parliament should be 50:50 in order to tackle gender inequality?</a:t>
            </a:r>
          </a:p>
          <a:p>
            <a:endParaRPr lang="en-US" dirty="0"/>
          </a:p>
        </p:txBody>
      </p:sp>
      <p:sp>
        <p:nvSpPr>
          <p:cNvPr id="6" name="Content Placeholder 3">
            <a:extLst>
              <a:ext uri="{FF2B5EF4-FFF2-40B4-BE49-F238E27FC236}">
                <a16:creationId xmlns:a16="http://schemas.microsoft.com/office/drawing/2014/main" id="{F1215F31-8AD6-DB49-8196-31FED64EF658}"/>
              </a:ext>
            </a:extLst>
          </p:cNvPr>
          <p:cNvSpPr txBox="1">
            <a:spLocks/>
          </p:cNvSpPr>
          <p:nvPr/>
        </p:nvSpPr>
        <p:spPr>
          <a:xfrm>
            <a:off x="374874" y="4008202"/>
            <a:ext cx="3934733" cy="2369487"/>
          </a:xfrm>
          <a:prstGeom prst="rect">
            <a:avLst/>
          </a:prstGeom>
        </p:spPr>
        <p:txBody>
          <a:bodyPr vert="horz" lIns="0" tIns="0" rIns="0" bIns="0" numCol="1"/>
          <a:lstStyle>
            <a:lvl1pPr marL="285750" marR="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sz="14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Are you interested in working in politics?</a:t>
            </a:r>
          </a:p>
          <a:p>
            <a:r>
              <a:rPr lang="en-GB" dirty="0"/>
              <a:t>Are you registered to vote? Why do you think it matters?</a:t>
            </a:r>
          </a:p>
          <a:p>
            <a:r>
              <a:rPr lang="en-GB" dirty="0"/>
              <a:t>Do you know of any female politicians? </a:t>
            </a:r>
            <a:br>
              <a:rPr lang="en-GB" dirty="0"/>
            </a:br>
            <a:r>
              <a:rPr lang="en-GB" dirty="0"/>
              <a:t>In the UK or elsewhere?</a:t>
            </a:r>
          </a:p>
          <a:p>
            <a:pPr marL="0" indent="0">
              <a:buNone/>
            </a:pPr>
            <a:br>
              <a:rPr lang="en-GB" dirty="0"/>
            </a:br>
            <a:endParaRPr lang="en-US" dirty="0"/>
          </a:p>
        </p:txBody>
      </p:sp>
    </p:spTree>
    <p:extLst>
      <p:ext uri="{BB962C8B-B14F-4D97-AF65-F5344CB8AC3E}">
        <p14:creationId xmlns:p14="http://schemas.microsoft.com/office/powerpoint/2010/main" val="3867600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FC519C-A63C-F54A-BC75-36B921E38123}"/>
              </a:ext>
            </a:extLst>
          </p:cNvPr>
          <p:cNvSpPr>
            <a:spLocks noGrp="1"/>
          </p:cNvSpPr>
          <p:nvPr>
            <p:ph type="sldNum" sz="quarter" idx="12"/>
          </p:nvPr>
        </p:nvSpPr>
        <p:spPr/>
        <p:txBody>
          <a:bodyPr>
            <a:normAutofit fontScale="77500" lnSpcReduction="20000"/>
          </a:bodyPr>
          <a:lstStyle/>
          <a:p>
            <a:fld id="{8E0F523C-71C8-7047-A6B6-12ECD3534365}" type="slidenum">
              <a:rPr lang="en-GB" smtClean="0"/>
              <a:t>22</a:t>
            </a:fld>
            <a:endParaRPr lang="en-GB"/>
          </a:p>
        </p:txBody>
      </p:sp>
      <p:sp>
        <p:nvSpPr>
          <p:cNvPr id="3" name="Content Placeholder 2">
            <a:extLst>
              <a:ext uri="{FF2B5EF4-FFF2-40B4-BE49-F238E27FC236}">
                <a16:creationId xmlns:a16="http://schemas.microsoft.com/office/drawing/2014/main" id="{10F0DB17-3A86-CB4E-A047-B359A29ED49D}"/>
              </a:ext>
            </a:extLst>
          </p:cNvPr>
          <p:cNvSpPr>
            <a:spLocks noGrp="1"/>
          </p:cNvSpPr>
          <p:nvPr>
            <p:ph idx="1"/>
          </p:nvPr>
        </p:nvSpPr>
        <p:spPr/>
        <p:txBody>
          <a:bodyPr/>
          <a:lstStyle/>
          <a:p>
            <a:r>
              <a:rPr lang="en-GB" dirty="0"/>
              <a:t>Structural inequality</a:t>
            </a:r>
          </a:p>
          <a:p>
            <a:endParaRPr lang="en-US" dirty="0"/>
          </a:p>
        </p:txBody>
      </p:sp>
      <p:sp>
        <p:nvSpPr>
          <p:cNvPr id="4" name="Content Placeholder 3">
            <a:extLst>
              <a:ext uri="{FF2B5EF4-FFF2-40B4-BE49-F238E27FC236}">
                <a16:creationId xmlns:a16="http://schemas.microsoft.com/office/drawing/2014/main" id="{F047AD6F-107B-C048-9FE6-771F64A6A3F6}"/>
              </a:ext>
            </a:extLst>
          </p:cNvPr>
          <p:cNvSpPr>
            <a:spLocks noGrp="1"/>
          </p:cNvSpPr>
          <p:nvPr>
            <p:ph sz="quarter" idx="13"/>
          </p:nvPr>
        </p:nvSpPr>
        <p:spPr/>
        <p:txBody>
          <a:bodyPr/>
          <a:lstStyle/>
          <a:p>
            <a:r>
              <a:rPr lang="en-GB" dirty="0"/>
              <a:t>Privilege is a right or advantage that some people might have by virtue of their place of birth, gender, ethnic or faith background, social class, physical or mental ability, sexual identity.</a:t>
            </a:r>
          </a:p>
          <a:p>
            <a:endParaRPr lang="en-GB" dirty="0"/>
          </a:p>
          <a:p>
            <a:r>
              <a:rPr lang="en-GB" dirty="0"/>
              <a:t>These privileges can then be reinforced by </a:t>
            </a:r>
          </a:p>
          <a:p>
            <a:r>
              <a:rPr lang="en-GB" dirty="0"/>
              <a:t>individuals, institutions or structures of power,</a:t>
            </a:r>
          </a:p>
          <a:p>
            <a:r>
              <a:rPr lang="en-GB" dirty="0"/>
              <a:t>like the state. Acknowledging someone starts </a:t>
            </a:r>
          </a:p>
          <a:p>
            <a:r>
              <a:rPr lang="en-GB" dirty="0"/>
              <a:t>from a position of privilege or is advantaged </a:t>
            </a:r>
          </a:p>
          <a:p>
            <a:r>
              <a:rPr lang="en-GB" dirty="0"/>
              <a:t>through life is the starting point to ensure </a:t>
            </a:r>
          </a:p>
          <a:p>
            <a:r>
              <a:rPr lang="en-GB" dirty="0"/>
              <a:t>equality, inclusion and representation and to </a:t>
            </a:r>
          </a:p>
          <a:p>
            <a:r>
              <a:rPr lang="en-GB" dirty="0"/>
              <a:t>address prejudice and discrimination. </a:t>
            </a:r>
          </a:p>
          <a:p>
            <a:endParaRPr lang="en-US" dirty="0"/>
          </a:p>
        </p:txBody>
      </p:sp>
      <p:pic>
        <p:nvPicPr>
          <p:cNvPr id="8" name="Picture 7">
            <a:extLst>
              <a:ext uri="{FF2B5EF4-FFF2-40B4-BE49-F238E27FC236}">
                <a16:creationId xmlns:a16="http://schemas.microsoft.com/office/drawing/2014/main" id="{F52FBE0F-148D-D54B-8703-ACDE201A04B0}"/>
              </a:ext>
            </a:extLst>
          </p:cNvPr>
          <p:cNvPicPr>
            <a:picLocks noChangeAspect="1"/>
          </p:cNvPicPr>
          <p:nvPr/>
        </p:nvPicPr>
        <p:blipFill>
          <a:blip r:embed="rId2"/>
          <a:srcRect/>
          <a:stretch/>
        </p:blipFill>
        <p:spPr>
          <a:xfrm>
            <a:off x="4580423" y="1679358"/>
            <a:ext cx="4177741" cy="4177741"/>
          </a:xfrm>
          <a:prstGeom prst="rect">
            <a:avLst/>
          </a:prstGeom>
        </p:spPr>
      </p:pic>
    </p:spTree>
    <p:extLst>
      <p:ext uri="{BB962C8B-B14F-4D97-AF65-F5344CB8AC3E}">
        <p14:creationId xmlns:p14="http://schemas.microsoft.com/office/powerpoint/2010/main" val="4149588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77500" lnSpcReduction="20000"/>
          </a:bodyPr>
          <a:lstStyle/>
          <a:p>
            <a:fld id="{8E0F523C-71C8-7047-A6B6-12ECD3534365}" type="slidenum">
              <a:rPr lang="en-US"/>
              <a:t>23</a:t>
            </a:fld>
            <a:endParaRPr lang="en-US"/>
          </a:p>
        </p:txBody>
      </p:sp>
      <p:sp>
        <p:nvSpPr>
          <p:cNvPr id="3" name="Content Placeholder 2"/>
          <p:cNvSpPr>
            <a:spLocks noGrp="1"/>
          </p:cNvSpPr>
          <p:nvPr>
            <p:ph idx="1"/>
          </p:nvPr>
        </p:nvSpPr>
        <p:spPr>
          <a:xfrm>
            <a:off x="374872" y="2066327"/>
            <a:ext cx="5139020" cy="833783"/>
          </a:xfrm>
        </p:spPr>
        <p:txBody>
          <a:bodyPr/>
          <a:lstStyle/>
          <a:p>
            <a:r>
              <a:rPr lang="en-GB" sz="2800" dirty="0"/>
              <a:t>Play the ‘Privilege’ Game</a:t>
            </a:r>
          </a:p>
          <a:p>
            <a:endParaRPr lang="en-US"/>
          </a:p>
        </p:txBody>
      </p:sp>
      <p:sp>
        <p:nvSpPr>
          <p:cNvPr id="5" name="Content Placeholder 4"/>
          <p:cNvSpPr>
            <a:spLocks noGrp="1"/>
          </p:cNvSpPr>
          <p:nvPr>
            <p:ph idx="14"/>
          </p:nvPr>
        </p:nvSpPr>
        <p:spPr/>
        <p:txBody>
          <a:bodyPr/>
          <a:lstStyle/>
          <a:p>
            <a:r>
              <a:rPr lang="en-US"/>
              <a:t>ACTIVITY</a:t>
            </a:r>
          </a:p>
        </p:txBody>
      </p:sp>
    </p:spTree>
    <p:extLst>
      <p:ext uri="{BB962C8B-B14F-4D97-AF65-F5344CB8AC3E}">
        <p14:creationId xmlns:p14="http://schemas.microsoft.com/office/powerpoint/2010/main" val="1028045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Thank you</a:t>
            </a:r>
          </a:p>
        </p:txBody>
      </p:sp>
      <p:sp>
        <p:nvSpPr>
          <p:cNvPr id="3" name="Content Placeholder 2"/>
          <p:cNvSpPr>
            <a:spLocks noGrp="1"/>
          </p:cNvSpPr>
          <p:nvPr>
            <p:ph sz="quarter" idx="13"/>
          </p:nvPr>
        </p:nvSpPr>
        <p:spPr>
          <a:xfrm>
            <a:off x="374874" y="2587257"/>
            <a:ext cx="4008995" cy="1495328"/>
          </a:xfrm>
        </p:spPr>
        <p:txBody>
          <a:bodyPr/>
          <a:lstStyle/>
          <a:p>
            <a:r>
              <a:rPr lang="en-GB" b="1" dirty="0"/>
              <a:t>For more information contact the </a:t>
            </a:r>
            <a:br>
              <a:rPr lang="en-GB" b="1" dirty="0"/>
            </a:br>
            <a:r>
              <a:rPr lang="en-GB" b="1" dirty="0"/>
              <a:t>GLA Social Integration Team  </a:t>
            </a:r>
            <a:br>
              <a:rPr lang="en-US" b="1" dirty="0"/>
            </a:br>
            <a:br>
              <a:rPr lang="en-US" dirty="0"/>
            </a:br>
            <a:r>
              <a:rPr lang="en-US" dirty="0" err="1"/>
              <a:t>SocialIntergrationPSO@london.gov.uk</a:t>
            </a:r>
            <a:endParaRPr lang="en-US" dirty="0"/>
          </a:p>
          <a:p>
            <a:endParaRPr lang="en-US" dirty="0"/>
          </a:p>
          <a:p>
            <a:r>
              <a:rPr lang="en-US" b="1" dirty="0" err="1"/>
              <a:t>london.gov.uk</a:t>
            </a:r>
            <a:endParaRPr lang="en-US" b="1" dirty="0"/>
          </a:p>
        </p:txBody>
      </p:sp>
    </p:spTree>
    <p:extLst>
      <p:ext uri="{BB962C8B-B14F-4D97-AF65-F5344CB8AC3E}">
        <p14:creationId xmlns:p14="http://schemas.microsoft.com/office/powerpoint/2010/main" val="3639250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36FDA-09A7-AE48-A790-ABCC9D1B0A54}"/>
              </a:ext>
            </a:extLst>
          </p:cNvPr>
          <p:cNvSpPr>
            <a:spLocks noGrp="1"/>
          </p:cNvSpPr>
          <p:nvPr>
            <p:ph idx="1"/>
          </p:nvPr>
        </p:nvSpPr>
        <p:spPr>
          <a:xfrm>
            <a:off x="374872" y="2066327"/>
            <a:ext cx="4137216" cy="2086013"/>
          </a:xfrm>
        </p:spPr>
        <p:txBody>
          <a:bodyPr/>
          <a:lstStyle/>
          <a:p>
            <a:r>
              <a:rPr lang="en-GB" dirty="0">
                <a:solidFill>
                  <a:srgbClr val="DCA000"/>
                </a:solidFill>
              </a:rPr>
              <a:t>Migration:</a:t>
            </a:r>
          </a:p>
          <a:p>
            <a:r>
              <a:rPr lang="en-GB" dirty="0"/>
              <a:t>Why would anyone leave the place they were born?</a:t>
            </a:r>
            <a:endParaRPr lang="en-US" dirty="0"/>
          </a:p>
          <a:p>
            <a:endParaRPr lang="en-US" dirty="0"/>
          </a:p>
        </p:txBody>
      </p:sp>
      <p:sp>
        <p:nvSpPr>
          <p:cNvPr id="3" name="Slide Number Placeholder 2">
            <a:extLst>
              <a:ext uri="{FF2B5EF4-FFF2-40B4-BE49-F238E27FC236}">
                <a16:creationId xmlns:a16="http://schemas.microsoft.com/office/drawing/2014/main" id="{4557DD25-2417-FD44-9EB3-B81D2BCAFED7}"/>
              </a:ext>
            </a:extLst>
          </p:cNvPr>
          <p:cNvSpPr>
            <a:spLocks noGrp="1"/>
          </p:cNvSpPr>
          <p:nvPr>
            <p:ph type="sldNum" sz="quarter" idx="12"/>
          </p:nvPr>
        </p:nvSpPr>
        <p:spPr/>
        <p:txBody>
          <a:bodyPr>
            <a:normAutofit fontScale="77500" lnSpcReduction="20000"/>
          </a:bodyPr>
          <a:lstStyle/>
          <a:p>
            <a:fld id="{8E0F523C-71C8-7047-A6B6-12ECD3534365}" type="slidenum">
              <a:rPr lang="en-GB" smtClean="0"/>
              <a:t>3</a:t>
            </a:fld>
            <a:endParaRPr lang="en-GB"/>
          </a:p>
        </p:txBody>
      </p:sp>
      <p:sp>
        <p:nvSpPr>
          <p:cNvPr id="4" name="Content Placeholder 3">
            <a:extLst>
              <a:ext uri="{FF2B5EF4-FFF2-40B4-BE49-F238E27FC236}">
                <a16:creationId xmlns:a16="http://schemas.microsoft.com/office/drawing/2014/main" id="{82CE5950-3C0C-C84B-A961-4DF269DDA185}"/>
              </a:ext>
            </a:extLst>
          </p:cNvPr>
          <p:cNvSpPr>
            <a:spLocks noGrp="1"/>
          </p:cNvSpPr>
          <p:nvPr>
            <p:ph idx="13"/>
          </p:nvPr>
        </p:nvSpPr>
        <p:spPr/>
        <p:txBody>
          <a:bodyPr/>
          <a:lstStyle/>
          <a:p>
            <a:r>
              <a:rPr lang="en-US" dirty="0">
                <a:solidFill>
                  <a:srgbClr val="292F33"/>
                </a:solidFill>
              </a:rPr>
              <a:t>Discuss</a:t>
            </a:r>
          </a:p>
        </p:txBody>
      </p:sp>
      <p:sp>
        <p:nvSpPr>
          <p:cNvPr id="7" name="Content Placeholder 3">
            <a:extLst>
              <a:ext uri="{FF2B5EF4-FFF2-40B4-BE49-F238E27FC236}">
                <a16:creationId xmlns:a16="http://schemas.microsoft.com/office/drawing/2014/main" id="{F51F30BA-270A-534A-8D07-4693D39625E8}"/>
              </a:ext>
            </a:extLst>
          </p:cNvPr>
          <p:cNvSpPr txBox="1">
            <a:spLocks/>
          </p:cNvSpPr>
          <p:nvPr/>
        </p:nvSpPr>
        <p:spPr>
          <a:xfrm>
            <a:off x="374874" y="4152341"/>
            <a:ext cx="3934733" cy="2369487"/>
          </a:xfrm>
          <a:prstGeom prst="rect">
            <a:avLst/>
          </a:prstGeom>
        </p:spPr>
        <p:txBody>
          <a:bodyPr vert="horz" lIns="0" tIns="0" rIns="0" bIns="0" numCol="1"/>
          <a:lstStyle>
            <a:lvl1pPr marL="285750" marR="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sz="14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GB" b="1" dirty="0"/>
              <a:t>Migration</a:t>
            </a:r>
            <a:br>
              <a:rPr lang="en-GB" dirty="0"/>
            </a:br>
            <a:r>
              <a:rPr lang="en-GB" dirty="0"/>
              <a:t>the movement of a person or people from one country, locality, place of residence, etc. to settle in another</a:t>
            </a:r>
          </a:p>
          <a:p>
            <a:pPr marL="0" indent="0">
              <a:lnSpc>
                <a:spcPct val="120000"/>
              </a:lnSpc>
              <a:buNone/>
            </a:pPr>
            <a:br>
              <a:rPr lang="en-GB" dirty="0"/>
            </a:br>
            <a:endParaRPr lang="en-US" dirty="0"/>
          </a:p>
        </p:txBody>
      </p:sp>
    </p:spTree>
    <p:extLst>
      <p:ext uri="{BB962C8B-B14F-4D97-AF65-F5344CB8AC3E}">
        <p14:creationId xmlns:p14="http://schemas.microsoft.com/office/powerpoint/2010/main" val="417974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A71D5D-7AA8-E34B-95B1-91EDF9C98F6E}"/>
              </a:ext>
            </a:extLst>
          </p:cNvPr>
          <p:cNvSpPr>
            <a:spLocks noGrp="1"/>
          </p:cNvSpPr>
          <p:nvPr>
            <p:ph type="sldNum" sz="quarter" idx="12"/>
          </p:nvPr>
        </p:nvSpPr>
        <p:spPr/>
        <p:txBody>
          <a:bodyPr>
            <a:normAutofit fontScale="77500" lnSpcReduction="20000"/>
          </a:bodyPr>
          <a:lstStyle/>
          <a:p>
            <a:fld id="{8E0F523C-71C8-7047-A6B6-12ECD3534365}" type="slidenum">
              <a:rPr lang="en-GB" smtClean="0"/>
              <a:t>4</a:t>
            </a:fld>
            <a:endParaRPr lang="en-GB"/>
          </a:p>
        </p:txBody>
      </p:sp>
      <p:sp>
        <p:nvSpPr>
          <p:cNvPr id="3" name="Content Placeholder 2">
            <a:extLst>
              <a:ext uri="{FF2B5EF4-FFF2-40B4-BE49-F238E27FC236}">
                <a16:creationId xmlns:a16="http://schemas.microsoft.com/office/drawing/2014/main" id="{9A2D5689-E2F0-FB42-8566-47CAF92A3258}"/>
              </a:ext>
            </a:extLst>
          </p:cNvPr>
          <p:cNvSpPr>
            <a:spLocks noGrp="1"/>
          </p:cNvSpPr>
          <p:nvPr>
            <p:ph idx="1"/>
          </p:nvPr>
        </p:nvSpPr>
        <p:spPr/>
        <p:txBody>
          <a:bodyPr/>
          <a:lstStyle/>
          <a:p>
            <a:r>
              <a:rPr lang="en-GB" dirty="0"/>
              <a:t>Words matter:</a:t>
            </a:r>
          </a:p>
        </p:txBody>
      </p:sp>
      <p:sp>
        <p:nvSpPr>
          <p:cNvPr id="17" name="Content Placeholder 3">
            <a:extLst>
              <a:ext uri="{FF2B5EF4-FFF2-40B4-BE49-F238E27FC236}">
                <a16:creationId xmlns:a16="http://schemas.microsoft.com/office/drawing/2014/main" id="{B7A736B3-8E29-ED48-92A9-E71C756689F3}"/>
              </a:ext>
            </a:extLst>
          </p:cNvPr>
          <p:cNvSpPr>
            <a:spLocks noGrp="1"/>
          </p:cNvSpPr>
          <p:nvPr>
            <p:ph sz="quarter" idx="13"/>
          </p:nvPr>
        </p:nvSpPr>
        <p:spPr>
          <a:xfrm>
            <a:off x="357862" y="2028499"/>
            <a:ext cx="1946897" cy="906516"/>
          </a:xfrm>
        </p:spPr>
        <p:txBody>
          <a:bodyPr numCol="1"/>
          <a:lstStyle/>
          <a:p>
            <a:r>
              <a:rPr lang="en-GB" dirty="0"/>
              <a:t>Migrant</a:t>
            </a:r>
            <a:endParaRPr lang="en-US" dirty="0"/>
          </a:p>
        </p:txBody>
      </p:sp>
      <p:sp>
        <p:nvSpPr>
          <p:cNvPr id="18" name="Content Placeholder 3">
            <a:extLst>
              <a:ext uri="{FF2B5EF4-FFF2-40B4-BE49-F238E27FC236}">
                <a16:creationId xmlns:a16="http://schemas.microsoft.com/office/drawing/2014/main" id="{D67CFE8D-0B23-9041-8300-46F10FF4F890}"/>
              </a:ext>
            </a:extLst>
          </p:cNvPr>
          <p:cNvSpPr txBox="1">
            <a:spLocks/>
          </p:cNvSpPr>
          <p:nvPr/>
        </p:nvSpPr>
        <p:spPr>
          <a:xfrm>
            <a:off x="2462139" y="2020376"/>
            <a:ext cx="1946897" cy="906516"/>
          </a:xfrm>
          <a:prstGeom prst="rect">
            <a:avLst/>
          </a:prstGeom>
        </p:spPr>
        <p:txBody>
          <a:bodyPr vert="horz" lIns="0" tIns="0" rIns="0" bIns="0" numCol="1"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Immigrant</a:t>
            </a:r>
            <a:endParaRPr lang="en-US" dirty="0"/>
          </a:p>
        </p:txBody>
      </p:sp>
      <p:sp>
        <p:nvSpPr>
          <p:cNvPr id="19" name="Content Placeholder 3">
            <a:extLst>
              <a:ext uri="{FF2B5EF4-FFF2-40B4-BE49-F238E27FC236}">
                <a16:creationId xmlns:a16="http://schemas.microsoft.com/office/drawing/2014/main" id="{F1A28629-F13E-2743-89E7-45669B0ABF2E}"/>
              </a:ext>
            </a:extLst>
          </p:cNvPr>
          <p:cNvSpPr txBox="1">
            <a:spLocks/>
          </p:cNvSpPr>
          <p:nvPr/>
        </p:nvSpPr>
        <p:spPr>
          <a:xfrm>
            <a:off x="4549406" y="2029897"/>
            <a:ext cx="1946897" cy="906516"/>
          </a:xfrm>
          <a:prstGeom prst="rect">
            <a:avLst/>
          </a:prstGeom>
        </p:spPr>
        <p:txBody>
          <a:bodyPr vert="horz" lIns="0" tIns="0" rIns="0" bIns="0" numCol="1"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Emigrant</a:t>
            </a:r>
            <a:endParaRPr lang="en-US" dirty="0"/>
          </a:p>
        </p:txBody>
      </p:sp>
      <p:sp>
        <p:nvSpPr>
          <p:cNvPr id="20" name="Content Placeholder 3">
            <a:extLst>
              <a:ext uri="{FF2B5EF4-FFF2-40B4-BE49-F238E27FC236}">
                <a16:creationId xmlns:a16="http://schemas.microsoft.com/office/drawing/2014/main" id="{94C0E91A-698D-E644-96F9-C57CCE31F0FF}"/>
              </a:ext>
            </a:extLst>
          </p:cNvPr>
          <p:cNvSpPr txBox="1">
            <a:spLocks/>
          </p:cNvSpPr>
          <p:nvPr/>
        </p:nvSpPr>
        <p:spPr>
          <a:xfrm>
            <a:off x="6653683" y="2021774"/>
            <a:ext cx="1946897" cy="906516"/>
          </a:xfrm>
          <a:prstGeom prst="rect">
            <a:avLst/>
          </a:prstGeom>
        </p:spPr>
        <p:txBody>
          <a:bodyPr vert="horz" lIns="0" tIns="0" rIns="0" bIns="0" numCol="1"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Asylum-seeker</a:t>
            </a:r>
            <a:endParaRPr lang="en-US" dirty="0"/>
          </a:p>
        </p:txBody>
      </p:sp>
      <p:sp>
        <p:nvSpPr>
          <p:cNvPr id="21" name="Content Placeholder 3">
            <a:extLst>
              <a:ext uri="{FF2B5EF4-FFF2-40B4-BE49-F238E27FC236}">
                <a16:creationId xmlns:a16="http://schemas.microsoft.com/office/drawing/2014/main" id="{50D16666-ACA6-6C42-822D-41848FEBB4E4}"/>
              </a:ext>
            </a:extLst>
          </p:cNvPr>
          <p:cNvSpPr txBox="1">
            <a:spLocks/>
          </p:cNvSpPr>
          <p:nvPr/>
        </p:nvSpPr>
        <p:spPr>
          <a:xfrm>
            <a:off x="357862" y="3428734"/>
            <a:ext cx="1946897" cy="906516"/>
          </a:xfrm>
          <a:prstGeom prst="rect">
            <a:avLst/>
          </a:prstGeom>
        </p:spPr>
        <p:txBody>
          <a:bodyPr vert="horz" lIns="0" tIns="0" rIns="0" bIns="0" numCol="1"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Refugee</a:t>
            </a:r>
            <a:endParaRPr lang="en-US" dirty="0"/>
          </a:p>
        </p:txBody>
      </p:sp>
      <p:sp>
        <p:nvSpPr>
          <p:cNvPr id="22" name="Content Placeholder 3">
            <a:extLst>
              <a:ext uri="{FF2B5EF4-FFF2-40B4-BE49-F238E27FC236}">
                <a16:creationId xmlns:a16="http://schemas.microsoft.com/office/drawing/2014/main" id="{3768EF70-FB0D-6046-BA21-51C051A52CBF}"/>
              </a:ext>
            </a:extLst>
          </p:cNvPr>
          <p:cNvSpPr txBox="1">
            <a:spLocks/>
          </p:cNvSpPr>
          <p:nvPr/>
        </p:nvSpPr>
        <p:spPr>
          <a:xfrm>
            <a:off x="2462139" y="3420611"/>
            <a:ext cx="1946897" cy="906516"/>
          </a:xfrm>
          <a:prstGeom prst="rect">
            <a:avLst/>
          </a:prstGeom>
        </p:spPr>
        <p:txBody>
          <a:bodyPr vert="horz" lIns="0" tIns="0" rIns="0" bIns="0" numCol="1"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EU migrant</a:t>
            </a:r>
            <a:endParaRPr lang="en-US" dirty="0"/>
          </a:p>
        </p:txBody>
      </p:sp>
      <p:sp>
        <p:nvSpPr>
          <p:cNvPr id="23" name="Content Placeholder 3">
            <a:extLst>
              <a:ext uri="{FF2B5EF4-FFF2-40B4-BE49-F238E27FC236}">
                <a16:creationId xmlns:a16="http://schemas.microsoft.com/office/drawing/2014/main" id="{3D0E88FC-0F35-6C4B-8CCF-D8476C321398}"/>
              </a:ext>
            </a:extLst>
          </p:cNvPr>
          <p:cNvSpPr txBox="1">
            <a:spLocks/>
          </p:cNvSpPr>
          <p:nvPr/>
        </p:nvSpPr>
        <p:spPr>
          <a:xfrm>
            <a:off x="4549406" y="3430132"/>
            <a:ext cx="1946897" cy="906516"/>
          </a:xfrm>
          <a:prstGeom prst="rect">
            <a:avLst/>
          </a:prstGeom>
        </p:spPr>
        <p:txBody>
          <a:bodyPr vert="horz" lIns="0" tIns="0" rIns="0" bIns="0" numCol="1"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Forced migration</a:t>
            </a:r>
            <a:endParaRPr lang="en-US" dirty="0"/>
          </a:p>
        </p:txBody>
      </p:sp>
      <p:sp>
        <p:nvSpPr>
          <p:cNvPr id="24" name="Content Placeholder 3">
            <a:extLst>
              <a:ext uri="{FF2B5EF4-FFF2-40B4-BE49-F238E27FC236}">
                <a16:creationId xmlns:a16="http://schemas.microsoft.com/office/drawing/2014/main" id="{A5AB8802-DB33-9A4B-AD5D-E43BF7F643F2}"/>
              </a:ext>
            </a:extLst>
          </p:cNvPr>
          <p:cNvSpPr txBox="1">
            <a:spLocks/>
          </p:cNvSpPr>
          <p:nvPr/>
        </p:nvSpPr>
        <p:spPr>
          <a:xfrm>
            <a:off x="6653683" y="3422009"/>
            <a:ext cx="1946897" cy="906516"/>
          </a:xfrm>
          <a:prstGeom prst="rect">
            <a:avLst/>
          </a:prstGeom>
        </p:spPr>
        <p:txBody>
          <a:bodyPr vert="horz" lIns="0" tIns="0" rIns="0" bIns="0" numCol="1"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Economic migrant</a:t>
            </a:r>
            <a:endParaRPr lang="en-US" dirty="0"/>
          </a:p>
        </p:txBody>
      </p:sp>
      <p:sp>
        <p:nvSpPr>
          <p:cNvPr id="25" name="Content Placeholder 3">
            <a:extLst>
              <a:ext uri="{FF2B5EF4-FFF2-40B4-BE49-F238E27FC236}">
                <a16:creationId xmlns:a16="http://schemas.microsoft.com/office/drawing/2014/main" id="{C2C1C6BC-FF41-924E-9154-997E38699323}"/>
              </a:ext>
            </a:extLst>
          </p:cNvPr>
          <p:cNvSpPr txBox="1">
            <a:spLocks/>
          </p:cNvSpPr>
          <p:nvPr/>
        </p:nvSpPr>
        <p:spPr>
          <a:xfrm>
            <a:off x="357862" y="4747204"/>
            <a:ext cx="1946897" cy="906516"/>
          </a:xfrm>
          <a:prstGeom prst="rect">
            <a:avLst/>
          </a:prstGeom>
        </p:spPr>
        <p:txBody>
          <a:bodyPr vert="horz" lIns="0" tIns="0" rIns="0" bIns="0" numCol="1"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Expat</a:t>
            </a:r>
            <a:endParaRPr lang="en-US" dirty="0"/>
          </a:p>
        </p:txBody>
      </p:sp>
      <p:sp>
        <p:nvSpPr>
          <p:cNvPr id="26" name="Content Placeholder 3">
            <a:extLst>
              <a:ext uri="{FF2B5EF4-FFF2-40B4-BE49-F238E27FC236}">
                <a16:creationId xmlns:a16="http://schemas.microsoft.com/office/drawing/2014/main" id="{1B38237A-0DE1-5A4C-A601-A49A40377523}"/>
              </a:ext>
            </a:extLst>
          </p:cNvPr>
          <p:cNvSpPr txBox="1">
            <a:spLocks/>
          </p:cNvSpPr>
          <p:nvPr/>
        </p:nvSpPr>
        <p:spPr>
          <a:xfrm>
            <a:off x="2462139" y="4739081"/>
            <a:ext cx="1946897" cy="906516"/>
          </a:xfrm>
          <a:prstGeom prst="rect">
            <a:avLst/>
          </a:prstGeom>
        </p:spPr>
        <p:txBody>
          <a:bodyPr vert="horz" lIns="0" tIns="0" rIns="0" bIns="0" numCol="1"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International student</a:t>
            </a:r>
            <a:endParaRPr lang="en-US" dirty="0"/>
          </a:p>
        </p:txBody>
      </p:sp>
      <p:sp>
        <p:nvSpPr>
          <p:cNvPr id="27" name="Content Placeholder 3">
            <a:extLst>
              <a:ext uri="{FF2B5EF4-FFF2-40B4-BE49-F238E27FC236}">
                <a16:creationId xmlns:a16="http://schemas.microsoft.com/office/drawing/2014/main" id="{1DF0D6F1-20C3-C447-9F67-64A17BB6E071}"/>
              </a:ext>
            </a:extLst>
          </p:cNvPr>
          <p:cNvSpPr txBox="1">
            <a:spLocks/>
          </p:cNvSpPr>
          <p:nvPr/>
        </p:nvSpPr>
        <p:spPr>
          <a:xfrm>
            <a:off x="4549406" y="4748602"/>
            <a:ext cx="1946897" cy="906516"/>
          </a:xfrm>
          <a:prstGeom prst="rect">
            <a:avLst/>
          </a:prstGeom>
        </p:spPr>
        <p:txBody>
          <a:bodyPr vert="horz" lIns="0" tIns="0" rIns="0" bIns="0" numCol="1" anchor="ctr"/>
          <a:lstStyle>
            <a:lvl1pPr marL="0" marR="0" indent="0" algn="ctr" defTabSz="457200" rtl="0" eaLnBrk="1" fontAlgn="auto" latinLnBrk="0" hangingPunct="1">
              <a:lnSpc>
                <a:spcPct val="120000"/>
              </a:lnSpc>
              <a:spcBef>
                <a:spcPts val="0"/>
              </a:spcBef>
              <a:spcAft>
                <a:spcPts val="0"/>
              </a:spcAft>
              <a:buClr>
                <a:srgbClr val="EE266D"/>
              </a:buClr>
              <a:buSzPct val="110000"/>
              <a:buFontTx/>
              <a:buNone/>
              <a:tabLst/>
              <a:defRPr sz="12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Stateless person</a:t>
            </a:r>
            <a:endParaRPr lang="en-US" dirty="0"/>
          </a:p>
        </p:txBody>
      </p:sp>
    </p:spTree>
    <p:extLst>
      <p:ext uri="{BB962C8B-B14F-4D97-AF65-F5344CB8AC3E}">
        <p14:creationId xmlns:p14="http://schemas.microsoft.com/office/powerpoint/2010/main" val="2140196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8E42DD-6D6B-B24E-93E0-DAFFF0C227D0}"/>
              </a:ext>
            </a:extLst>
          </p:cNvPr>
          <p:cNvSpPr>
            <a:spLocks noGrp="1"/>
          </p:cNvSpPr>
          <p:nvPr>
            <p:ph type="sldNum" sz="quarter" idx="12"/>
          </p:nvPr>
        </p:nvSpPr>
        <p:spPr/>
        <p:txBody>
          <a:bodyPr>
            <a:normAutofit fontScale="77500" lnSpcReduction="20000"/>
          </a:bodyPr>
          <a:lstStyle/>
          <a:p>
            <a:fld id="{8E0F523C-71C8-7047-A6B6-12ECD3534365}" type="slidenum">
              <a:rPr lang="en-GB" smtClean="0"/>
              <a:t>5</a:t>
            </a:fld>
            <a:endParaRPr lang="en-GB"/>
          </a:p>
        </p:txBody>
      </p:sp>
      <p:sp>
        <p:nvSpPr>
          <p:cNvPr id="4" name="Content Placeholder 3">
            <a:extLst>
              <a:ext uri="{FF2B5EF4-FFF2-40B4-BE49-F238E27FC236}">
                <a16:creationId xmlns:a16="http://schemas.microsoft.com/office/drawing/2014/main" id="{AB90D766-A5B7-EE4E-94CB-5B4FD255970F}"/>
              </a:ext>
            </a:extLst>
          </p:cNvPr>
          <p:cNvSpPr>
            <a:spLocks noGrp="1"/>
          </p:cNvSpPr>
          <p:nvPr>
            <p:ph idx="13"/>
          </p:nvPr>
        </p:nvSpPr>
        <p:spPr/>
        <p:txBody>
          <a:bodyPr/>
          <a:lstStyle/>
          <a:p>
            <a:r>
              <a:rPr lang="en-US" dirty="0">
                <a:solidFill>
                  <a:srgbClr val="292F33"/>
                </a:solidFill>
              </a:rPr>
              <a:t>Discuss</a:t>
            </a:r>
          </a:p>
        </p:txBody>
      </p:sp>
      <p:sp>
        <p:nvSpPr>
          <p:cNvPr id="9" name="Content Placeholder 3">
            <a:extLst>
              <a:ext uri="{FF2B5EF4-FFF2-40B4-BE49-F238E27FC236}">
                <a16:creationId xmlns:a16="http://schemas.microsoft.com/office/drawing/2014/main" id="{89A08546-7018-D249-B5AE-D1605EF5388A}"/>
              </a:ext>
            </a:extLst>
          </p:cNvPr>
          <p:cNvSpPr txBox="1">
            <a:spLocks/>
          </p:cNvSpPr>
          <p:nvPr/>
        </p:nvSpPr>
        <p:spPr>
          <a:xfrm>
            <a:off x="366782" y="2735108"/>
            <a:ext cx="4397652" cy="3280681"/>
          </a:xfrm>
          <a:prstGeom prst="rect">
            <a:avLst/>
          </a:prstGeom>
        </p:spPr>
        <p:txBody>
          <a:bodyPr vert="horz" lIns="0" tIns="0" rIns="0" bIns="0" numCol="1"/>
          <a:lstStyle>
            <a:lvl1pPr marL="285750" marR="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sz="14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30000"/>
              </a:lnSpc>
              <a:buNone/>
            </a:pPr>
            <a:r>
              <a:rPr lang="en-GB" dirty="0"/>
              <a:t>What kind of welcome would you expect? (accommodation, language classes, orientation)</a:t>
            </a:r>
            <a:br>
              <a:rPr lang="en-GB" dirty="0"/>
            </a:br>
            <a:endParaRPr lang="en-GB" dirty="0"/>
          </a:p>
          <a:p>
            <a:pPr>
              <a:lnSpc>
                <a:spcPct val="130000"/>
              </a:lnSpc>
            </a:pPr>
            <a:r>
              <a:rPr lang="en-GB" dirty="0"/>
              <a:t>if you were a student</a:t>
            </a:r>
          </a:p>
          <a:p>
            <a:pPr>
              <a:lnSpc>
                <a:spcPct val="130000"/>
              </a:lnSpc>
            </a:pPr>
            <a:r>
              <a:rPr lang="en-GB" dirty="0"/>
              <a:t>if you came here for a job</a:t>
            </a:r>
          </a:p>
          <a:p>
            <a:pPr>
              <a:lnSpc>
                <a:spcPct val="130000"/>
              </a:lnSpc>
            </a:pPr>
            <a:r>
              <a:rPr lang="en-GB" dirty="0"/>
              <a:t>if you moved here with your family</a:t>
            </a:r>
          </a:p>
          <a:p>
            <a:pPr>
              <a:lnSpc>
                <a:spcPct val="130000"/>
              </a:lnSpc>
            </a:pPr>
            <a:r>
              <a:rPr lang="en-GB" dirty="0"/>
              <a:t>if you left a conflict zone</a:t>
            </a:r>
          </a:p>
          <a:p>
            <a:pPr>
              <a:lnSpc>
                <a:spcPct val="130000"/>
              </a:lnSpc>
            </a:pPr>
            <a:endParaRPr lang="en-GB" dirty="0"/>
          </a:p>
          <a:p>
            <a:pPr marL="0" indent="0">
              <a:lnSpc>
                <a:spcPct val="130000"/>
              </a:lnSpc>
              <a:buNone/>
            </a:pPr>
            <a:r>
              <a:rPr lang="en-GB" dirty="0"/>
              <a:t>What is the one thing that you would bring with you? What is the first thing you would do </a:t>
            </a:r>
            <a:br>
              <a:rPr lang="en-GB" dirty="0"/>
            </a:br>
            <a:r>
              <a:rPr lang="en-GB" dirty="0"/>
              <a:t>when you arrive in a new place?</a:t>
            </a:r>
          </a:p>
          <a:p>
            <a:pPr>
              <a:lnSpc>
                <a:spcPct val="130000"/>
              </a:lnSpc>
            </a:pPr>
            <a:endParaRPr lang="en-GB" dirty="0"/>
          </a:p>
          <a:p>
            <a:pPr marL="0" indent="0">
              <a:lnSpc>
                <a:spcPct val="130000"/>
              </a:lnSpc>
              <a:buNone/>
            </a:pPr>
            <a:br>
              <a:rPr lang="en-GB" dirty="0"/>
            </a:br>
            <a:endParaRPr lang="en-US" dirty="0"/>
          </a:p>
        </p:txBody>
      </p:sp>
      <p:sp>
        <p:nvSpPr>
          <p:cNvPr id="10" name="Content Placeholder 2">
            <a:extLst>
              <a:ext uri="{FF2B5EF4-FFF2-40B4-BE49-F238E27FC236}">
                <a16:creationId xmlns:a16="http://schemas.microsoft.com/office/drawing/2014/main" id="{8C6AC6FA-D498-7C40-A02B-1424C621F88D}"/>
              </a:ext>
            </a:extLst>
          </p:cNvPr>
          <p:cNvSpPr>
            <a:spLocks noGrp="1"/>
          </p:cNvSpPr>
          <p:nvPr>
            <p:ph idx="1"/>
          </p:nvPr>
        </p:nvSpPr>
        <p:spPr>
          <a:xfrm>
            <a:off x="374872" y="2066327"/>
            <a:ext cx="4008997" cy="833783"/>
          </a:xfrm>
        </p:spPr>
        <p:txBody>
          <a:bodyPr/>
          <a:lstStyle/>
          <a:p>
            <a:r>
              <a:rPr lang="en-GB" dirty="0">
                <a:solidFill>
                  <a:srgbClr val="DCA000"/>
                </a:solidFill>
              </a:rPr>
              <a:t>New Beginnings</a:t>
            </a:r>
          </a:p>
          <a:p>
            <a:endParaRPr lang="en-US" dirty="0"/>
          </a:p>
        </p:txBody>
      </p:sp>
    </p:spTree>
    <p:extLst>
      <p:ext uri="{BB962C8B-B14F-4D97-AF65-F5344CB8AC3E}">
        <p14:creationId xmlns:p14="http://schemas.microsoft.com/office/powerpoint/2010/main" val="2110574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8EB3EB-84A1-6D4B-B295-2D21B893DE4C}"/>
              </a:ext>
            </a:extLst>
          </p:cNvPr>
          <p:cNvSpPr>
            <a:spLocks noGrp="1"/>
          </p:cNvSpPr>
          <p:nvPr>
            <p:ph type="sldNum" sz="quarter" idx="12"/>
          </p:nvPr>
        </p:nvSpPr>
        <p:spPr/>
        <p:txBody>
          <a:bodyPr>
            <a:normAutofit fontScale="77500" lnSpcReduction="20000"/>
          </a:bodyPr>
          <a:lstStyle/>
          <a:p>
            <a:fld id="{8E0F523C-71C8-7047-A6B6-12ECD3534365}" type="slidenum">
              <a:rPr lang="en-GB" smtClean="0"/>
              <a:t>6</a:t>
            </a:fld>
            <a:endParaRPr lang="en-GB"/>
          </a:p>
        </p:txBody>
      </p:sp>
      <p:sp>
        <p:nvSpPr>
          <p:cNvPr id="3" name="Content Placeholder 2">
            <a:extLst>
              <a:ext uri="{FF2B5EF4-FFF2-40B4-BE49-F238E27FC236}">
                <a16:creationId xmlns:a16="http://schemas.microsoft.com/office/drawing/2014/main" id="{784A713C-DC01-AB4C-BCFE-A9F06872598D}"/>
              </a:ext>
            </a:extLst>
          </p:cNvPr>
          <p:cNvSpPr>
            <a:spLocks noGrp="1"/>
          </p:cNvSpPr>
          <p:nvPr>
            <p:ph idx="1"/>
          </p:nvPr>
        </p:nvSpPr>
        <p:spPr/>
        <p:txBody>
          <a:bodyPr/>
          <a:lstStyle/>
          <a:p>
            <a:r>
              <a:rPr lang="en-GB" dirty="0"/>
              <a:t>How has migration </a:t>
            </a:r>
            <a:br>
              <a:rPr lang="en-GB" dirty="0"/>
            </a:br>
            <a:r>
              <a:rPr lang="en-GB" dirty="0"/>
              <a:t>shaped London? </a:t>
            </a:r>
          </a:p>
          <a:p>
            <a:endParaRPr lang="en-US" dirty="0"/>
          </a:p>
        </p:txBody>
      </p:sp>
      <p:sp>
        <p:nvSpPr>
          <p:cNvPr id="4" name="Content Placeholder 3">
            <a:extLst>
              <a:ext uri="{FF2B5EF4-FFF2-40B4-BE49-F238E27FC236}">
                <a16:creationId xmlns:a16="http://schemas.microsoft.com/office/drawing/2014/main" id="{D047B004-3D26-FC47-9260-4484716A8801}"/>
              </a:ext>
            </a:extLst>
          </p:cNvPr>
          <p:cNvSpPr>
            <a:spLocks noGrp="1"/>
          </p:cNvSpPr>
          <p:nvPr>
            <p:ph sz="quarter" idx="13"/>
          </p:nvPr>
        </p:nvSpPr>
        <p:spPr>
          <a:xfrm>
            <a:off x="374874" y="2911060"/>
            <a:ext cx="3905813" cy="3732945"/>
          </a:xfrm>
        </p:spPr>
        <p:txBody>
          <a:bodyPr wrap="square" numCol="1">
            <a:spAutoFit/>
          </a:bodyPr>
          <a:lstStyle/>
          <a:p>
            <a:pPr marL="0" indent="0">
              <a:lnSpc>
                <a:spcPct val="120000"/>
              </a:lnSpc>
              <a:buNone/>
            </a:pPr>
            <a:r>
              <a:rPr lang="en-GB" sz="1200" b="1" dirty="0"/>
              <a:t>Runnymede Trust – Our Migration Story</a:t>
            </a:r>
          </a:p>
          <a:p>
            <a:pPr>
              <a:lnSpc>
                <a:spcPct val="120000"/>
              </a:lnSpc>
            </a:pPr>
            <a:r>
              <a:rPr lang="en-GB" sz="1200" dirty="0"/>
              <a:t>By the time the Romans invaded Britain in the year 43, it was already a land of many cultures and languages, made up of people from North Africa, Syria, the Balkans and Scandinavia.</a:t>
            </a:r>
            <a:br>
              <a:rPr lang="en-GB" sz="1200" dirty="0"/>
            </a:br>
            <a:endParaRPr lang="en-GB" sz="1200" dirty="0"/>
          </a:p>
          <a:p>
            <a:pPr>
              <a:lnSpc>
                <a:spcPct val="120000"/>
              </a:lnSpc>
            </a:pPr>
            <a:r>
              <a:rPr lang="en-GB" sz="1200" dirty="0"/>
              <a:t>For over a century the Tudors ran a strong centralised monarchy in which it was dangerous to be ‘the other’. This applied at different times to both Protestants and Catholics, when their faith conflicted with the monarch of the time. </a:t>
            </a:r>
            <a:br>
              <a:rPr lang="en-GB" sz="1200" dirty="0"/>
            </a:br>
            <a:endParaRPr lang="en-GB" sz="1200" dirty="0"/>
          </a:p>
          <a:p>
            <a:pPr marL="0" indent="0">
              <a:buNone/>
            </a:pPr>
            <a:br>
              <a:rPr lang="en-GB" sz="1200" b="1" dirty="0"/>
            </a:br>
            <a:br>
              <a:rPr lang="en-GB" sz="1200" b="1" dirty="0"/>
            </a:br>
            <a:br>
              <a:rPr lang="en-GB" sz="1200" b="1" dirty="0"/>
            </a:br>
            <a:endParaRPr lang="en-US" sz="1200" dirty="0"/>
          </a:p>
        </p:txBody>
      </p:sp>
      <p:sp>
        <p:nvSpPr>
          <p:cNvPr id="8" name="Content Placeholder 3">
            <a:extLst>
              <a:ext uri="{FF2B5EF4-FFF2-40B4-BE49-F238E27FC236}">
                <a16:creationId xmlns:a16="http://schemas.microsoft.com/office/drawing/2014/main" id="{14F1C3E7-AA55-7349-B318-F010A845649F}"/>
              </a:ext>
            </a:extLst>
          </p:cNvPr>
          <p:cNvSpPr txBox="1">
            <a:spLocks/>
          </p:cNvSpPr>
          <p:nvPr/>
        </p:nvSpPr>
        <p:spPr>
          <a:xfrm>
            <a:off x="4702765" y="2066327"/>
            <a:ext cx="3905813" cy="3746795"/>
          </a:xfrm>
          <a:prstGeom prst="rect">
            <a:avLst/>
          </a:prstGeom>
        </p:spPr>
        <p:txBody>
          <a:bodyPr vert="horz" wrap="square" lIns="0" tIns="0" rIns="0" bIns="0" numCol="1">
            <a:spAutoFit/>
          </a:bodyPr>
          <a:lstStyle>
            <a:lvl1pPr marL="285750" marR="0" indent="-285750" algn="l" defTabSz="457200" rtl="0" eaLnBrk="1" fontAlgn="auto" latinLnBrk="0" hangingPunct="1">
              <a:lnSpc>
                <a:spcPct val="150000"/>
              </a:lnSpc>
              <a:spcBef>
                <a:spcPts val="0"/>
              </a:spcBef>
              <a:spcAft>
                <a:spcPts val="0"/>
              </a:spcAft>
              <a:buClr>
                <a:srgbClr val="DCA000"/>
              </a:buClr>
              <a:buSzPct val="110000"/>
              <a:buFont typeface="Arial"/>
              <a:buChar char="•"/>
              <a:tabLst/>
              <a:defRPr sz="14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GB" sz="1200" dirty="0"/>
              <a:t>It also applied to Romani Gypsies who had slowly migrated across Europe from northern India over several centuries and whose nomadic way of life was seen as a threat.</a:t>
            </a:r>
          </a:p>
          <a:p>
            <a:pPr>
              <a:lnSpc>
                <a:spcPct val="120000"/>
              </a:lnSpc>
            </a:pPr>
            <a:endParaRPr lang="en-GB" sz="1200" dirty="0"/>
          </a:p>
          <a:p>
            <a:pPr>
              <a:lnSpc>
                <a:spcPct val="120000"/>
              </a:lnSpc>
            </a:pPr>
            <a:r>
              <a:rPr lang="en-GB" sz="1200" dirty="0"/>
              <a:t>The mass immigration between 1750 and 1900 was a result of Britain’s wealth and power, achieved by the exploitation of the world’s resources and its people through imperial expansion, the slave trade and industrialisation.</a:t>
            </a:r>
            <a:br>
              <a:rPr lang="en-GB" sz="1200" dirty="0"/>
            </a:br>
            <a:endParaRPr lang="en-GB" sz="1200" dirty="0"/>
          </a:p>
          <a:p>
            <a:pPr>
              <a:lnSpc>
                <a:spcPct val="120000"/>
              </a:lnSpc>
            </a:pPr>
            <a:r>
              <a:rPr lang="en-GB" sz="1200" dirty="0"/>
              <a:t>The 20</a:t>
            </a:r>
            <a:r>
              <a:rPr lang="en-GB" sz="1200" baseline="30000" dirty="0"/>
              <a:t>th</a:t>
            </a:r>
            <a:r>
              <a:rPr lang="en-GB" sz="1200" dirty="0"/>
              <a:t> and 21</a:t>
            </a:r>
            <a:r>
              <a:rPr lang="en-GB" sz="1200" baseline="30000" dirty="0"/>
              <a:t>st</a:t>
            </a:r>
            <a:r>
              <a:rPr lang="en-GB" sz="1200" dirty="0"/>
              <a:t> centuries simultaneously saw unprecedented movement of populations, and increasing restriction on those migrations.</a:t>
            </a:r>
            <a:br>
              <a:rPr lang="en-GB" sz="1200" dirty="0"/>
            </a:br>
            <a:r>
              <a:rPr lang="en-GB" sz="1200" dirty="0"/>
              <a:t>In Britain it was the 1905 Aliens Act which introduced immigration controls.</a:t>
            </a:r>
            <a:br>
              <a:rPr lang="en-GB" sz="1200" b="1" dirty="0"/>
            </a:br>
            <a:endParaRPr lang="en-US" sz="1200" dirty="0"/>
          </a:p>
        </p:txBody>
      </p:sp>
    </p:spTree>
    <p:extLst>
      <p:ext uri="{BB962C8B-B14F-4D97-AF65-F5344CB8AC3E}">
        <p14:creationId xmlns:p14="http://schemas.microsoft.com/office/powerpoint/2010/main" val="304842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9DB394-9B61-B246-A6DB-E38265B3C2D3}"/>
              </a:ext>
            </a:extLst>
          </p:cNvPr>
          <p:cNvSpPr>
            <a:spLocks noGrp="1"/>
          </p:cNvSpPr>
          <p:nvPr>
            <p:ph type="sldNum" sz="quarter" idx="12"/>
          </p:nvPr>
        </p:nvSpPr>
        <p:spPr/>
        <p:txBody>
          <a:bodyPr>
            <a:normAutofit fontScale="77500" lnSpcReduction="20000"/>
          </a:bodyPr>
          <a:lstStyle/>
          <a:p>
            <a:fld id="{8E0F523C-71C8-7047-A6B6-12ECD3534365}" type="slidenum">
              <a:rPr lang="en-GB" smtClean="0"/>
              <a:t>7</a:t>
            </a:fld>
            <a:endParaRPr lang="en-GB"/>
          </a:p>
        </p:txBody>
      </p:sp>
      <p:sp>
        <p:nvSpPr>
          <p:cNvPr id="3" name="Content Placeholder 2">
            <a:extLst>
              <a:ext uri="{FF2B5EF4-FFF2-40B4-BE49-F238E27FC236}">
                <a16:creationId xmlns:a16="http://schemas.microsoft.com/office/drawing/2014/main" id="{1A0EB1BE-786F-3745-A332-DD268AA23C41}"/>
              </a:ext>
            </a:extLst>
          </p:cNvPr>
          <p:cNvSpPr>
            <a:spLocks noGrp="1"/>
          </p:cNvSpPr>
          <p:nvPr>
            <p:ph idx="1"/>
          </p:nvPr>
        </p:nvSpPr>
        <p:spPr/>
        <p:txBody>
          <a:bodyPr/>
          <a:lstStyle/>
          <a:p>
            <a:r>
              <a:rPr lang="en-GB" dirty="0"/>
              <a:t>Celebrating London’s cultural diversity</a:t>
            </a:r>
          </a:p>
          <a:p>
            <a:endParaRPr lang="en-US" dirty="0"/>
          </a:p>
        </p:txBody>
      </p:sp>
      <p:sp>
        <p:nvSpPr>
          <p:cNvPr id="4" name="Content Placeholder 3">
            <a:extLst>
              <a:ext uri="{FF2B5EF4-FFF2-40B4-BE49-F238E27FC236}">
                <a16:creationId xmlns:a16="http://schemas.microsoft.com/office/drawing/2014/main" id="{D80303A7-5B82-A04B-821B-973F8F7E3820}"/>
              </a:ext>
            </a:extLst>
          </p:cNvPr>
          <p:cNvSpPr>
            <a:spLocks noGrp="1"/>
          </p:cNvSpPr>
          <p:nvPr>
            <p:ph sz="quarter" idx="13"/>
          </p:nvPr>
        </p:nvSpPr>
        <p:spPr>
          <a:xfrm>
            <a:off x="374874" y="2906215"/>
            <a:ext cx="4008995" cy="3218008"/>
          </a:xfrm>
        </p:spPr>
        <p:txBody>
          <a:bodyPr numCol="1"/>
          <a:lstStyle/>
          <a:p>
            <a:r>
              <a:rPr lang="en-GB" b="1" dirty="0"/>
              <a:t>#</a:t>
            </a:r>
            <a:r>
              <a:rPr lang="en-GB" b="1" dirty="0" err="1"/>
              <a:t>LondonIsOpen</a:t>
            </a:r>
            <a:endParaRPr lang="en-GB" b="1" dirty="0"/>
          </a:p>
          <a:p>
            <a:r>
              <a:rPr lang="en-GB" dirty="0"/>
              <a:t>The London Is Open campaign launched </a:t>
            </a:r>
            <a:br>
              <a:rPr lang="en-GB" dirty="0"/>
            </a:br>
            <a:r>
              <a:rPr lang="en-GB" dirty="0"/>
              <a:t>in 2016 following the result of the Brexit referendum. It reassures Londoners that </a:t>
            </a:r>
            <a:br>
              <a:rPr lang="en-GB" dirty="0"/>
            </a:br>
            <a:r>
              <a:rPr lang="en-GB" dirty="0"/>
              <a:t>despite the result, London would remain </a:t>
            </a:r>
            <a:br>
              <a:rPr lang="en-GB" dirty="0"/>
            </a:br>
            <a:r>
              <a:rPr lang="en-GB" dirty="0"/>
              <a:t>open, diverse and vibrant.</a:t>
            </a:r>
          </a:p>
          <a:p>
            <a:endParaRPr lang="en-GB" dirty="0"/>
          </a:p>
          <a:p>
            <a:r>
              <a:rPr lang="en-GB" dirty="0"/>
              <a:t>The campaign celebrates London’s </a:t>
            </a:r>
            <a:br>
              <a:rPr lang="en-GB" dirty="0"/>
            </a:br>
            <a:r>
              <a:rPr lang="en-GB" dirty="0"/>
              <a:t>continued openness, strength and diversity </a:t>
            </a:r>
            <a:br>
              <a:rPr lang="en-GB" dirty="0"/>
            </a:br>
            <a:r>
              <a:rPr lang="en-GB" dirty="0"/>
              <a:t>and tries to reassure Londoners that their </a:t>
            </a:r>
            <a:br>
              <a:rPr lang="en-GB" dirty="0"/>
            </a:br>
            <a:r>
              <a:rPr lang="en-GB" dirty="0"/>
              <a:t>voices and experiences matter and will </a:t>
            </a:r>
            <a:br>
              <a:rPr lang="en-GB" dirty="0"/>
            </a:br>
            <a:r>
              <a:rPr lang="en-GB" dirty="0"/>
              <a:t>continue to be valued.</a:t>
            </a:r>
          </a:p>
          <a:p>
            <a:endParaRPr lang="en-GB" dirty="0"/>
          </a:p>
          <a:p>
            <a:endParaRPr lang="en-US" dirty="0"/>
          </a:p>
        </p:txBody>
      </p:sp>
      <p:pic>
        <p:nvPicPr>
          <p:cNvPr id="10" name="Picture 9">
            <a:extLst>
              <a:ext uri="{FF2B5EF4-FFF2-40B4-BE49-F238E27FC236}">
                <a16:creationId xmlns:a16="http://schemas.microsoft.com/office/drawing/2014/main" id="{EA3947D6-407D-3343-8198-EBF8643018E1}"/>
              </a:ext>
            </a:extLst>
          </p:cNvPr>
          <p:cNvPicPr>
            <a:picLocks noChangeAspect="1"/>
          </p:cNvPicPr>
          <p:nvPr/>
        </p:nvPicPr>
        <p:blipFill rotWithShape="1">
          <a:blip r:embed="rId2"/>
          <a:srcRect l="3265" t="3832" r="22570" b="3499"/>
          <a:stretch/>
        </p:blipFill>
        <p:spPr>
          <a:xfrm>
            <a:off x="4568826" y="1595267"/>
            <a:ext cx="4200300" cy="4209869"/>
          </a:xfrm>
          <a:prstGeom prst="rect">
            <a:avLst/>
          </a:prstGeom>
        </p:spPr>
      </p:pic>
    </p:spTree>
    <p:extLst>
      <p:ext uri="{BB962C8B-B14F-4D97-AF65-F5344CB8AC3E}">
        <p14:creationId xmlns:p14="http://schemas.microsoft.com/office/powerpoint/2010/main" val="92270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D7D0CD-6DDC-F440-8F56-A71E67E7885F}"/>
              </a:ext>
            </a:extLst>
          </p:cNvPr>
          <p:cNvSpPr>
            <a:spLocks noGrp="1"/>
          </p:cNvSpPr>
          <p:nvPr>
            <p:ph type="sldNum" sz="quarter" idx="12"/>
          </p:nvPr>
        </p:nvSpPr>
        <p:spPr/>
        <p:txBody>
          <a:bodyPr>
            <a:normAutofit fontScale="77500" lnSpcReduction="20000"/>
          </a:bodyPr>
          <a:lstStyle/>
          <a:p>
            <a:fld id="{8E0F523C-71C8-7047-A6B6-12ECD3534365}" type="slidenum">
              <a:rPr lang="en-GB" smtClean="0"/>
              <a:t>8</a:t>
            </a:fld>
            <a:endParaRPr lang="en-GB"/>
          </a:p>
        </p:txBody>
      </p:sp>
      <p:sp>
        <p:nvSpPr>
          <p:cNvPr id="3" name="Content Placeholder 2">
            <a:extLst>
              <a:ext uri="{FF2B5EF4-FFF2-40B4-BE49-F238E27FC236}">
                <a16:creationId xmlns:a16="http://schemas.microsoft.com/office/drawing/2014/main" id="{1291E971-0C60-EE4D-8E53-CF4802AFF158}"/>
              </a:ext>
            </a:extLst>
          </p:cNvPr>
          <p:cNvSpPr>
            <a:spLocks noGrp="1"/>
          </p:cNvSpPr>
          <p:nvPr>
            <p:ph idx="1"/>
          </p:nvPr>
        </p:nvSpPr>
        <p:spPr>
          <a:xfrm>
            <a:off x="374872" y="2066328"/>
            <a:ext cx="4008997" cy="426020"/>
          </a:xfrm>
        </p:spPr>
        <p:txBody>
          <a:bodyPr/>
          <a:lstStyle/>
          <a:p>
            <a:r>
              <a:rPr lang="en-US" dirty="0">
                <a:solidFill>
                  <a:srgbClr val="DCA000"/>
                </a:solidFill>
              </a:rPr>
              <a:t>Climate Emergency</a:t>
            </a:r>
            <a:endParaRPr lang="en-GB" dirty="0">
              <a:solidFill>
                <a:srgbClr val="DCA000"/>
              </a:solidFill>
            </a:endParaRPr>
          </a:p>
          <a:p>
            <a:br>
              <a:rPr lang="en-GB" dirty="0"/>
            </a:br>
            <a:r>
              <a:rPr lang="en-GB" dirty="0"/>
              <a:t>What is the Climate Emergency ?</a:t>
            </a:r>
          </a:p>
          <a:p>
            <a:endParaRPr lang="en-US" dirty="0"/>
          </a:p>
        </p:txBody>
      </p:sp>
      <p:sp>
        <p:nvSpPr>
          <p:cNvPr id="4" name="Content Placeholder 3">
            <a:extLst>
              <a:ext uri="{FF2B5EF4-FFF2-40B4-BE49-F238E27FC236}">
                <a16:creationId xmlns:a16="http://schemas.microsoft.com/office/drawing/2014/main" id="{A960B99E-0DB2-054A-A106-13FBE96A11BC}"/>
              </a:ext>
            </a:extLst>
          </p:cNvPr>
          <p:cNvSpPr>
            <a:spLocks noGrp="1"/>
          </p:cNvSpPr>
          <p:nvPr>
            <p:ph sz="quarter" idx="13"/>
          </p:nvPr>
        </p:nvSpPr>
        <p:spPr>
          <a:xfrm>
            <a:off x="374874" y="3665691"/>
            <a:ext cx="4008995" cy="2210009"/>
          </a:xfrm>
        </p:spPr>
        <p:txBody>
          <a:bodyPr/>
          <a:lstStyle/>
          <a:p>
            <a:r>
              <a:rPr lang="en-GB" dirty="0"/>
              <a:t>The climate emergency relates to climate change experienced around the globe.</a:t>
            </a:r>
          </a:p>
          <a:p>
            <a:r>
              <a:rPr lang="en-GB" dirty="0"/>
              <a:t>Climate change is any significant, long-term change in the expected patterns of average weather over a significant period of time. </a:t>
            </a:r>
          </a:p>
          <a:p>
            <a:endParaRPr lang="en-US" dirty="0"/>
          </a:p>
        </p:txBody>
      </p:sp>
      <p:sp>
        <p:nvSpPr>
          <p:cNvPr id="7" name="Picture Placeholder 15">
            <a:extLst>
              <a:ext uri="{FF2B5EF4-FFF2-40B4-BE49-F238E27FC236}">
                <a16:creationId xmlns:a16="http://schemas.microsoft.com/office/drawing/2014/main" id="{231E0BC8-1712-3D4F-B0E8-EAB567845A30}"/>
              </a:ext>
            </a:extLst>
          </p:cNvPr>
          <p:cNvSpPr txBox="1">
            <a:spLocks/>
          </p:cNvSpPr>
          <p:nvPr/>
        </p:nvSpPr>
        <p:spPr>
          <a:xfrm>
            <a:off x="4575174" y="1663701"/>
            <a:ext cx="4191413" cy="4205896"/>
          </a:xfrm>
          <a:prstGeom prst="rect">
            <a:avLst/>
          </a:prstGeom>
        </p:spPr>
        <p:txBody>
          <a:bodyPr vert="horz"/>
          <a:lstStyle>
            <a:lvl1pPr marL="0" indent="0" algn="ctr" defTabSz="457200" rtl="0" eaLnBrk="1" latinLnBrk="0" hangingPunct="1">
              <a:spcBef>
                <a:spcPct val="20000"/>
              </a:spcBef>
              <a:buFontTx/>
              <a:buNone/>
              <a:defRPr sz="1200" kern="1200" spc="50" baseline="0">
                <a:solidFill>
                  <a:srgbClr val="363E42"/>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Place image here</a:t>
            </a:r>
          </a:p>
        </p:txBody>
      </p:sp>
      <p:pic>
        <p:nvPicPr>
          <p:cNvPr id="6" name="Picture 5">
            <a:extLst>
              <a:ext uri="{FF2B5EF4-FFF2-40B4-BE49-F238E27FC236}">
                <a16:creationId xmlns:a16="http://schemas.microsoft.com/office/drawing/2014/main" id="{0A24F951-22A5-594C-9050-FB2C28F324E9}"/>
              </a:ext>
            </a:extLst>
          </p:cNvPr>
          <p:cNvPicPr>
            <a:picLocks noChangeAspect="1"/>
          </p:cNvPicPr>
          <p:nvPr/>
        </p:nvPicPr>
        <p:blipFill rotWithShape="1">
          <a:blip r:embed="rId3"/>
          <a:srcRect l="6791" r="18121"/>
          <a:stretch/>
        </p:blipFill>
        <p:spPr>
          <a:xfrm>
            <a:off x="4568827" y="1596990"/>
            <a:ext cx="4214810" cy="4209870"/>
          </a:xfrm>
          <a:prstGeom prst="rect">
            <a:avLst/>
          </a:prstGeom>
        </p:spPr>
      </p:pic>
    </p:spTree>
    <p:extLst>
      <p:ext uri="{BB962C8B-B14F-4D97-AF65-F5344CB8AC3E}">
        <p14:creationId xmlns:p14="http://schemas.microsoft.com/office/powerpoint/2010/main" val="188035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6029D-731D-304A-8FBF-A0E8526F679F}"/>
              </a:ext>
            </a:extLst>
          </p:cNvPr>
          <p:cNvSpPr>
            <a:spLocks noGrp="1"/>
          </p:cNvSpPr>
          <p:nvPr>
            <p:ph type="sldNum" sz="quarter" idx="12"/>
          </p:nvPr>
        </p:nvSpPr>
        <p:spPr/>
        <p:txBody>
          <a:bodyPr>
            <a:normAutofit fontScale="77500" lnSpcReduction="20000"/>
          </a:bodyPr>
          <a:lstStyle/>
          <a:p>
            <a:fld id="{8E0F523C-71C8-7047-A6B6-12ECD3534365}" type="slidenum">
              <a:rPr lang="en-GB" smtClean="0"/>
              <a:t>9</a:t>
            </a:fld>
            <a:endParaRPr lang="en-GB"/>
          </a:p>
        </p:txBody>
      </p:sp>
      <p:sp>
        <p:nvSpPr>
          <p:cNvPr id="3" name="Content Placeholder 2">
            <a:extLst>
              <a:ext uri="{FF2B5EF4-FFF2-40B4-BE49-F238E27FC236}">
                <a16:creationId xmlns:a16="http://schemas.microsoft.com/office/drawing/2014/main" id="{7B598497-6B90-F345-B01E-387958C275F9}"/>
              </a:ext>
            </a:extLst>
          </p:cNvPr>
          <p:cNvSpPr>
            <a:spLocks noGrp="1"/>
          </p:cNvSpPr>
          <p:nvPr>
            <p:ph idx="1"/>
          </p:nvPr>
        </p:nvSpPr>
        <p:spPr/>
        <p:txBody>
          <a:bodyPr/>
          <a:lstStyle/>
          <a:p>
            <a:r>
              <a:rPr lang="en-GB" dirty="0"/>
              <a:t>What is the impact of the climate emergency?</a:t>
            </a:r>
          </a:p>
          <a:p>
            <a:endParaRPr lang="en-US" dirty="0"/>
          </a:p>
        </p:txBody>
      </p:sp>
      <p:sp>
        <p:nvSpPr>
          <p:cNvPr id="4" name="Content Placeholder 3">
            <a:extLst>
              <a:ext uri="{FF2B5EF4-FFF2-40B4-BE49-F238E27FC236}">
                <a16:creationId xmlns:a16="http://schemas.microsoft.com/office/drawing/2014/main" id="{465C1FFC-A5D3-3A42-955C-4EE575ECBB76}"/>
              </a:ext>
            </a:extLst>
          </p:cNvPr>
          <p:cNvSpPr>
            <a:spLocks noGrp="1"/>
          </p:cNvSpPr>
          <p:nvPr>
            <p:ph sz="quarter" idx="13"/>
          </p:nvPr>
        </p:nvSpPr>
        <p:spPr/>
        <p:txBody>
          <a:bodyPr/>
          <a:lstStyle/>
          <a:p>
            <a:r>
              <a:rPr lang="en-GB" dirty="0"/>
              <a:t>Average global temperatures have risen </a:t>
            </a:r>
            <a:br>
              <a:rPr lang="en-GB" dirty="0"/>
            </a:br>
            <a:r>
              <a:rPr lang="en-GB" dirty="0"/>
              <a:t>every decade since the 1970s, and the </a:t>
            </a:r>
            <a:br>
              <a:rPr lang="en-GB" dirty="0"/>
            </a:br>
            <a:r>
              <a:rPr lang="en-GB" dirty="0"/>
              <a:t>10 warmest years on record have all </a:t>
            </a:r>
            <a:br>
              <a:rPr lang="en-GB" dirty="0"/>
            </a:br>
            <a:r>
              <a:rPr lang="en-GB" dirty="0"/>
              <a:t>occurred since 1997 (Greenpeace)</a:t>
            </a:r>
            <a:br>
              <a:rPr lang="en-GB" dirty="0"/>
            </a:br>
            <a:endParaRPr lang="en-GB" dirty="0"/>
          </a:p>
          <a:p>
            <a:r>
              <a:rPr lang="en-GB" dirty="0"/>
              <a:t>This is causing extreme weather events </a:t>
            </a:r>
            <a:br>
              <a:rPr lang="en-GB" dirty="0"/>
            </a:br>
            <a:r>
              <a:rPr lang="en-GB" dirty="0"/>
              <a:t>to become more common</a:t>
            </a:r>
            <a:endParaRPr lang="en-US" dirty="0"/>
          </a:p>
        </p:txBody>
      </p:sp>
      <p:sp>
        <p:nvSpPr>
          <p:cNvPr id="6" name="Content Placeholder 3">
            <a:extLst>
              <a:ext uri="{FF2B5EF4-FFF2-40B4-BE49-F238E27FC236}">
                <a16:creationId xmlns:a16="http://schemas.microsoft.com/office/drawing/2014/main" id="{DA6D1B36-36C7-6F4A-B3E4-E79C660B141C}"/>
              </a:ext>
            </a:extLst>
          </p:cNvPr>
          <p:cNvSpPr txBox="1">
            <a:spLocks/>
          </p:cNvSpPr>
          <p:nvPr/>
        </p:nvSpPr>
        <p:spPr>
          <a:xfrm>
            <a:off x="4572000" y="2906215"/>
            <a:ext cx="4008995" cy="2969486"/>
          </a:xfrm>
          <a:prstGeom prst="rect">
            <a:avLst/>
          </a:prstGeom>
        </p:spPr>
        <p:txBody>
          <a:bodyPr vert="horz" lIns="0" tIns="0" rIns="0" bIns="0"/>
          <a:lstStyle>
            <a:lvl1pPr marL="285750" marR="0" indent="-285750" algn="l" defTabSz="457200" rtl="0" eaLnBrk="1" fontAlgn="auto" latinLnBrk="0" hangingPunct="1">
              <a:lnSpc>
                <a:spcPct val="120000"/>
              </a:lnSpc>
              <a:spcBef>
                <a:spcPts val="0"/>
              </a:spcBef>
              <a:spcAft>
                <a:spcPts val="0"/>
              </a:spcAft>
              <a:buClr>
                <a:srgbClr val="DCA000"/>
              </a:buClr>
              <a:buSzPct val="110000"/>
              <a:buFont typeface="Arial"/>
              <a:buChar char="•"/>
              <a:tabLst/>
              <a:defRPr sz="1400" kern="1200" spc="50" baseline="0">
                <a:solidFill>
                  <a:srgbClr val="363E42"/>
                </a:solidFill>
                <a:latin typeface="Arial"/>
                <a:ea typeface="+mn-ea"/>
                <a:cs typeface="+mn-cs"/>
              </a:defRPr>
            </a:lvl1pPr>
            <a:lvl2pPr marL="742950" indent="-285750" algn="l" defTabSz="457200" rtl="0" eaLnBrk="1" latinLnBrk="0" hangingPunct="1">
              <a:spcBef>
                <a:spcPts val="336"/>
              </a:spcBef>
              <a:buFont typeface="Arial"/>
              <a:buChar char="•"/>
              <a:defRPr sz="1400" kern="1200" spc="50">
                <a:solidFill>
                  <a:srgbClr val="363E42"/>
                </a:solidFill>
                <a:latin typeface="Arial"/>
                <a:ea typeface="+mn-ea"/>
                <a:cs typeface="+mn-cs"/>
              </a:defRPr>
            </a:lvl2pPr>
            <a:lvl3pPr marL="11430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3pPr>
            <a:lvl4pPr marL="16002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4pPr>
            <a:lvl5pPr marL="2057400" indent="-228600" algn="l" defTabSz="457200" rtl="0" eaLnBrk="1" latinLnBrk="0" hangingPunct="1">
              <a:spcBef>
                <a:spcPts val="336"/>
              </a:spcBef>
              <a:buFont typeface="Arial"/>
              <a:buChar char="•"/>
              <a:defRPr sz="1400" kern="1200" spc="50">
                <a:solidFill>
                  <a:srgbClr val="363E42"/>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The increase in global temperature is also causing glaciers, permafrost and sea ice </a:t>
            </a:r>
            <a:br>
              <a:rPr lang="en-GB" dirty="0"/>
            </a:br>
            <a:r>
              <a:rPr lang="en-GB" dirty="0"/>
              <a:t>to disappear</a:t>
            </a:r>
          </a:p>
          <a:p>
            <a:endParaRPr lang="en-GB" dirty="0"/>
          </a:p>
          <a:p>
            <a:r>
              <a:rPr lang="en-GB" dirty="0"/>
              <a:t>The devastating effects are not just felt across our environment but can be seen causing problems for wildlife</a:t>
            </a:r>
          </a:p>
          <a:p>
            <a:endParaRPr lang="en-GB" dirty="0"/>
          </a:p>
          <a:p>
            <a:r>
              <a:rPr lang="en-GB" dirty="0"/>
              <a:t>At current rates, by 2050 we’ll have more plastic than fish in our oceans (World Economic Forum)</a:t>
            </a:r>
          </a:p>
          <a:p>
            <a:endParaRPr lang="en-US" dirty="0"/>
          </a:p>
        </p:txBody>
      </p:sp>
    </p:spTree>
    <p:extLst>
      <p:ext uri="{BB962C8B-B14F-4D97-AF65-F5344CB8AC3E}">
        <p14:creationId xmlns:p14="http://schemas.microsoft.com/office/powerpoint/2010/main" val="222339257"/>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E266D"/>
      </a:hlink>
      <a:folHlink>
        <a:srgbClr val="EE2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8A76AC8AC8C54899E551A7E5B6C6B2" ma:contentTypeVersion="" ma:contentTypeDescription="Create a new document." ma:contentTypeScope="" ma:versionID="aa8c969306e39369c72a95152fa0b0e4">
  <xsd:schema xmlns:xsd="http://www.w3.org/2001/XMLSchema" xmlns:xs="http://www.w3.org/2001/XMLSchema" xmlns:p="http://schemas.microsoft.com/office/2006/metadata/properties" xmlns:ns2="bc946d81-2c1a-4ec5-ba7a-afa7b0631562" xmlns:ns3="0b7237f1-b122-4fd9-b8a4-ea03d7c936dd" xmlns:ns4="75dfc2cc-4994-4abe-908d-f768f2a61783" targetNamespace="http://schemas.microsoft.com/office/2006/metadata/properties" ma:root="true" ma:fieldsID="0eb5c8b4e504f57c5548fa688d7bf3d0" ns2:_="" ns3:_="" ns4:_="">
    <xsd:import namespace="bc946d81-2c1a-4ec5-ba7a-afa7b0631562"/>
    <xsd:import namespace="0b7237f1-b122-4fd9-b8a4-ea03d7c936dd"/>
    <xsd:import namespace="75dfc2cc-4994-4abe-908d-f768f2a617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46d81-2c1a-4ec5-ba7a-afa7b06315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651981c-07c9-48be-a366-aa18a08a638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7237f1-b122-4fd9-b8a4-ea03d7c936d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CE699ED-E261-458A-980A-CBAA337DB3A3}" ma:internalName="TaxCatchAll" ma:showField="CatchAllData" ma:web="{75dfc2cc-4994-4abe-908d-f768f2a61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5dfc2cc-4994-4abe-908d-f768f2a61783"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7237f1-b122-4fd9-b8a4-ea03d7c936dd" xsi:nil="true"/>
    <lcf76f155ced4ddcb4097134ff3c332f xmlns="bc946d81-2c1a-4ec5-ba7a-afa7b063156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21468D-41C9-49EF-9FA1-12E4C52F47F1}"/>
</file>

<file path=customXml/itemProps2.xml><?xml version="1.0" encoding="utf-8"?>
<ds:datastoreItem xmlns:ds="http://schemas.openxmlformats.org/officeDocument/2006/customXml" ds:itemID="{7602F449-1CE1-428B-A843-7BBE7631E47E}"/>
</file>

<file path=customXml/itemProps3.xml><?xml version="1.0" encoding="utf-8"?>
<ds:datastoreItem xmlns:ds="http://schemas.openxmlformats.org/officeDocument/2006/customXml" ds:itemID="{7BF15067-DE3E-4D16-B62D-ECC5316AD714}"/>
</file>

<file path=docProps/app.xml><?xml version="1.0" encoding="utf-8"?>
<Properties xmlns="http://schemas.openxmlformats.org/officeDocument/2006/extended-properties" xmlns:vt="http://schemas.openxmlformats.org/officeDocument/2006/docPropsVTypes">
  <TotalTime>0</TotalTime>
  <Words>642</Words>
  <Application>Microsoft Office PowerPoint</Application>
  <PresentationFormat>On-screen Show (4:3)</PresentationFormat>
  <Paragraphs>159</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Your 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2020-02-12T09:48:55Z</dcterms:created>
  <dcterms:modified xsi:type="dcterms:W3CDTF">2020-02-12T09:54:04Z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0x0101009E8A76AC8AC8C54899E551A7E5B6C6B2</vt:lpwstr>
  </property>
</Properties>
</file>